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6" r:id="rId3"/>
    <p:sldId id="297" r:id="rId4"/>
    <p:sldId id="263" r:id="rId5"/>
    <p:sldId id="270" r:id="rId6"/>
    <p:sldId id="281" r:id="rId7"/>
    <p:sldId id="285" r:id="rId8"/>
    <p:sldId id="292" r:id="rId9"/>
    <p:sldId id="295" r:id="rId10"/>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2F5F2-C321-C405-3A5D-06032AAB0929}" v="168" dt="2022-02-08T12:43:28.396"/>
    <p1510:client id="{B4FE22ED-4C3A-5E43-2170-A18A3DAF92DA}" v="1500" dt="2022-02-08T10:47:34.96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Moseley" userId="S::m.moseley@arts.ac.uk::9bf502ec-c8f6-4bea-8e02-20cfa1744f5d" providerId="AD" clId="Web-{B4FE22ED-4C3A-5E43-2170-A18A3DAF92DA}"/>
    <pc:docChg chg="addSld delSld modSld sldOrd">
      <pc:chgData name="Matthew Moseley" userId="S::m.moseley@arts.ac.uk::9bf502ec-c8f6-4bea-8e02-20cfa1744f5d" providerId="AD" clId="Web-{B4FE22ED-4C3A-5E43-2170-A18A3DAF92DA}" dt="2022-02-08T10:47:32.247" v="1097" actId="20577"/>
      <pc:docMkLst>
        <pc:docMk/>
      </pc:docMkLst>
      <pc:sldChg chg="modSp del">
        <pc:chgData name="Matthew Moseley" userId="S::m.moseley@arts.ac.uk::9bf502ec-c8f6-4bea-8e02-20cfa1744f5d" providerId="AD" clId="Web-{B4FE22ED-4C3A-5E43-2170-A18A3DAF92DA}" dt="2022-02-08T10:34:26.636" v="726"/>
        <pc:sldMkLst>
          <pc:docMk/>
          <pc:sldMk cId="0" sldId="257"/>
        </pc:sldMkLst>
        <pc:spChg chg="mod">
          <ac:chgData name="Matthew Moseley" userId="S::m.moseley@arts.ac.uk::9bf502ec-c8f6-4bea-8e02-20cfa1744f5d" providerId="AD" clId="Web-{B4FE22ED-4C3A-5E43-2170-A18A3DAF92DA}" dt="2022-02-08T10:20:08.489" v="227" actId="20577"/>
          <ac:spMkLst>
            <pc:docMk/>
            <pc:sldMk cId="0" sldId="257"/>
            <ac:spMk id="3" creationId="{00000000-0000-0000-0000-000000000000}"/>
          </ac:spMkLst>
        </pc:spChg>
      </pc:sldChg>
      <pc:sldChg chg="addSp modSp">
        <pc:chgData name="Matthew Moseley" userId="S::m.moseley@arts.ac.uk::9bf502ec-c8f6-4bea-8e02-20cfa1744f5d" providerId="AD" clId="Web-{B4FE22ED-4C3A-5E43-2170-A18A3DAF92DA}" dt="2022-02-08T10:47:32.247" v="1097" actId="20577"/>
        <pc:sldMkLst>
          <pc:docMk/>
          <pc:sldMk cId="0" sldId="295"/>
        </pc:sldMkLst>
        <pc:spChg chg="mod">
          <ac:chgData name="Matthew Moseley" userId="S::m.moseley@arts.ac.uk::9bf502ec-c8f6-4bea-8e02-20cfa1744f5d" providerId="AD" clId="Web-{B4FE22ED-4C3A-5E43-2170-A18A3DAF92DA}" dt="2022-02-08T10:47:32.247" v="1097" actId="20577"/>
          <ac:spMkLst>
            <pc:docMk/>
            <pc:sldMk cId="0" sldId="295"/>
            <ac:spMk id="4" creationId="{00000000-0000-0000-0000-000000000000}"/>
          </ac:spMkLst>
        </pc:spChg>
        <pc:spChg chg="mod">
          <ac:chgData name="Matthew Moseley" userId="S::m.moseley@arts.ac.uk::9bf502ec-c8f6-4bea-8e02-20cfa1744f5d" providerId="AD" clId="Web-{B4FE22ED-4C3A-5E43-2170-A18A3DAF92DA}" dt="2022-02-08T10:45:36.255" v="1077" actId="14100"/>
          <ac:spMkLst>
            <pc:docMk/>
            <pc:sldMk cId="0" sldId="295"/>
            <ac:spMk id="6" creationId="{00000000-0000-0000-0000-000000000000}"/>
          </ac:spMkLst>
        </pc:spChg>
        <pc:spChg chg="add mod">
          <ac:chgData name="Matthew Moseley" userId="S::m.moseley@arts.ac.uk::9bf502ec-c8f6-4bea-8e02-20cfa1744f5d" providerId="AD" clId="Web-{B4FE22ED-4C3A-5E43-2170-A18A3DAF92DA}" dt="2022-02-08T10:46:03.601" v="1080" actId="14100"/>
          <ac:spMkLst>
            <pc:docMk/>
            <pc:sldMk cId="0" sldId="295"/>
            <ac:spMk id="11" creationId="{30439AE5-1BC8-4D4D-BD9F-9F9A5B876A4A}"/>
          </ac:spMkLst>
        </pc:spChg>
        <pc:spChg chg="add mod">
          <ac:chgData name="Matthew Moseley" userId="S::m.moseley@arts.ac.uk::9bf502ec-c8f6-4bea-8e02-20cfa1744f5d" providerId="AD" clId="Web-{B4FE22ED-4C3A-5E43-2170-A18A3DAF92DA}" dt="2022-02-08T10:46:33.055" v="1085" actId="14100"/>
          <ac:spMkLst>
            <pc:docMk/>
            <pc:sldMk cId="0" sldId="295"/>
            <ac:spMk id="14" creationId="{0618254F-C2F9-486C-8AD6-637CF49C3145}"/>
          </ac:spMkLst>
        </pc:spChg>
        <pc:spChg chg="add mod">
          <ac:chgData name="Matthew Moseley" userId="S::m.moseley@arts.ac.uk::9bf502ec-c8f6-4bea-8e02-20cfa1744f5d" providerId="AD" clId="Web-{B4FE22ED-4C3A-5E43-2170-A18A3DAF92DA}" dt="2022-02-08T10:46:59.588" v="1091" actId="20577"/>
          <ac:spMkLst>
            <pc:docMk/>
            <pc:sldMk cId="0" sldId="295"/>
            <ac:spMk id="15" creationId="{EB01DF1A-87ED-4CD9-92E2-41FE668DF9E2}"/>
          </ac:spMkLst>
        </pc:spChg>
        <pc:spChg chg="add mod">
          <ac:chgData name="Matthew Moseley" userId="S::m.moseley@arts.ac.uk::9bf502ec-c8f6-4bea-8e02-20cfa1744f5d" providerId="AD" clId="Web-{B4FE22ED-4C3A-5E43-2170-A18A3DAF92DA}" dt="2022-02-08T10:47:15.558" v="1095" actId="1076"/>
          <ac:spMkLst>
            <pc:docMk/>
            <pc:sldMk cId="0" sldId="295"/>
            <ac:spMk id="16" creationId="{2032BDFF-2B26-4B30-A66A-333B58007D07}"/>
          </ac:spMkLst>
        </pc:spChg>
      </pc:sldChg>
      <pc:sldChg chg="addSp delSp modSp add ord replId">
        <pc:chgData name="Matthew Moseley" userId="S::m.moseley@arts.ac.uk::9bf502ec-c8f6-4bea-8e02-20cfa1744f5d" providerId="AD" clId="Web-{B4FE22ED-4C3A-5E43-2170-A18A3DAF92DA}" dt="2022-02-08T10:41:31.803" v="1053" actId="20577"/>
        <pc:sldMkLst>
          <pc:docMk/>
          <pc:sldMk cId="662921701" sldId="296"/>
        </pc:sldMkLst>
        <pc:spChg chg="del">
          <ac:chgData name="Matthew Moseley" userId="S::m.moseley@arts.ac.uk::9bf502ec-c8f6-4bea-8e02-20cfa1744f5d" providerId="AD" clId="Web-{B4FE22ED-4C3A-5E43-2170-A18A3DAF92DA}" dt="2022-02-08T10:05:27.841" v="1"/>
          <ac:spMkLst>
            <pc:docMk/>
            <pc:sldMk cId="662921701" sldId="296"/>
            <ac:spMk id="3" creationId="{00000000-0000-0000-0000-000000000000}"/>
          </ac:spMkLst>
        </pc:spChg>
        <pc:spChg chg="add del mod">
          <ac:chgData name="Matthew Moseley" userId="S::m.moseley@arts.ac.uk::9bf502ec-c8f6-4bea-8e02-20cfa1744f5d" providerId="AD" clId="Web-{B4FE22ED-4C3A-5E43-2170-A18A3DAF92DA}" dt="2022-02-08T10:06:46.877" v="6"/>
          <ac:spMkLst>
            <pc:docMk/>
            <pc:sldMk cId="662921701" sldId="296"/>
            <ac:spMk id="4" creationId="{A8B2D14A-138F-4FBD-AACD-EA1F49028387}"/>
          </ac:spMkLst>
        </pc:spChg>
        <pc:spChg chg="add mod">
          <ac:chgData name="Matthew Moseley" userId="S::m.moseley@arts.ac.uk::9bf502ec-c8f6-4bea-8e02-20cfa1744f5d" providerId="AD" clId="Web-{B4FE22ED-4C3A-5E43-2170-A18A3DAF92DA}" dt="2022-02-08T10:41:31.803" v="1053" actId="20577"/>
          <ac:spMkLst>
            <pc:docMk/>
            <pc:sldMk cId="662921701" sldId="296"/>
            <ac:spMk id="6" creationId="{878A7780-8801-4684-AF3E-A175E1758E0C}"/>
          </ac:spMkLst>
        </pc:spChg>
      </pc:sldChg>
      <pc:sldChg chg="addSp delSp modSp add replId">
        <pc:chgData name="Matthew Moseley" userId="S::m.moseley@arts.ac.uk::9bf502ec-c8f6-4bea-8e02-20cfa1744f5d" providerId="AD" clId="Web-{B4FE22ED-4C3A-5E43-2170-A18A3DAF92DA}" dt="2022-02-08T10:43:48.811" v="1071"/>
        <pc:sldMkLst>
          <pc:docMk/>
          <pc:sldMk cId="2253578687" sldId="297"/>
        </pc:sldMkLst>
        <pc:spChg chg="del mod">
          <ac:chgData name="Matthew Moseley" userId="S::m.moseley@arts.ac.uk::9bf502ec-c8f6-4bea-8e02-20cfa1744f5d" providerId="AD" clId="Web-{B4FE22ED-4C3A-5E43-2170-A18A3DAF92DA}" dt="2022-02-08T10:07:47.428" v="24"/>
          <ac:spMkLst>
            <pc:docMk/>
            <pc:sldMk cId="2253578687" sldId="297"/>
            <ac:spMk id="3" creationId="{00000000-0000-0000-0000-000000000000}"/>
          </ac:spMkLst>
        </pc:spChg>
        <pc:graphicFrameChg chg="add mod modGraphic">
          <ac:chgData name="Matthew Moseley" userId="S::m.moseley@arts.ac.uk::9bf502ec-c8f6-4bea-8e02-20cfa1744f5d" providerId="AD" clId="Web-{B4FE22ED-4C3A-5E43-2170-A18A3DAF92DA}" dt="2022-02-08T10:43:48.811" v="1071"/>
          <ac:graphicFrameMkLst>
            <pc:docMk/>
            <pc:sldMk cId="2253578687" sldId="297"/>
            <ac:graphicFrameMk id="4" creationId="{1FDE5DC1-9041-4CFF-95E5-6959B87C89A9}"/>
          </ac:graphicFrameMkLst>
        </pc:graphicFrameChg>
      </pc:sldChg>
      <pc:sldChg chg="new del">
        <pc:chgData name="Matthew Moseley" userId="S::m.moseley@arts.ac.uk::9bf502ec-c8f6-4bea-8e02-20cfa1744f5d" providerId="AD" clId="Web-{B4FE22ED-4C3A-5E43-2170-A18A3DAF92DA}" dt="2022-02-08T10:06:25.579" v="3"/>
        <pc:sldMkLst>
          <pc:docMk/>
          <pc:sldMk cId="2609568246" sldId="297"/>
        </pc:sldMkLst>
      </pc:sldChg>
    </pc:docChg>
  </pc:docChgLst>
  <pc:docChgLst>
    <pc:chgData name="Matthew Moseley" userId="S::m.moseley@arts.ac.uk::9bf502ec-c8f6-4bea-8e02-20cfa1744f5d" providerId="AD" clId="Web-{32F2F5F2-C321-C405-3A5D-06032AAB0929}"/>
    <pc:docChg chg="modSld">
      <pc:chgData name="Matthew Moseley" userId="S::m.moseley@arts.ac.uk::9bf502ec-c8f6-4bea-8e02-20cfa1744f5d" providerId="AD" clId="Web-{32F2F5F2-C321-C405-3A5D-06032AAB0929}" dt="2022-02-08T12:43:27.099" v="114" actId="20577"/>
      <pc:docMkLst>
        <pc:docMk/>
      </pc:docMkLst>
      <pc:sldChg chg="modSp">
        <pc:chgData name="Matthew Moseley" userId="S::m.moseley@arts.ac.uk::9bf502ec-c8f6-4bea-8e02-20cfa1744f5d" providerId="AD" clId="Web-{32F2F5F2-C321-C405-3A5D-06032AAB0929}" dt="2022-02-08T12:43:27.099" v="114" actId="20577"/>
        <pc:sldMkLst>
          <pc:docMk/>
          <pc:sldMk cId="0" sldId="256"/>
        </pc:sldMkLst>
        <pc:spChg chg="mod">
          <ac:chgData name="Matthew Moseley" userId="S::m.moseley@arts.ac.uk::9bf502ec-c8f6-4bea-8e02-20cfa1744f5d" providerId="AD" clId="Web-{32F2F5F2-C321-C405-3A5D-06032AAB0929}" dt="2022-02-08T12:43:27.099" v="114" actId="20577"/>
          <ac:spMkLst>
            <pc:docMk/>
            <pc:sldMk cId="0" sldId="256"/>
            <ac:spMk id="3" creationId="{00000000-0000-0000-0000-000000000000}"/>
          </ac:spMkLst>
        </pc:spChg>
      </pc:sldChg>
      <pc:sldChg chg="modSp">
        <pc:chgData name="Matthew Moseley" userId="S::m.moseley@arts.ac.uk::9bf502ec-c8f6-4bea-8e02-20cfa1744f5d" providerId="AD" clId="Web-{32F2F5F2-C321-C405-3A5D-06032AAB0929}" dt="2022-02-08T12:40:35.001" v="78" actId="14100"/>
        <pc:sldMkLst>
          <pc:docMk/>
          <pc:sldMk cId="0" sldId="263"/>
        </pc:sldMkLst>
        <pc:spChg chg="mod">
          <ac:chgData name="Matthew Moseley" userId="S::m.moseley@arts.ac.uk::9bf502ec-c8f6-4bea-8e02-20cfa1744f5d" providerId="AD" clId="Web-{32F2F5F2-C321-C405-3A5D-06032AAB0929}" dt="2022-02-08T12:40:35.001" v="78" actId="14100"/>
          <ac:spMkLst>
            <pc:docMk/>
            <pc:sldMk cId="0" sldId="263"/>
            <ac:spMk id="2" creationId="{00000000-0000-0000-0000-000000000000}"/>
          </ac:spMkLst>
        </pc:spChg>
      </pc:sldChg>
      <pc:sldChg chg="modSp">
        <pc:chgData name="Matthew Moseley" userId="S::m.moseley@arts.ac.uk::9bf502ec-c8f6-4bea-8e02-20cfa1744f5d" providerId="AD" clId="Web-{32F2F5F2-C321-C405-3A5D-06032AAB0929}" dt="2022-02-08T12:40:48.345" v="89" actId="14100"/>
        <pc:sldMkLst>
          <pc:docMk/>
          <pc:sldMk cId="0" sldId="270"/>
        </pc:sldMkLst>
        <pc:spChg chg="mod">
          <ac:chgData name="Matthew Moseley" userId="S::m.moseley@arts.ac.uk::9bf502ec-c8f6-4bea-8e02-20cfa1744f5d" providerId="AD" clId="Web-{32F2F5F2-C321-C405-3A5D-06032AAB0929}" dt="2022-02-08T12:40:48.345" v="89" actId="14100"/>
          <ac:spMkLst>
            <pc:docMk/>
            <pc:sldMk cId="0" sldId="270"/>
            <ac:spMk id="2" creationId="{00000000-0000-0000-0000-000000000000}"/>
          </ac:spMkLst>
        </pc:spChg>
      </pc:sldChg>
      <pc:sldChg chg="modSp">
        <pc:chgData name="Matthew Moseley" userId="S::m.moseley@arts.ac.uk::9bf502ec-c8f6-4bea-8e02-20cfa1744f5d" providerId="AD" clId="Web-{32F2F5F2-C321-C405-3A5D-06032AAB0929}" dt="2022-02-08T12:41:00.064" v="96" actId="14100"/>
        <pc:sldMkLst>
          <pc:docMk/>
          <pc:sldMk cId="0" sldId="281"/>
        </pc:sldMkLst>
        <pc:spChg chg="mod">
          <ac:chgData name="Matthew Moseley" userId="S::m.moseley@arts.ac.uk::9bf502ec-c8f6-4bea-8e02-20cfa1744f5d" providerId="AD" clId="Web-{32F2F5F2-C321-C405-3A5D-06032AAB0929}" dt="2022-02-08T12:41:00.064" v="96" actId="14100"/>
          <ac:spMkLst>
            <pc:docMk/>
            <pc:sldMk cId="0" sldId="281"/>
            <ac:spMk id="2" creationId="{00000000-0000-0000-0000-000000000000}"/>
          </ac:spMkLst>
        </pc:spChg>
      </pc:sldChg>
      <pc:sldChg chg="modSp">
        <pc:chgData name="Matthew Moseley" userId="S::m.moseley@arts.ac.uk::9bf502ec-c8f6-4bea-8e02-20cfa1744f5d" providerId="AD" clId="Web-{32F2F5F2-C321-C405-3A5D-06032AAB0929}" dt="2022-02-08T12:41:11.658" v="104" actId="14100"/>
        <pc:sldMkLst>
          <pc:docMk/>
          <pc:sldMk cId="0" sldId="285"/>
        </pc:sldMkLst>
        <pc:spChg chg="mod">
          <ac:chgData name="Matthew Moseley" userId="S::m.moseley@arts.ac.uk::9bf502ec-c8f6-4bea-8e02-20cfa1744f5d" providerId="AD" clId="Web-{32F2F5F2-C321-C405-3A5D-06032AAB0929}" dt="2022-02-08T12:41:11.658" v="104" actId="14100"/>
          <ac:spMkLst>
            <pc:docMk/>
            <pc:sldMk cId="0" sldId="285"/>
            <ac:spMk id="2" creationId="{00000000-0000-0000-0000-000000000000}"/>
          </ac:spMkLst>
        </pc:spChg>
      </pc:sldChg>
      <pc:sldChg chg="modSp">
        <pc:chgData name="Matthew Moseley" userId="S::m.moseley@arts.ac.uk::9bf502ec-c8f6-4bea-8e02-20cfa1744f5d" providerId="AD" clId="Web-{32F2F5F2-C321-C405-3A5D-06032AAB0929}" dt="2022-02-08T12:41:19.330" v="111" actId="14100"/>
        <pc:sldMkLst>
          <pc:docMk/>
          <pc:sldMk cId="0" sldId="292"/>
        </pc:sldMkLst>
        <pc:spChg chg="mod">
          <ac:chgData name="Matthew Moseley" userId="S::m.moseley@arts.ac.uk::9bf502ec-c8f6-4bea-8e02-20cfa1744f5d" providerId="AD" clId="Web-{32F2F5F2-C321-C405-3A5D-06032AAB0929}" dt="2022-02-08T12:41:19.330" v="111" actId="14100"/>
          <ac:spMkLst>
            <pc:docMk/>
            <pc:sldMk cId="0" sldId="292"/>
            <ac:spMk id="2" creationId="{00000000-0000-0000-0000-000000000000}"/>
          </ac:spMkLst>
        </pc:spChg>
      </pc:sldChg>
      <pc:sldChg chg="modSp">
        <pc:chgData name="Matthew Moseley" userId="S::m.moseley@arts.ac.uk::9bf502ec-c8f6-4bea-8e02-20cfa1744f5d" providerId="AD" clId="Web-{32F2F5F2-C321-C405-3A5D-06032AAB0929}" dt="2022-02-08T12:40:21.782" v="73"/>
        <pc:sldMkLst>
          <pc:docMk/>
          <pc:sldMk cId="2253578687" sldId="297"/>
        </pc:sldMkLst>
        <pc:graphicFrameChg chg="mod modGraphic">
          <ac:chgData name="Matthew Moseley" userId="S::m.moseley@arts.ac.uk::9bf502ec-c8f6-4bea-8e02-20cfa1744f5d" providerId="AD" clId="Web-{32F2F5F2-C321-C405-3A5D-06032AAB0929}" dt="2022-02-08T12:40:21.782" v="73"/>
          <ac:graphicFrameMkLst>
            <pc:docMk/>
            <pc:sldMk cId="2253578687" sldId="297"/>
            <ac:graphicFrameMk id="4" creationId="{1FDE5DC1-9041-4CFF-95E5-6959B87C89A9}"/>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16636" y="428244"/>
            <a:ext cx="3517391" cy="832103"/>
          </a:xfrm>
          <a:prstGeom prst="rect">
            <a:avLst/>
          </a:prstGeom>
        </p:spPr>
      </p:pic>
      <p:sp>
        <p:nvSpPr>
          <p:cNvPr id="2" name="Holder 2"/>
          <p:cNvSpPr>
            <a:spLocks noGrp="1"/>
          </p:cNvSpPr>
          <p:nvPr>
            <p:ph type="ctrTitle"/>
          </p:nvPr>
        </p:nvSpPr>
        <p:spPr>
          <a:xfrm>
            <a:off x="1487550" y="1799336"/>
            <a:ext cx="9216898" cy="1244600"/>
          </a:xfrm>
          <a:prstGeom prst="rect">
            <a:avLst/>
          </a:prstGeom>
        </p:spPr>
        <p:txBody>
          <a:bodyPr wrap="square" lIns="0" tIns="0" rIns="0" bIns="0">
            <a:spAutoFit/>
          </a:bodyPr>
          <a:lstStyle>
            <a:lvl1pPr>
              <a:defRPr sz="4000" b="1" i="0">
                <a:solidFill>
                  <a:srgbClr val="FF389C"/>
                </a:solidFill>
                <a:latin typeface="Arial"/>
                <a:cs typeface="Arial"/>
              </a:defRPr>
            </a:lvl1pPr>
          </a:lstStyle>
          <a:p>
            <a:endParaRPr/>
          </a:p>
        </p:txBody>
      </p:sp>
      <p:sp>
        <p:nvSpPr>
          <p:cNvPr id="3" name="Holder 3"/>
          <p:cNvSpPr>
            <a:spLocks noGrp="1"/>
          </p:cNvSpPr>
          <p:nvPr>
            <p:ph type="subTitle" idx="4"/>
          </p:nvPr>
        </p:nvSpPr>
        <p:spPr>
          <a:xfrm>
            <a:off x="1487550" y="3865829"/>
            <a:ext cx="9216898" cy="131635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91919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91919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91919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49382" y="471678"/>
            <a:ext cx="1153159" cy="635000"/>
          </a:xfrm>
          <a:prstGeom prst="rect">
            <a:avLst/>
          </a:prstGeom>
        </p:spPr>
        <p:txBody>
          <a:bodyPr wrap="square" lIns="0" tIns="0" rIns="0" bIns="0">
            <a:spAutoFit/>
          </a:bodyPr>
          <a:lstStyle>
            <a:lvl1pPr>
              <a:defRPr sz="4000" b="1" i="0">
                <a:solidFill>
                  <a:srgbClr val="919191"/>
                </a:solidFill>
                <a:latin typeface="Arial"/>
                <a:cs typeface="Arial"/>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2/8/2022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065" rIns="0" bIns="0" rtlCol="0">
            <a:spAutoFit/>
          </a:bodyPr>
          <a:lstStyle/>
          <a:p>
            <a:pPr marL="12700" marR="5080">
              <a:lnSpc>
                <a:spcPct val="100000"/>
              </a:lnSpc>
              <a:spcBef>
                <a:spcPts val="95"/>
              </a:spcBef>
            </a:pPr>
            <a:r>
              <a:rPr spc="-5"/>
              <a:t>UAL</a:t>
            </a:r>
            <a:r>
              <a:rPr spc="-85"/>
              <a:t> </a:t>
            </a:r>
            <a:r>
              <a:rPr spc="-5"/>
              <a:t>Level</a:t>
            </a:r>
            <a:r>
              <a:rPr spc="10"/>
              <a:t> </a:t>
            </a:r>
            <a:r>
              <a:rPr spc="-5"/>
              <a:t>3</a:t>
            </a:r>
            <a:r>
              <a:rPr spc="-145"/>
              <a:t> </a:t>
            </a:r>
            <a:r>
              <a:rPr spc="-5"/>
              <a:t>Applied</a:t>
            </a:r>
            <a:r>
              <a:rPr spc="-10"/>
              <a:t> </a:t>
            </a:r>
            <a:r>
              <a:rPr spc="-5"/>
              <a:t>General</a:t>
            </a:r>
            <a:r>
              <a:rPr spc="30"/>
              <a:t> </a:t>
            </a:r>
            <a:r>
              <a:rPr spc="-5"/>
              <a:t>Diploma </a:t>
            </a:r>
            <a:r>
              <a:rPr spc="-1095"/>
              <a:t> </a:t>
            </a:r>
            <a:r>
              <a:rPr spc="-5"/>
              <a:t>in</a:t>
            </a:r>
            <a:r>
              <a:rPr spc="-165"/>
              <a:t> </a:t>
            </a:r>
            <a:r>
              <a:rPr spc="-5"/>
              <a:t>Art</a:t>
            </a:r>
            <a:r>
              <a:rPr spc="10"/>
              <a:t> </a:t>
            </a:r>
            <a:r>
              <a:rPr spc="-5"/>
              <a:t>&amp;</a:t>
            </a:r>
            <a:r>
              <a:rPr spc="15"/>
              <a:t> </a:t>
            </a:r>
            <a:r>
              <a:rPr spc="-5"/>
              <a:t>Design</a:t>
            </a:r>
            <a:r>
              <a:t> </a:t>
            </a:r>
            <a:r>
              <a:rPr spc="-5"/>
              <a:t>603/1457/6</a:t>
            </a:r>
          </a:p>
        </p:txBody>
      </p:sp>
      <p:sp>
        <p:nvSpPr>
          <p:cNvPr id="3" name="object 3"/>
          <p:cNvSpPr txBox="1"/>
          <p:nvPr/>
        </p:nvSpPr>
        <p:spPr>
          <a:xfrm>
            <a:off x="1487550" y="3865829"/>
            <a:ext cx="4826000" cy="1311256"/>
          </a:xfrm>
          <a:prstGeom prst="rect">
            <a:avLst/>
          </a:prstGeom>
        </p:spPr>
        <p:txBody>
          <a:bodyPr vert="horz" wrap="square" lIns="0" tIns="6985" rIns="0" bIns="0" rtlCol="0" anchor="t">
            <a:spAutoFit/>
          </a:bodyPr>
          <a:lstStyle/>
          <a:p>
            <a:pPr marL="12700" marR="5080">
              <a:lnSpc>
                <a:spcPct val="101299"/>
              </a:lnSpc>
              <a:spcBef>
                <a:spcPts val="55"/>
              </a:spcBef>
            </a:pPr>
            <a:r>
              <a:rPr sz="2800" dirty="0">
                <a:latin typeface="Arial"/>
                <a:cs typeface="Arial"/>
              </a:rPr>
              <a:t>Candidate </a:t>
            </a:r>
            <a:r>
              <a:rPr lang="en-US" sz="2800" dirty="0">
                <a:latin typeface="Arial"/>
                <a:cs typeface="Arial"/>
              </a:rPr>
              <a:t>n</a:t>
            </a:r>
            <a:r>
              <a:rPr lang="en-US" sz="2800" spc="-5" dirty="0">
                <a:latin typeface="Arial"/>
                <a:cs typeface="Arial"/>
              </a:rPr>
              <a:t>umber</a:t>
            </a:r>
            <a:r>
              <a:rPr sz="2800" spc="-5" dirty="0">
                <a:latin typeface="Arial"/>
                <a:cs typeface="Arial"/>
              </a:rPr>
              <a:t>:</a:t>
            </a:r>
            <a:r>
              <a:rPr lang="en-US" sz="2800" spc="30" dirty="0">
                <a:latin typeface="Arial"/>
                <a:cs typeface="Arial"/>
              </a:rPr>
              <a:t> </a:t>
            </a:r>
            <a:endParaRPr lang="en-GB" sz="2800" spc="30">
              <a:latin typeface="Arial"/>
              <a:cs typeface="Arial"/>
            </a:endParaRPr>
          </a:p>
          <a:p>
            <a:pPr marL="12700" marR="5080">
              <a:lnSpc>
                <a:spcPct val="101299"/>
              </a:lnSpc>
              <a:spcBef>
                <a:spcPts val="55"/>
              </a:spcBef>
            </a:pPr>
            <a:r>
              <a:rPr sz="2800" spc="-5" dirty="0">
                <a:latin typeface="Arial"/>
                <a:cs typeface="Arial"/>
              </a:rPr>
              <a:t>Pathway:</a:t>
            </a:r>
            <a:r>
              <a:rPr lang="en-US" sz="2800" spc="10" dirty="0">
                <a:latin typeface="Arial"/>
                <a:cs typeface="Arial"/>
              </a:rPr>
              <a:t> </a:t>
            </a:r>
            <a:endParaRPr lang="en-GB" sz="2800" spc="10">
              <a:latin typeface="Arial"/>
              <a:cs typeface="Arial"/>
            </a:endParaRPr>
          </a:p>
          <a:p>
            <a:pPr marL="12700" marR="5080">
              <a:lnSpc>
                <a:spcPct val="101299"/>
              </a:lnSpc>
              <a:spcBef>
                <a:spcPts val="55"/>
              </a:spcBef>
            </a:pPr>
            <a:r>
              <a:rPr sz="2800" spc="-5" dirty="0">
                <a:latin typeface="Arial"/>
                <a:cs typeface="Arial"/>
              </a:rPr>
              <a:t>Project</a:t>
            </a:r>
            <a:r>
              <a:rPr lang="en-US" sz="2800" spc="-65" dirty="0">
                <a:latin typeface="Arial"/>
                <a:cs typeface="Arial"/>
              </a:rPr>
              <a:t> t</a:t>
            </a:r>
            <a:r>
              <a:rPr lang="en-US" sz="2800" spc="-20" dirty="0">
                <a:latin typeface="Arial"/>
                <a:cs typeface="Arial"/>
              </a:rPr>
              <a:t>itle</a:t>
            </a:r>
            <a:r>
              <a:rPr sz="2800" spc="-20" dirty="0">
                <a:latin typeface="Arial"/>
                <a:cs typeface="Arial"/>
              </a:rPr>
              <a:t>:</a:t>
            </a:r>
            <a:endParaRPr sz="28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6445" y="347217"/>
            <a:ext cx="7400925" cy="299720"/>
          </a:xfrm>
          <a:prstGeom prst="rect">
            <a:avLst/>
          </a:prstGeom>
        </p:spPr>
        <p:txBody>
          <a:bodyPr vert="horz" wrap="square" lIns="0" tIns="12700" rIns="0" bIns="0" rtlCol="0">
            <a:spAutoFit/>
          </a:bodyPr>
          <a:lstStyle/>
          <a:p>
            <a:pPr marL="12700">
              <a:lnSpc>
                <a:spcPct val="100000"/>
              </a:lnSpc>
              <a:spcBef>
                <a:spcPts val="100"/>
              </a:spcBef>
            </a:pPr>
            <a:r>
              <a:rPr sz="1800" spc="-10">
                <a:solidFill>
                  <a:srgbClr val="000000"/>
                </a:solidFill>
              </a:rPr>
              <a:t>EXTERNAL</a:t>
            </a:r>
            <a:r>
              <a:rPr sz="1800" spc="-45">
                <a:solidFill>
                  <a:srgbClr val="000000"/>
                </a:solidFill>
              </a:rPr>
              <a:t> </a:t>
            </a:r>
            <a:r>
              <a:rPr sz="1800" spc="-10">
                <a:solidFill>
                  <a:srgbClr val="000000"/>
                </a:solidFill>
              </a:rPr>
              <a:t>ASSESSMENT</a:t>
            </a:r>
            <a:r>
              <a:rPr sz="1800" spc="65">
                <a:solidFill>
                  <a:srgbClr val="000000"/>
                </a:solidFill>
              </a:rPr>
              <a:t> </a:t>
            </a:r>
            <a:r>
              <a:rPr sz="1800" spc="-5">
                <a:solidFill>
                  <a:srgbClr val="000000"/>
                </a:solidFill>
              </a:rPr>
              <a:t>BRIEF</a:t>
            </a:r>
            <a:r>
              <a:rPr sz="1800" spc="5">
                <a:solidFill>
                  <a:srgbClr val="000000"/>
                </a:solidFill>
              </a:rPr>
              <a:t> </a:t>
            </a:r>
            <a:r>
              <a:rPr sz="1800">
                <a:solidFill>
                  <a:srgbClr val="000000"/>
                </a:solidFill>
              </a:rPr>
              <a:t>-</a:t>
            </a:r>
            <a:r>
              <a:rPr sz="1800" spc="5">
                <a:solidFill>
                  <a:srgbClr val="000000"/>
                </a:solidFill>
              </a:rPr>
              <a:t> </a:t>
            </a:r>
            <a:r>
              <a:rPr sz="1800" spc="-30">
                <a:solidFill>
                  <a:srgbClr val="000000"/>
                </a:solidFill>
              </a:rPr>
              <a:t>DIGITAL</a:t>
            </a:r>
            <a:r>
              <a:rPr sz="1800" spc="10">
                <a:solidFill>
                  <a:srgbClr val="000000"/>
                </a:solidFill>
              </a:rPr>
              <a:t> </a:t>
            </a:r>
            <a:r>
              <a:rPr sz="1800">
                <a:solidFill>
                  <a:srgbClr val="000000"/>
                </a:solidFill>
              </a:rPr>
              <a:t>PORTFOLIO</a:t>
            </a:r>
            <a:r>
              <a:rPr sz="1800" spc="-15">
                <a:solidFill>
                  <a:srgbClr val="000000"/>
                </a:solidFill>
              </a:rPr>
              <a:t> </a:t>
            </a:r>
            <a:r>
              <a:rPr sz="1800" spc="-10">
                <a:solidFill>
                  <a:srgbClr val="000000"/>
                </a:solidFill>
              </a:rPr>
              <a:t>GUIDANCE</a:t>
            </a:r>
            <a:endParaRPr sz="1800"/>
          </a:p>
        </p:txBody>
      </p:sp>
      <p:sp>
        <p:nvSpPr>
          <p:cNvPr id="6" name="object 3">
            <a:extLst>
              <a:ext uri="{FF2B5EF4-FFF2-40B4-BE49-F238E27FC236}">
                <a16:creationId xmlns:a16="http://schemas.microsoft.com/office/drawing/2014/main" id="{878A7780-8801-4684-AF3E-A175E1758E0C}"/>
              </a:ext>
            </a:extLst>
          </p:cNvPr>
          <p:cNvSpPr txBox="1"/>
          <p:nvPr/>
        </p:nvSpPr>
        <p:spPr>
          <a:xfrm>
            <a:off x="466445" y="2160119"/>
            <a:ext cx="11046460" cy="3357971"/>
          </a:xfrm>
          <a:prstGeom prst="rect">
            <a:avLst/>
          </a:prstGeom>
        </p:spPr>
        <p:txBody>
          <a:bodyPr vert="horz" wrap="square" lIns="0" tIns="13335" rIns="0" bIns="0" rtlCol="0" anchor="t">
            <a:spAutoFit/>
          </a:bodyPr>
          <a:lstStyle/>
          <a:p>
            <a:pPr marL="12700" marR="245110">
              <a:spcBef>
                <a:spcPts val="105"/>
              </a:spcBef>
            </a:pPr>
            <a:r>
              <a:rPr sz="1600">
                <a:latin typeface="Arial"/>
                <a:cs typeface="Arial"/>
              </a:rPr>
              <a:t>Please</a:t>
            </a:r>
            <a:r>
              <a:rPr sz="1600" spc="-15">
                <a:latin typeface="Arial"/>
                <a:cs typeface="Arial"/>
              </a:rPr>
              <a:t> </a:t>
            </a:r>
            <a:r>
              <a:rPr sz="1600">
                <a:latin typeface="Arial"/>
                <a:cs typeface="Arial"/>
              </a:rPr>
              <a:t>use</a:t>
            </a:r>
            <a:r>
              <a:rPr sz="1600" spc="-25">
                <a:latin typeface="Arial"/>
                <a:cs typeface="Arial"/>
              </a:rPr>
              <a:t> </a:t>
            </a:r>
            <a:r>
              <a:rPr sz="1600">
                <a:latin typeface="Arial"/>
                <a:cs typeface="Arial"/>
              </a:rPr>
              <a:t>this</a:t>
            </a:r>
            <a:r>
              <a:rPr sz="1600" spc="-10">
                <a:latin typeface="Arial"/>
                <a:cs typeface="Arial"/>
              </a:rPr>
              <a:t> </a:t>
            </a:r>
            <a:r>
              <a:rPr sz="1600" spc="-5">
                <a:latin typeface="Arial"/>
                <a:cs typeface="Arial"/>
              </a:rPr>
              <a:t>UAL</a:t>
            </a:r>
            <a:r>
              <a:rPr sz="1600" spc="-125">
                <a:latin typeface="Arial"/>
                <a:cs typeface="Arial"/>
              </a:rPr>
              <a:t> </a:t>
            </a:r>
            <a:r>
              <a:rPr sz="1600" spc="-5">
                <a:latin typeface="Arial"/>
                <a:cs typeface="Arial"/>
              </a:rPr>
              <a:t>Awarding</a:t>
            </a:r>
            <a:r>
              <a:rPr sz="1600" spc="-15">
                <a:latin typeface="Arial"/>
                <a:cs typeface="Arial"/>
              </a:rPr>
              <a:t> </a:t>
            </a:r>
            <a:r>
              <a:rPr sz="1600">
                <a:latin typeface="Arial"/>
                <a:cs typeface="Arial"/>
              </a:rPr>
              <a:t>Body</a:t>
            </a:r>
            <a:r>
              <a:rPr sz="1600" spc="-10">
                <a:latin typeface="Arial"/>
                <a:cs typeface="Arial"/>
              </a:rPr>
              <a:t> </a:t>
            </a:r>
            <a:r>
              <a:rPr sz="1600" spc="-5">
                <a:latin typeface="Arial"/>
                <a:cs typeface="Arial"/>
              </a:rPr>
              <a:t>approved</a:t>
            </a:r>
            <a:r>
              <a:rPr sz="1600" spc="-10">
                <a:latin typeface="Arial"/>
                <a:cs typeface="Arial"/>
              </a:rPr>
              <a:t> </a:t>
            </a:r>
            <a:r>
              <a:rPr sz="1600">
                <a:latin typeface="Arial"/>
                <a:cs typeface="Arial"/>
              </a:rPr>
              <a:t>template</a:t>
            </a:r>
            <a:r>
              <a:rPr sz="1600" spc="-40">
                <a:latin typeface="Arial"/>
                <a:cs typeface="Arial"/>
              </a:rPr>
              <a:t> </a:t>
            </a:r>
            <a:r>
              <a:rPr sz="1600">
                <a:latin typeface="Arial"/>
                <a:cs typeface="Arial"/>
              </a:rPr>
              <a:t>to</a:t>
            </a:r>
            <a:r>
              <a:rPr sz="1600" spc="-15">
                <a:latin typeface="Arial"/>
                <a:cs typeface="Arial"/>
              </a:rPr>
              <a:t> </a:t>
            </a:r>
            <a:r>
              <a:rPr sz="1600" spc="-5">
                <a:latin typeface="Arial"/>
                <a:cs typeface="Arial"/>
              </a:rPr>
              <a:t>develop,</a:t>
            </a:r>
            <a:r>
              <a:rPr sz="1600" spc="-10">
                <a:latin typeface="Arial"/>
                <a:cs typeface="Arial"/>
              </a:rPr>
              <a:t> </a:t>
            </a:r>
            <a:r>
              <a:rPr sz="1600">
                <a:latin typeface="Arial"/>
                <a:cs typeface="Arial"/>
              </a:rPr>
              <a:t>present</a:t>
            </a:r>
            <a:r>
              <a:rPr sz="1600" spc="-35">
                <a:latin typeface="Arial"/>
                <a:cs typeface="Arial"/>
              </a:rPr>
              <a:t> </a:t>
            </a:r>
            <a:r>
              <a:rPr sz="1600">
                <a:latin typeface="Arial"/>
                <a:cs typeface="Arial"/>
              </a:rPr>
              <a:t>and</a:t>
            </a:r>
            <a:r>
              <a:rPr sz="1600" spc="-10">
                <a:latin typeface="Arial"/>
                <a:cs typeface="Arial"/>
              </a:rPr>
              <a:t> </a:t>
            </a:r>
            <a:r>
              <a:rPr sz="1600">
                <a:latin typeface="Arial"/>
                <a:cs typeface="Arial"/>
              </a:rPr>
              <a:t>submit</a:t>
            </a:r>
            <a:r>
              <a:rPr sz="1600" spc="-25">
                <a:latin typeface="Arial"/>
                <a:cs typeface="Arial"/>
              </a:rPr>
              <a:t> </a:t>
            </a:r>
            <a:r>
              <a:rPr sz="1600" spc="-5">
                <a:latin typeface="Arial"/>
                <a:cs typeface="Arial"/>
              </a:rPr>
              <a:t>your </a:t>
            </a:r>
            <a:r>
              <a:rPr sz="1600">
                <a:latin typeface="Arial"/>
                <a:cs typeface="Arial"/>
              </a:rPr>
              <a:t>response</a:t>
            </a:r>
            <a:r>
              <a:rPr sz="1600" spc="-45">
                <a:latin typeface="Arial"/>
                <a:cs typeface="Arial"/>
              </a:rPr>
              <a:t> </a:t>
            </a:r>
            <a:r>
              <a:rPr sz="1600">
                <a:latin typeface="Arial"/>
                <a:cs typeface="Arial"/>
              </a:rPr>
              <a:t>to</a:t>
            </a:r>
            <a:r>
              <a:rPr sz="1600" spc="-5">
                <a:latin typeface="Arial"/>
                <a:cs typeface="Arial"/>
              </a:rPr>
              <a:t> </a:t>
            </a:r>
            <a:r>
              <a:rPr sz="1600">
                <a:latin typeface="Arial"/>
                <a:cs typeface="Arial"/>
              </a:rPr>
              <a:t>the</a:t>
            </a:r>
            <a:r>
              <a:rPr sz="1600" spc="-20">
                <a:latin typeface="Arial"/>
                <a:cs typeface="Arial"/>
              </a:rPr>
              <a:t> </a:t>
            </a:r>
            <a:r>
              <a:rPr sz="1600">
                <a:latin typeface="Arial"/>
                <a:cs typeface="Arial"/>
              </a:rPr>
              <a:t>theme</a:t>
            </a:r>
            <a:r>
              <a:rPr sz="1600" spc="-15">
                <a:latin typeface="Arial"/>
                <a:cs typeface="Arial"/>
              </a:rPr>
              <a:t> </a:t>
            </a:r>
            <a:r>
              <a:rPr sz="1600">
                <a:latin typeface="Arial"/>
                <a:cs typeface="Arial"/>
              </a:rPr>
              <a:t>set</a:t>
            </a:r>
            <a:r>
              <a:rPr sz="1600" spc="-25">
                <a:latin typeface="Arial"/>
                <a:cs typeface="Arial"/>
              </a:rPr>
              <a:t> </a:t>
            </a:r>
            <a:r>
              <a:rPr sz="1600">
                <a:latin typeface="Arial"/>
                <a:cs typeface="Arial"/>
              </a:rPr>
              <a:t>out</a:t>
            </a:r>
            <a:r>
              <a:rPr sz="1600" spc="-10">
                <a:latin typeface="Arial"/>
                <a:cs typeface="Arial"/>
              </a:rPr>
              <a:t> </a:t>
            </a:r>
            <a:r>
              <a:rPr sz="1600">
                <a:latin typeface="Arial"/>
                <a:cs typeface="Arial"/>
              </a:rPr>
              <a:t>in</a:t>
            </a:r>
            <a:r>
              <a:rPr sz="1600" spc="-5">
                <a:latin typeface="Arial"/>
                <a:cs typeface="Arial"/>
              </a:rPr>
              <a:t> </a:t>
            </a:r>
            <a:r>
              <a:rPr sz="1600">
                <a:latin typeface="Arial"/>
                <a:cs typeface="Arial"/>
              </a:rPr>
              <a:t>the</a:t>
            </a:r>
            <a:r>
              <a:rPr sz="1600" spc="-20">
                <a:latin typeface="Arial"/>
                <a:cs typeface="Arial"/>
              </a:rPr>
              <a:t> </a:t>
            </a:r>
            <a:r>
              <a:rPr sz="1600">
                <a:latin typeface="Arial"/>
                <a:cs typeface="Arial"/>
              </a:rPr>
              <a:t>External</a:t>
            </a:r>
            <a:r>
              <a:rPr lang="en-US" sz="1600">
                <a:latin typeface="Arial"/>
                <a:cs typeface="Arial"/>
              </a:rPr>
              <a:t> </a:t>
            </a:r>
            <a:r>
              <a:rPr sz="1600" spc="-375">
                <a:latin typeface="Arial"/>
                <a:cs typeface="Arial"/>
              </a:rPr>
              <a:t> </a:t>
            </a:r>
            <a:r>
              <a:rPr sz="1600" spc="-5">
                <a:latin typeface="Arial"/>
                <a:cs typeface="Arial"/>
              </a:rPr>
              <a:t>Assessment </a:t>
            </a:r>
            <a:r>
              <a:rPr sz="1600">
                <a:latin typeface="Arial"/>
                <a:cs typeface="Arial"/>
              </a:rPr>
              <a:t>Brief. </a:t>
            </a:r>
            <a:r>
              <a:rPr sz="1600" spc="-5">
                <a:latin typeface="Arial"/>
                <a:cs typeface="Helvetica"/>
              </a:rPr>
              <a:t>Slide </a:t>
            </a:r>
            <a:r>
              <a:rPr sz="1600">
                <a:latin typeface="Arial"/>
                <a:cs typeface="Helvetica"/>
              </a:rPr>
              <a:t>headers and Learning Outcomes are </a:t>
            </a:r>
            <a:r>
              <a:rPr sz="1600" spc="-5">
                <a:latin typeface="Arial"/>
                <a:cs typeface="Helvetica"/>
              </a:rPr>
              <a:t>provided </a:t>
            </a:r>
            <a:r>
              <a:rPr sz="1600">
                <a:latin typeface="Arial"/>
                <a:cs typeface="Helvetica"/>
              </a:rPr>
              <a:t>as a presentation guide, </a:t>
            </a:r>
            <a:r>
              <a:rPr sz="1600" spc="-5">
                <a:latin typeface="Arial"/>
                <a:cs typeface="Helvetica"/>
              </a:rPr>
              <a:t>however evidence </a:t>
            </a:r>
            <a:r>
              <a:rPr sz="1600">
                <a:latin typeface="Arial"/>
                <a:cs typeface="Helvetica"/>
              </a:rPr>
              <a:t>for any Learning</a:t>
            </a:r>
            <a:r>
              <a:rPr lang="en-US" sz="1600">
                <a:latin typeface="Arial"/>
                <a:cs typeface="Helvetica"/>
              </a:rPr>
              <a:t> </a:t>
            </a:r>
            <a:r>
              <a:rPr sz="1600">
                <a:latin typeface="Arial"/>
                <a:cs typeface="Helvetica"/>
              </a:rPr>
              <a:t>Outcome</a:t>
            </a:r>
            <a:r>
              <a:rPr sz="1600" spc="-45">
                <a:latin typeface="Arial"/>
                <a:cs typeface="Helvetica"/>
              </a:rPr>
              <a:t> </a:t>
            </a:r>
            <a:r>
              <a:rPr sz="1600" spc="-5">
                <a:latin typeface="Arial"/>
                <a:cs typeface="Helvetica"/>
              </a:rPr>
              <a:t>will</a:t>
            </a:r>
            <a:r>
              <a:rPr sz="1600" spc="15">
                <a:latin typeface="Arial"/>
                <a:cs typeface="Helvetica"/>
              </a:rPr>
              <a:t> </a:t>
            </a:r>
            <a:r>
              <a:rPr sz="1600">
                <a:latin typeface="Arial"/>
                <a:cs typeface="Helvetica"/>
              </a:rPr>
              <a:t>be</a:t>
            </a:r>
            <a:r>
              <a:rPr sz="1600" spc="-20">
                <a:latin typeface="Arial"/>
                <a:cs typeface="Helvetica"/>
              </a:rPr>
              <a:t> </a:t>
            </a:r>
            <a:r>
              <a:rPr sz="1600">
                <a:latin typeface="Arial"/>
                <a:cs typeface="Helvetica"/>
              </a:rPr>
              <a:t>acknowledged</a:t>
            </a:r>
            <a:r>
              <a:rPr sz="1600" spc="-45">
                <a:latin typeface="Arial"/>
                <a:cs typeface="Helvetica"/>
              </a:rPr>
              <a:t> </a:t>
            </a:r>
            <a:r>
              <a:rPr sz="1600">
                <a:latin typeface="Arial"/>
                <a:cs typeface="Helvetica"/>
              </a:rPr>
              <a:t>and</a:t>
            </a:r>
            <a:r>
              <a:rPr sz="1600" spc="-10">
                <a:latin typeface="Arial"/>
                <a:cs typeface="Helvetica"/>
              </a:rPr>
              <a:t> </a:t>
            </a:r>
            <a:r>
              <a:rPr sz="1600">
                <a:latin typeface="Arial"/>
                <a:cs typeface="Helvetica"/>
              </a:rPr>
              <a:t>assessed</a:t>
            </a:r>
            <a:r>
              <a:rPr sz="1600" spc="-55">
                <a:latin typeface="Arial"/>
                <a:cs typeface="Helvetica"/>
              </a:rPr>
              <a:t> </a:t>
            </a:r>
            <a:r>
              <a:rPr sz="1600">
                <a:latin typeface="Arial"/>
                <a:cs typeface="Helvetica"/>
              </a:rPr>
              <a:t>in</a:t>
            </a:r>
            <a:r>
              <a:rPr sz="1600" spc="-10">
                <a:latin typeface="Arial"/>
                <a:cs typeface="Helvetica"/>
              </a:rPr>
              <a:t> </a:t>
            </a:r>
            <a:r>
              <a:rPr sz="1600">
                <a:latin typeface="Arial"/>
                <a:cs typeface="Helvetica"/>
              </a:rPr>
              <a:t>any</a:t>
            </a:r>
            <a:r>
              <a:rPr sz="1600" spc="-15">
                <a:latin typeface="Arial"/>
                <a:cs typeface="Helvetica"/>
              </a:rPr>
              <a:t> </a:t>
            </a:r>
            <a:r>
              <a:rPr sz="1600">
                <a:latin typeface="Arial"/>
                <a:cs typeface="Helvetica"/>
              </a:rPr>
              <a:t>of</a:t>
            </a:r>
            <a:r>
              <a:rPr sz="1600" spc="-15">
                <a:latin typeface="Arial"/>
                <a:cs typeface="Helvetica"/>
              </a:rPr>
              <a:t> </a:t>
            </a:r>
            <a:r>
              <a:rPr sz="1600">
                <a:latin typeface="Arial"/>
                <a:cs typeface="Helvetica"/>
              </a:rPr>
              <a:t>the</a:t>
            </a:r>
            <a:r>
              <a:rPr sz="1600" spc="-20">
                <a:latin typeface="Arial"/>
                <a:cs typeface="Helvetica"/>
              </a:rPr>
              <a:t> </a:t>
            </a:r>
            <a:r>
              <a:rPr sz="1600">
                <a:latin typeface="Arial"/>
                <a:cs typeface="Helvetica"/>
              </a:rPr>
              <a:t>slides</a:t>
            </a:r>
            <a:r>
              <a:rPr sz="1600" spc="-30">
                <a:latin typeface="Arial"/>
                <a:cs typeface="Helvetica"/>
              </a:rPr>
              <a:t> </a:t>
            </a:r>
            <a:r>
              <a:rPr sz="1600">
                <a:latin typeface="Arial"/>
                <a:cs typeface="Helvetica"/>
              </a:rPr>
              <a:t>in</a:t>
            </a:r>
            <a:r>
              <a:rPr sz="1600" spc="-10">
                <a:latin typeface="Arial"/>
                <a:cs typeface="Helvetica"/>
              </a:rPr>
              <a:t> </a:t>
            </a:r>
            <a:r>
              <a:rPr sz="1600" spc="-5">
                <a:latin typeface="Arial"/>
                <a:cs typeface="Helvetica"/>
              </a:rPr>
              <a:t>your</a:t>
            </a:r>
            <a:r>
              <a:rPr sz="1600">
                <a:latin typeface="Arial"/>
                <a:cs typeface="Helvetica"/>
              </a:rPr>
              <a:t> </a:t>
            </a:r>
            <a:r>
              <a:rPr sz="1600" spc="-5">
                <a:latin typeface="Arial"/>
                <a:cs typeface="Helvetica"/>
              </a:rPr>
              <a:t>presentation.</a:t>
            </a:r>
            <a:endParaRPr lang="en-US" sz="1600">
              <a:latin typeface="Arial"/>
              <a:cs typeface="Helvetica"/>
            </a:endParaRPr>
          </a:p>
          <a:p>
            <a:pPr marL="12700" marR="245110">
              <a:lnSpc>
                <a:spcPct val="100000"/>
              </a:lnSpc>
              <a:spcBef>
                <a:spcPts val="105"/>
              </a:spcBef>
            </a:pPr>
            <a:endParaRPr sz="1600" spc="-5">
              <a:latin typeface="Arial"/>
              <a:cs typeface="Helvetica"/>
            </a:endParaRPr>
          </a:p>
          <a:p>
            <a:pPr marL="12700" marR="174625"/>
            <a:r>
              <a:rPr lang="en-US" sz="1600" spc="-5">
                <a:latin typeface="Arial"/>
                <a:cs typeface="Helvetica"/>
              </a:rPr>
              <a:t>Your DIGITAL PORTFOLIO submission must adhere to all guidance parameters stated within the External Assessment </a:t>
            </a:r>
          </a:p>
          <a:p>
            <a:pPr marL="12700" marR="174625"/>
            <a:r>
              <a:rPr lang="en-US" sz="1600" spc="-5">
                <a:latin typeface="Arial"/>
                <a:cs typeface="Helvetica"/>
              </a:rPr>
              <a:t>Brief issued to you.  Your digital portfolio must be a maximum of 34 slides (30 slides independent portfolio evidence &amp; 4 UAL pre-prepared slides). </a:t>
            </a:r>
            <a:endParaRPr lang="en-US"/>
          </a:p>
          <a:p>
            <a:pPr marL="12700" marR="174625"/>
            <a:endParaRPr lang="en-US" sz="1600" spc="-5">
              <a:latin typeface="Arial"/>
              <a:cs typeface="Helvetica"/>
            </a:endParaRPr>
          </a:p>
          <a:p>
            <a:pPr marL="12700" marR="174625"/>
            <a:r>
              <a:rPr lang="en-US" sz="1600" spc="-5">
                <a:latin typeface="Arial"/>
                <a:cs typeface="Helvetica"/>
              </a:rPr>
              <a:t>You must submit evidence against all Learning Outcomes. Failure to submit sufficient evidence will result in a portfolio being judged incomplete and your work may be assessed as a FAIL.</a:t>
            </a:r>
          </a:p>
          <a:p>
            <a:pPr marL="12700" marR="174625"/>
            <a:endParaRPr lang="en-US" sz="1350" spc="-5">
              <a:latin typeface="Helvetica"/>
              <a:cs typeface="Helvetica"/>
            </a:endParaRPr>
          </a:p>
          <a:p>
            <a:pPr>
              <a:spcBef>
                <a:spcPts val="30"/>
              </a:spcBef>
            </a:pPr>
            <a:endParaRPr lang="en-US" sz="1350">
              <a:latin typeface="Helvetica"/>
              <a:ea typeface="+mn-lt"/>
              <a:cs typeface="Helvetica"/>
            </a:endParaRPr>
          </a:p>
          <a:p>
            <a:pPr marL="12700"/>
            <a:endParaRPr lang="en-US" sz="1350" spc="-50">
              <a:latin typeface="Arial"/>
              <a:cs typeface="Arial"/>
            </a:endParaRPr>
          </a:p>
        </p:txBody>
      </p:sp>
    </p:spTree>
    <p:extLst>
      <p:ext uri="{BB962C8B-B14F-4D97-AF65-F5344CB8AC3E}">
        <p14:creationId xmlns:p14="http://schemas.microsoft.com/office/powerpoint/2010/main" val="66292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6445" y="347217"/>
            <a:ext cx="7400925" cy="299720"/>
          </a:xfrm>
          <a:prstGeom prst="rect">
            <a:avLst/>
          </a:prstGeom>
        </p:spPr>
        <p:txBody>
          <a:bodyPr vert="horz" wrap="square" lIns="0" tIns="12700" rIns="0" bIns="0" rtlCol="0">
            <a:spAutoFit/>
          </a:bodyPr>
          <a:lstStyle/>
          <a:p>
            <a:pPr marL="12700">
              <a:lnSpc>
                <a:spcPct val="100000"/>
              </a:lnSpc>
              <a:spcBef>
                <a:spcPts val="100"/>
              </a:spcBef>
            </a:pPr>
            <a:r>
              <a:rPr sz="1800" spc="-10">
                <a:solidFill>
                  <a:srgbClr val="000000"/>
                </a:solidFill>
              </a:rPr>
              <a:t>EXTERNAL</a:t>
            </a:r>
            <a:r>
              <a:rPr sz="1800" spc="-45">
                <a:solidFill>
                  <a:srgbClr val="000000"/>
                </a:solidFill>
              </a:rPr>
              <a:t> </a:t>
            </a:r>
            <a:r>
              <a:rPr sz="1800" spc="-10">
                <a:solidFill>
                  <a:srgbClr val="000000"/>
                </a:solidFill>
              </a:rPr>
              <a:t>ASSESSMENT</a:t>
            </a:r>
            <a:r>
              <a:rPr sz="1800" spc="65">
                <a:solidFill>
                  <a:srgbClr val="000000"/>
                </a:solidFill>
              </a:rPr>
              <a:t> </a:t>
            </a:r>
            <a:r>
              <a:rPr sz="1800" spc="-5">
                <a:solidFill>
                  <a:srgbClr val="000000"/>
                </a:solidFill>
              </a:rPr>
              <a:t>BRIEF</a:t>
            </a:r>
            <a:r>
              <a:rPr sz="1800" spc="5">
                <a:solidFill>
                  <a:srgbClr val="000000"/>
                </a:solidFill>
              </a:rPr>
              <a:t> </a:t>
            </a:r>
            <a:r>
              <a:rPr sz="1800">
                <a:solidFill>
                  <a:srgbClr val="000000"/>
                </a:solidFill>
              </a:rPr>
              <a:t>-</a:t>
            </a:r>
            <a:r>
              <a:rPr sz="1800" spc="5">
                <a:solidFill>
                  <a:srgbClr val="000000"/>
                </a:solidFill>
              </a:rPr>
              <a:t> </a:t>
            </a:r>
            <a:r>
              <a:rPr sz="1800" spc="-30">
                <a:solidFill>
                  <a:srgbClr val="000000"/>
                </a:solidFill>
              </a:rPr>
              <a:t>DIGITAL</a:t>
            </a:r>
            <a:r>
              <a:rPr sz="1800" spc="10">
                <a:solidFill>
                  <a:srgbClr val="000000"/>
                </a:solidFill>
              </a:rPr>
              <a:t> </a:t>
            </a:r>
            <a:r>
              <a:rPr sz="1800">
                <a:solidFill>
                  <a:srgbClr val="000000"/>
                </a:solidFill>
              </a:rPr>
              <a:t>PORTFOLIO</a:t>
            </a:r>
            <a:r>
              <a:rPr sz="1800" spc="-15">
                <a:solidFill>
                  <a:srgbClr val="000000"/>
                </a:solidFill>
              </a:rPr>
              <a:t> </a:t>
            </a:r>
            <a:r>
              <a:rPr sz="1800" spc="-10">
                <a:solidFill>
                  <a:srgbClr val="000000"/>
                </a:solidFill>
              </a:rPr>
              <a:t>GUIDANCE</a:t>
            </a:r>
            <a:endParaRPr sz="1800"/>
          </a:p>
        </p:txBody>
      </p:sp>
      <p:graphicFrame>
        <p:nvGraphicFramePr>
          <p:cNvPr id="4" name="Table 4">
            <a:extLst>
              <a:ext uri="{FF2B5EF4-FFF2-40B4-BE49-F238E27FC236}">
                <a16:creationId xmlns:a16="http://schemas.microsoft.com/office/drawing/2014/main" id="{1FDE5DC1-9041-4CFF-95E5-6959B87C89A9}"/>
              </a:ext>
            </a:extLst>
          </p:cNvPr>
          <p:cNvGraphicFramePr>
            <a:graphicFrameLocks noGrp="1"/>
          </p:cNvGraphicFramePr>
          <p:nvPr>
            <p:extLst>
              <p:ext uri="{D42A27DB-BD31-4B8C-83A1-F6EECF244321}">
                <p14:modId xmlns:p14="http://schemas.microsoft.com/office/powerpoint/2010/main" val="2311625981"/>
              </p:ext>
            </p:extLst>
          </p:nvPr>
        </p:nvGraphicFramePr>
        <p:xfrm>
          <a:off x="565611" y="1337172"/>
          <a:ext cx="11069478" cy="4531704"/>
        </p:xfrm>
        <a:graphic>
          <a:graphicData uri="http://schemas.openxmlformats.org/drawingml/2006/table">
            <a:tbl>
              <a:tblPr firstRow="1" bandRow="1">
                <a:tableStyleId>{7E9639D4-E3E2-4D34-9284-5A2195B3D0D7}</a:tableStyleId>
              </a:tblPr>
              <a:tblGrid>
                <a:gridCol w="1783772">
                  <a:extLst>
                    <a:ext uri="{9D8B030D-6E8A-4147-A177-3AD203B41FA5}">
                      <a16:colId xmlns:a16="http://schemas.microsoft.com/office/drawing/2014/main" val="1723355263"/>
                    </a:ext>
                  </a:extLst>
                </a:gridCol>
                <a:gridCol w="8019872">
                  <a:extLst>
                    <a:ext uri="{9D8B030D-6E8A-4147-A177-3AD203B41FA5}">
                      <a16:colId xmlns:a16="http://schemas.microsoft.com/office/drawing/2014/main" val="1161301526"/>
                    </a:ext>
                  </a:extLst>
                </a:gridCol>
                <a:gridCol w="1265834">
                  <a:extLst>
                    <a:ext uri="{9D8B030D-6E8A-4147-A177-3AD203B41FA5}">
                      <a16:colId xmlns:a16="http://schemas.microsoft.com/office/drawing/2014/main" val="2949445185"/>
                    </a:ext>
                  </a:extLst>
                </a:gridCol>
              </a:tblGrid>
              <a:tr h="687608">
                <a:tc>
                  <a:txBody>
                    <a:bodyPr/>
                    <a:lstStyle/>
                    <a:p>
                      <a:r>
                        <a:rPr lang="en-US" sz="1600" dirty="0"/>
                        <a:t>Slide Header</a:t>
                      </a:r>
                    </a:p>
                  </a:txBody>
                  <a:tcPr/>
                </a:tc>
                <a:tc>
                  <a:txBody>
                    <a:bodyPr/>
                    <a:lstStyle/>
                    <a:p>
                      <a:pPr lvl="0">
                        <a:buNone/>
                      </a:pPr>
                      <a:r>
                        <a:rPr lang="en-US" sz="1600" u="none" strike="noStrike" noProof="0" dirty="0"/>
                        <a:t>Portfolio Evidence</a:t>
                      </a:r>
                      <a:endParaRPr lang="en-US" sz="1600" dirty="0"/>
                    </a:p>
                  </a:txBody>
                  <a:tcPr/>
                </a:tc>
                <a:tc>
                  <a:txBody>
                    <a:bodyPr/>
                    <a:lstStyle/>
                    <a:p>
                      <a:pPr lvl="0">
                        <a:buNone/>
                      </a:pPr>
                      <a:r>
                        <a:rPr lang="en-US" sz="1600" u="none" strike="noStrike" noProof="0" dirty="0"/>
                        <a:t>Number of slides</a:t>
                      </a:r>
                    </a:p>
                  </a:txBody>
                  <a:tcPr/>
                </a:tc>
                <a:extLst>
                  <a:ext uri="{0D108BD9-81ED-4DB2-BD59-A6C34878D82A}">
                    <a16:rowId xmlns:a16="http://schemas.microsoft.com/office/drawing/2014/main" val="1652079401"/>
                  </a:ext>
                </a:extLst>
              </a:tr>
              <a:tr h="687608">
                <a:tc>
                  <a:txBody>
                    <a:bodyPr/>
                    <a:lstStyle/>
                    <a:p>
                      <a:pPr lvl="0">
                        <a:buNone/>
                      </a:pPr>
                      <a:r>
                        <a:rPr lang="en-US" sz="1200" u="none" strike="noStrike" noProof="0" dirty="0"/>
                        <a:t>Visual and contextual </a:t>
                      </a:r>
                      <a:endParaRPr lang="en-US" dirty="0"/>
                    </a:p>
                    <a:p>
                      <a:pPr lvl="0">
                        <a:buNone/>
                      </a:pPr>
                      <a:r>
                        <a:rPr lang="en-US" sz="1200" u="none" strike="noStrike" noProof="0" dirty="0"/>
                        <a:t>research </a:t>
                      </a:r>
                      <a:endParaRPr lang="en-US" dirty="0"/>
                    </a:p>
                    <a:p>
                      <a:pPr lvl="0">
                        <a:buNone/>
                      </a:pPr>
                      <a:r>
                        <a:rPr lang="en-US" sz="1200" u="none" strike="noStrike" noProof="0" dirty="0"/>
                        <a:t>(LO1, LO2)</a:t>
                      </a:r>
                      <a:endParaRPr lang="en-US" dirty="0"/>
                    </a:p>
                  </a:txBody>
                  <a:tcPr/>
                </a:tc>
                <a:tc>
                  <a:txBody>
                    <a:bodyPr/>
                    <a:lstStyle/>
                    <a:p>
                      <a:pPr lvl="0">
                        <a:buNone/>
                      </a:pPr>
                      <a:r>
                        <a:rPr lang="en-US" sz="1200" u="none" strike="noStrike" noProof="0" dirty="0"/>
                        <a:t>Detailed evidence of primary and secondary source research showing clear links and synthesis to  practical </a:t>
                      </a:r>
                      <a:endParaRPr lang="en-US" dirty="0"/>
                    </a:p>
                    <a:p>
                      <a:pPr lvl="0">
                        <a:buNone/>
                      </a:pPr>
                      <a:r>
                        <a:rPr lang="en-US" sz="1200" u="none" strike="noStrike" noProof="0" dirty="0"/>
                        <a:t>experimentations and outcomes with relevant annotations</a:t>
                      </a:r>
                      <a:endParaRPr lang="en-US" dirty="0"/>
                    </a:p>
                  </a:txBody>
                  <a:tcPr/>
                </a:tc>
                <a:tc rowSpan="5">
                  <a:txBody>
                    <a:bodyPr/>
                    <a:lstStyle/>
                    <a:p>
                      <a:pPr lvl="0" algn="ctr">
                        <a:buNone/>
                      </a:pPr>
                      <a:r>
                        <a:rPr lang="en-US" sz="1200" u="none" strike="noStrike" noProof="0" dirty="0"/>
                        <a:t>MAXIMUM OF </a:t>
                      </a:r>
                    </a:p>
                    <a:p>
                      <a:pPr lvl="0" algn="ctr">
                        <a:buNone/>
                      </a:pPr>
                      <a:r>
                        <a:rPr lang="en-US" sz="1200" u="sng" strike="noStrike" noProof="0" dirty="0"/>
                        <a:t>30</a:t>
                      </a:r>
                      <a:r>
                        <a:rPr lang="en-US" sz="1200" u="none" strike="noStrike" noProof="0" dirty="0"/>
                        <a:t> SLIDES IN TOTAL</a:t>
                      </a:r>
                    </a:p>
                  </a:txBody>
                  <a:tcPr anchor="ctr"/>
                </a:tc>
                <a:extLst>
                  <a:ext uri="{0D108BD9-81ED-4DB2-BD59-A6C34878D82A}">
                    <a16:rowId xmlns:a16="http://schemas.microsoft.com/office/drawing/2014/main" val="3637787967"/>
                  </a:ext>
                </a:extLst>
              </a:tr>
              <a:tr h="687608">
                <a:tc>
                  <a:txBody>
                    <a:bodyPr/>
                    <a:lstStyle/>
                    <a:p>
                      <a:pPr lvl="0">
                        <a:buNone/>
                      </a:pPr>
                      <a:r>
                        <a:rPr lang="en-US" sz="1200" u="none" strike="noStrike" noProof="0" dirty="0"/>
                        <a:t>Materials processes and practical skills</a:t>
                      </a:r>
                    </a:p>
                    <a:p>
                      <a:pPr lvl="0">
                        <a:buNone/>
                      </a:pPr>
                      <a:r>
                        <a:rPr lang="en-US" sz="1200" u="none" strike="noStrike" noProof="0" dirty="0"/>
                        <a:t>(LO3, LO4)</a:t>
                      </a:r>
                    </a:p>
                  </a:txBody>
                  <a:tcPr/>
                </a:tc>
                <a:tc>
                  <a:txBody>
                    <a:bodyPr/>
                    <a:lstStyle/>
                    <a:p>
                      <a:pPr lvl="0">
                        <a:buNone/>
                      </a:pPr>
                      <a:r>
                        <a:rPr lang="en-US" sz="1200" u="none" strike="noStrike" noProof="0" dirty="0"/>
                        <a:t>Detailed evidence of the materials, processes and practical skills used in the development and resolution of your</a:t>
                      </a:r>
                      <a:endParaRPr lang="en-US" dirty="0"/>
                    </a:p>
                    <a:p>
                      <a:pPr lvl="0">
                        <a:buNone/>
                      </a:pPr>
                      <a:r>
                        <a:rPr lang="en-US" sz="1200" u="none" strike="noStrike" noProof="0" dirty="0"/>
                        <a:t>thematic enquiry in response to the UAL External Assessment Brief</a:t>
                      </a:r>
                      <a:endParaRPr lang="en-US" dirty="0"/>
                    </a:p>
                  </a:txBody>
                  <a:tcPr/>
                </a:tc>
                <a:tc vMerge="1">
                  <a:txBody>
                    <a:bodyPr/>
                    <a:lstStyle/>
                    <a:p>
                      <a:endParaRPr lang="en-US"/>
                    </a:p>
                  </a:txBody>
                  <a:tcPr marL="0" marR="0" marT="0" marB="0" horzOverflow="overflow"/>
                </a:tc>
                <a:extLst>
                  <a:ext uri="{0D108BD9-81ED-4DB2-BD59-A6C34878D82A}">
                    <a16:rowId xmlns:a16="http://schemas.microsoft.com/office/drawing/2014/main" val="3832632277"/>
                  </a:ext>
                </a:extLst>
              </a:tr>
              <a:tr h="687608">
                <a:tc>
                  <a:txBody>
                    <a:bodyPr/>
                    <a:lstStyle/>
                    <a:p>
                      <a:pPr lvl="0">
                        <a:buNone/>
                      </a:pPr>
                      <a:r>
                        <a:rPr lang="en-US" sz="1200" u="none" strike="noStrike" noProof="0" dirty="0"/>
                        <a:t>Exploration of ideas and </a:t>
                      </a:r>
                      <a:endParaRPr lang="en-US" dirty="0"/>
                    </a:p>
                    <a:p>
                      <a:pPr lvl="0">
                        <a:buNone/>
                      </a:pPr>
                      <a:r>
                        <a:rPr lang="en-US" sz="1200" u="none" strike="noStrike" noProof="0" dirty="0"/>
                        <a:t>problem solving</a:t>
                      </a:r>
                    </a:p>
                    <a:p>
                      <a:pPr lvl="0">
                        <a:buNone/>
                      </a:pPr>
                      <a:r>
                        <a:rPr lang="en-US" sz="1200" u="none" strike="noStrike" noProof="0" dirty="0"/>
                        <a:t>(LO3, LO4)</a:t>
                      </a:r>
                    </a:p>
                  </a:txBody>
                  <a:tcPr/>
                </a:tc>
                <a:tc>
                  <a:txBody>
                    <a:bodyPr/>
                    <a:lstStyle/>
                    <a:p>
                      <a:pPr lvl="0" algn="l">
                        <a:lnSpc>
                          <a:spcPct val="100000"/>
                        </a:lnSpc>
                        <a:spcBef>
                          <a:spcPts val="0"/>
                        </a:spcBef>
                        <a:spcAft>
                          <a:spcPts val="0"/>
                        </a:spcAft>
                        <a:buNone/>
                      </a:pPr>
                      <a:r>
                        <a:rPr lang="en-US" sz="1200" u="none" strike="noStrike" noProof="0" dirty="0"/>
                        <a:t>Detailed evidence of how ideas are explored, and problems solved in the development and  resolution of the thematic enquiry outlined in the UAL External Assessment Brief (for example, but not limited to, example sketches, illustrations, photos, videos, audio recordings, annotations, practical trials, experiments, models, </a:t>
                      </a:r>
                      <a:endParaRPr lang="en-US" dirty="0"/>
                    </a:p>
                    <a:p>
                      <a:pPr lvl="0" algn="l">
                        <a:lnSpc>
                          <a:spcPct val="100000"/>
                        </a:lnSpc>
                        <a:spcBef>
                          <a:spcPts val="0"/>
                        </a:spcBef>
                        <a:spcAft>
                          <a:spcPts val="0"/>
                        </a:spcAft>
                        <a:buNone/>
                      </a:pPr>
                      <a:r>
                        <a:rPr lang="en-US" sz="1200" u="none" strike="noStrike" noProof="0" dirty="0"/>
                        <a:t>prototypes)</a:t>
                      </a:r>
                      <a:endParaRPr lang="en-US" dirty="0"/>
                    </a:p>
                  </a:txBody>
                  <a:tcPr/>
                </a:tc>
                <a:tc vMerge="1">
                  <a:txBody>
                    <a:bodyPr/>
                    <a:lstStyle/>
                    <a:p>
                      <a:endParaRPr lang="en-US"/>
                    </a:p>
                  </a:txBody>
                  <a:tcPr marL="0" marR="0" marT="0" marB="0" horzOverflow="overflow"/>
                </a:tc>
                <a:extLst>
                  <a:ext uri="{0D108BD9-81ED-4DB2-BD59-A6C34878D82A}">
                    <a16:rowId xmlns:a16="http://schemas.microsoft.com/office/drawing/2014/main" val="3309085573"/>
                  </a:ext>
                </a:extLst>
              </a:tr>
              <a:tr h="671616">
                <a:tc>
                  <a:txBody>
                    <a:bodyPr/>
                    <a:lstStyle/>
                    <a:p>
                      <a:pPr lvl="0">
                        <a:buNone/>
                      </a:pPr>
                      <a:r>
                        <a:rPr lang="en-US" sz="1200" u="none" strike="noStrike" noProof="0" dirty="0"/>
                        <a:t>Development of ideas and outcomes </a:t>
                      </a:r>
                      <a:endParaRPr lang="en-US" dirty="0"/>
                    </a:p>
                    <a:p>
                      <a:pPr lvl="0">
                        <a:buNone/>
                      </a:pPr>
                      <a:r>
                        <a:rPr lang="en-US" sz="1200" u="none" strike="noStrike" noProof="0" dirty="0"/>
                        <a:t>(LO4, LO5)</a:t>
                      </a:r>
                      <a:endParaRPr lang="en-US" dirty="0"/>
                    </a:p>
                  </a:txBody>
                  <a:tcPr/>
                </a:tc>
                <a:tc>
                  <a:txBody>
                    <a:bodyPr/>
                    <a:lstStyle/>
                    <a:p>
                      <a:pPr lvl="0">
                        <a:buNone/>
                      </a:pPr>
                      <a:r>
                        <a:rPr lang="en-US" sz="1200" u="none" strike="noStrike" noProof="0" dirty="0"/>
                        <a:t>Detailed evidence of how ideas are developed and resolved, outcomes produced and effectively  evaluated in the development and resolution of the thematic enquiry outlined in the UAL External Assessment Brief (for, </a:t>
                      </a:r>
                      <a:endParaRPr lang="en-US" dirty="0"/>
                    </a:p>
                    <a:p>
                      <a:pPr lvl="0">
                        <a:buNone/>
                      </a:pPr>
                      <a:r>
                        <a:rPr lang="en-US" sz="1200" u="none" strike="noStrike" noProof="0" dirty="0"/>
                        <a:t>but not limited to,  drawings/sketches, sequential photos, screen shots, video, audio recording, material trials and </a:t>
                      </a:r>
                      <a:endParaRPr lang="en-US" dirty="0"/>
                    </a:p>
                    <a:p>
                      <a:pPr lvl="0">
                        <a:buNone/>
                      </a:pPr>
                      <a:r>
                        <a:rPr lang="en-US" sz="1200" u="none" strike="noStrike" noProof="0" dirty="0"/>
                        <a:t>selections)</a:t>
                      </a:r>
                      <a:endParaRPr lang="en-US" dirty="0"/>
                    </a:p>
                  </a:txBody>
                  <a:tcPr/>
                </a:tc>
                <a:tc vMerge="1">
                  <a:txBody>
                    <a:bodyPr/>
                    <a:lstStyle/>
                    <a:p>
                      <a:endParaRPr lang="en-US"/>
                    </a:p>
                  </a:txBody>
                  <a:tcPr marL="0" marR="0" marT="0" marB="0" horzOverflow="overflow"/>
                </a:tc>
                <a:extLst>
                  <a:ext uri="{0D108BD9-81ED-4DB2-BD59-A6C34878D82A}">
                    <a16:rowId xmlns:a16="http://schemas.microsoft.com/office/drawing/2014/main" val="3698760797"/>
                  </a:ext>
                </a:extLst>
              </a:tr>
              <a:tr h="687608">
                <a:tc>
                  <a:txBody>
                    <a:bodyPr/>
                    <a:lstStyle/>
                    <a:p>
                      <a:pPr lvl="0">
                        <a:buNone/>
                      </a:pPr>
                      <a:r>
                        <a:rPr lang="en-US" sz="1200" u="none" strike="noStrike" noProof="0" dirty="0"/>
                        <a:t>Presentation and evaluation </a:t>
                      </a:r>
                    </a:p>
                    <a:p>
                      <a:pPr lvl="0">
                        <a:buNone/>
                      </a:pPr>
                      <a:r>
                        <a:rPr lang="en-US" sz="1200" u="none" strike="noStrike" noProof="0" dirty="0"/>
                        <a:t>(LO4, LO6)</a:t>
                      </a:r>
                    </a:p>
                  </a:txBody>
                  <a:tcPr/>
                </a:tc>
                <a:tc>
                  <a:txBody>
                    <a:bodyPr/>
                    <a:lstStyle/>
                    <a:p>
                      <a:pPr lvl="0">
                        <a:buNone/>
                      </a:pPr>
                      <a:r>
                        <a:rPr lang="en-US" sz="1200" u="none" strike="noStrike" noProof="0" dirty="0"/>
                        <a:t>Detailed evidence of how experimentation</a:t>
                      </a:r>
                      <a:r>
                        <a:rPr lang="en-US" sz="1200" u="none" strike="sngStrike" noProof="0" dirty="0"/>
                        <a:t>s</a:t>
                      </a:r>
                      <a:r>
                        <a:rPr lang="en-US" sz="1200" u="none" strike="noStrike" noProof="0" dirty="0"/>
                        <a:t>, project development work and outcomes are effectively  presented and evaluated in response to the thematic enquiry outlined in the UAL External </a:t>
                      </a:r>
                      <a:endParaRPr lang="en-US" dirty="0"/>
                    </a:p>
                    <a:p>
                      <a:pPr lvl="0">
                        <a:buNone/>
                      </a:pPr>
                      <a:r>
                        <a:rPr lang="en-US" sz="1200" u="none" strike="noStrike" noProof="0" dirty="0"/>
                        <a:t>Assessment Brief (for, but not limited to,  photos, drawings/sketches/illustrations, video, audio, written text, </a:t>
                      </a:r>
                      <a:endParaRPr lang="en-US" dirty="0"/>
                    </a:p>
                    <a:p>
                      <a:pPr lvl="0">
                        <a:buNone/>
                      </a:pPr>
                      <a:r>
                        <a:rPr lang="en-US" sz="1200" u="none" strike="noStrike" noProof="0" dirty="0"/>
                        <a:t>annotations/reflections)</a:t>
                      </a:r>
                      <a:endParaRPr lang="en-US" dirty="0"/>
                    </a:p>
                  </a:txBody>
                  <a:tcPr/>
                </a:tc>
                <a:tc vMerge="1">
                  <a:txBody>
                    <a:bodyPr/>
                    <a:lstStyle/>
                    <a:p>
                      <a:endParaRPr lang="en-US"/>
                    </a:p>
                  </a:txBody>
                  <a:tcPr marL="0" marR="0" marT="0" marB="0" horzOverflow="overflow"/>
                </a:tc>
                <a:extLst>
                  <a:ext uri="{0D108BD9-81ED-4DB2-BD59-A6C34878D82A}">
                    <a16:rowId xmlns:a16="http://schemas.microsoft.com/office/drawing/2014/main" val="4034384809"/>
                  </a:ext>
                </a:extLst>
              </a:tr>
            </a:tbl>
          </a:graphicData>
        </a:graphic>
      </p:graphicFrame>
    </p:spTree>
    <p:extLst>
      <p:ext uri="{BB962C8B-B14F-4D97-AF65-F5344CB8AC3E}">
        <p14:creationId xmlns:p14="http://schemas.microsoft.com/office/powerpoint/2010/main" val="22535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188" y="308305"/>
            <a:ext cx="8583990" cy="505908"/>
          </a:xfrm>
          <a:prstGeom prst="rect">
            <a:avLst/>
          </a:prstGeom>
        </p:spPr>
        <p:txBody>
          <a:bodyPr vert="horz" wrap="square" lIns="0" tIns="13335" rIns="0" bIns="0" rtlCol="0" anchor="t">
            <a:spAutoFit/>
          </a:bodyPr>
          <a:lstStyle/>
          <a:p>
            <a:pPr marL="12700">
              <a:spcBef>
                <a:spcPts val="105"/>
              </a:spcBef>
            </a:pPr>
            <a:r>
              <a:rPr sz="3200" spc="-15" dirty="0">
                <a:solidFill>
                  <a:srgbClr val="000000"/>
                </a:solidFill>
              </a:rPr>
              <a:t>Visual </a:t>
            </a:r>
            <a:r>
              <a:rPr lang="en-US" sz="3200" spc="-15" dirty="0">
                <a:solidFill>
                  <a:srgbClr val="000000"/>
                </a:solidFill>
              </a:rPr>
              <a:t>and c</a:t>
            </a:r>
            <a:r>
              <a:rPr lang="en-US" sz="3200" spc="-5" dirty="0">
                <a:solidFill>
                  <a:srgbClr val="000000"/>
                </a:solidFill>
              </a:rPr>
              <a:t>ontextual</a:t>
            </a:r>
            <a:r>
              <a:rPr lang="en-US" sz="3200" spc="-30" dirty="0">
                <a:solidFill>
                  <a:srgbClr val="000000"/>
                </a:solidFill>
              </a:rPr>
              <a:t> r</a:t>
            </a:r>
            <a:r>
              <a:rPr lang="en-US" sz="3200" spc="-5" dirty="0">
                <a:solidFill>
                  <a:srgbClr val="000000"/>
                </a:solidFill>
              </a:rPr>
              <a:t>esearch</a:t>
            </a:r>
            <a:r>
              <a:rPr sz="3200" spc="-15" dirty="0">
                <a:solidFill>
                  <a:srgbClr val="000000"/>
                </a:solidFill>
              </a:rPr>
              <a:t> </a:t>
            </a:r>
            <a:r>
              <a:rPr sz="3200" dirty="0">
                <a:solidFill>
                  <a:srgbClr val="000000"/>
                </a:solidFill>
              </a:rPr>
              <a:t>(LO1,</a:t>
            </a:r>
            <a:r>
              <a:rPr sz="3200" spc="-35" dirty="0">
                <a:solidFill>
                  <a:srgbClr val="000000"/>
                </a:solidFill>
              </a:rPr>
              <a:t> </a:t>
            </a:r>
            <a:r>
              <a:rPr sz="3200" dirty="0">
                <a:solidFill>
                  <a:srgbClr val="000000"/>
                </a:solidFill>
              </a:rPr>
              <a:t>LO2)</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188" y="308305"/>
            <a:ext cx="10140601" cy="505908"/>
          </a:xfrm>
          <a:prstGeom prst="rect">
            <a:avLst/>
          </a:prstGeom>
        </p:spPr>
        <p:txBody>
          <a:bodyPr vert="horz" wrap="square" lIns="0" tIns="13335" rIns="0" bIns="0" rtlCol="0" anchor="t">
            <a:spAutoFit/>
          </a:bodyPr>
          <a:lstStyle/>
          <a:p>
            <a:pPr marL="12700">
              <a:spcBef>
                <a:spcPts val="105"/>
              </a:spcBef>
            </a:pPr>
            <a:r>
              <a:rPr sz="3200" spc="-5" dirty="0">
                <a:solidFill>
                  <a:srgbClr val="000000"/>
                </a:solidFill>
              </a:rPr>
              <a:t>Materials</a:t>
            </a:r>
            <a:r>
              <a:rPr lang="en-US" sz="3200" spc="-25" dirty="0">
                <a:solidFill>
                  <a:srgbClr val="000000"/>
                </a:solidFill>
              </a:rPr>
              <a:t> p</a:t>
            </a:r>
            <a:r>
              <a:rPr lang="en-US" sz="3200" spc="-5" dirty="0">
                <a:solidFill>
                  <a:srgbClr val="000000"/>
                </a:solidFill>
              </a:rPr>
              <a:t>rocesses</a:t>
            </a:r>
            <a:r>
              <a:rPr lang="en-US" sz="3200" spc="-20" dirty="0">
                <a:solidFill>
                  <a:srgbClr val="000000"/>
                </a:solidFill>
              </a:rPr>
              <a:t> and p</a:t>
            </a:r>
            <a:r>
              <a:rPr lang="en-US" sz="3200" spc="-5" dirty="0">
                <a:solidFill>
                  <a:srgbClr val="000000"/>
                </a:solidFill>
              </a:rPr>
              <a:t>ractical</a:t>
            </a:r>
            <a:r>
              <a:rPr lang="en-US" sz="3200" spc="-15" dirty="0">
                <a:solidFill>
                  <a:srgbClr val="000000"/>
                </a:solidFill>
              </a:rPr>
              <a:t> s</a:t>
            </a:r>
            <a:r>
              <a:rPr lang="en-US" sz="3200" dirty="0">
                <a:solidFill>
                  <a:srgbClr val="000000"/>
                </a:solidFill>
              </a:rPr>
              <a:t>kills</a:t>
            </a:r>
            <a:r>
              <a:rPr sz="3200" spc="-10" dirty="0">
                <a:solidFill>
                  <a:srgbClr val="000000"/>
                </a:solidFill>
              </a:rPr>
              <a:t> </a:t>
            </a:r>
            <a:r>
              <a:rPr sz="3200" dirty="0">
                <a:solidFill>
                  <a:srgbClr val="000000"/>
                </a:solidFill>
              </a:rPr>
              <a:t>(LO3,</a:t>
            </a:r>
            <a:r>
              <a:rPr sz="3200" spc="-30" dirty="0">
                <a:solidFill>
                  <a:srgbClr val="000000"/>
                </a:solidFill>
              </a:rPr>
              <a:t> </a:t>
            </a:r>
            <a:r>
              <a:rPr sz="3200" dirty="0">
                <a:solidFill>
                  <a:srgbClr val="000000"/>
                </a:solidFill>
              </a:rPr>
              <a:t>LO4)</a:t>
            </a:r>
            <a:endParaRP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188" y="308305"/>
            <a:ext cx="10430981" cy="505908"/>
          </a:xfrm>
          <a:prstGeom prst="rect">
            <a:avLst/>
          </a:prstGeom>
        </p:spPr>
        <p:txBody>
          <a:bodyPr vert="horz" wrap="square" lIns="0" tIns="13335" rIns="0" bIns="0" rtlCol="0" anchor="t">
            <a:spAutoFit/>
          </a:bodyPr>
          <a:lstStyle/>
          <a:p>
            <a:pPr marL="12700">
              <a:spcBef>
                <a:spcPts val="105"/>
              </a:spcBef>
            </a:pPr>
            <a:r>
              <a:rPr sz="3200" dirty="0">
                <a:solidFill>
                  <a:srgbClr val="000000"/>
                </a:solidFill>
              </a:rPr>
              <a:t>Exploration</a:t>
            </a:r>
            <a:r>
              <a:rPr sz="3200" spc="-45" dirty="0">
                <a:solidFill>
                  <a:srgbClr val="000000"/>
                </a:solidFill>
              </a:rPr>
              <a:t> </a:t>
            </a:r>
            <a:r>
              <a:rPr sz="3200" dirty="0">
                <a:solidFill>
                  <a:srgbClr val="000000"/>
                </a:solidFill>
              </a:rPr>
              <a:t>of</a:t>
            </a:r>
            <a:r>
              <a:rPr lang="en-US" sz="3200" spc="-25" dirty="0">
                <a:solidFill>
                  <a:srgbClr val="000000"/>
                </a:solidFill>
              </a:rPr>
              <a:t> i</a:t>
            </a:r>
            <a:r>
              <a:rPr lang="en-US" sz="3200" dirty="0">
                <a:solidFill>
                  <a:srgbClr val="000000"/>
                </a:solidFill>
              </a:rPr>
              <a:t>deas</a:t>
            </a:r>
            <a:r>
              <a:rPr lang="en-US" sz="3200" spc="-35" dirty="0">
                <a:solidFill>
                  <a:srgbClr val="000000"/>
                </a:solidFill>
              </a:rPr>
              <a:t> and p</a:t>
            </a:r>
            <a:r>
              <a:rPr lang="en-US" sz="3200" dirty="0">
                <a:solidFill>
                  <a:srgbClr val="000000"/>
                </a:solidFill>
              </a:rPr>
              <a:t>roblem</a:t>
            </a:r>
            <a:r>
              <a:rPr lang="en-US" sz="3200" spc="-20" dirty="0">
                <a:solidFill>
                  <a:srgbClr val="000000"/>
                </a:solidFill>
              </a:rPr>
              <a:t> s</a:t>
            </a:r>
            <a:r>
              <a:rPr lang="en-US" sz="3200" dirty="0">
                <a:solidFill>
                  <a:srgbClr val="000000"/>
                </a:solidFill>
              </a:rPr>
              <a:t>olving</a:t>
            </a:r>
            <a:r>
              <a:rPr sz="3200" spc="-30" dirty="0">
                <a:solidFill>
                  <a:srgbClr val="000000"/>
                </a:solidFill>
              </a:rPr>
              <a:t> </a:t>
            </a:r>
            <a:r>
              <a:rPr sz="3200" dirty="0">
                <a:solidFill>
                  <a:srgbClr val="000000"/>
                </a:solidFill>
              </a:rPr>
              <a:t>(LO3,</a:t>
            </a:r>
            <a:r>
              <a:rPr sz="3200" spc="-35" dirty="0">
                <a:solidFill>
                  <a:srgbClr val="000000"/>
                </a:solidFill>
              </a:rPr>
              <a:t> </a:t>
            </a:r>
            <a:r>
              <a:rPr sz="3200" dirty="0">
                <a:solidFill>
                  <a:srgbClr val="000000"/>
                </a:solidFill>
              </a:rPr>
              <a:t>LO4)</a:t>
            </a:r>
            <a:endParaRP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188" y="308305"/>
            <a:ext cx="9440073" cy="505908"/>
          </a:xfrm>
          <a:prstGeom prst="rect">
            <a:avLst/>
          </a:prstGeom>
        </p:spPr>
        <p:txBody>
          <a:bodyPr vert="horz" wrap="square" lIns="0" tIns="13335" rIns="0" bIns="0" rtlCol="0" anchor="t">
            <a:spAutoFit/>
          </a:bodyPr>
          <a:lstStyle/>
          <a:p>
            <a:pPr marL="12700">
              <a:spcBef>
                <a:spcPts val="105"/>
              </a:spcBef>
            </a:pPr>
            <a:r>
              <a:rPr sz="3200" spc="-5" dirty="0">
                <a:solidFill>
                  <a:srgbClr val="000000"/>
                </a:solidFill>
              </a:rPr>
              <a:t>Development</a:t>
            </a:r>
            <a:r>
              <a:rPr sz="3200" spc="-30" dirty="0">
                <a:solidFill>
                  <a:srgbClr val="000000"/>
                </a:solidFill>
              </a:rPr>
              <a:t> </a:t>
            </a:r>
            <a:r>
              <a:rPr sz="3200" dirty="0">
                <a:solidFill>
                  <a:srgbClr val="000000"/>
                </a:solidFill>
              </a:rPr>
              <a:t>of</a:t>
            </a:r>
            <a:r>
              <a:rPr lang="en-US" sz="3200" spc="-20" dirty="0">
                <a:solidFill>
                  <a:srgbClr val="000000"/>
                </a:solidFill>
              </a:rPr>
              <a:t> i</a:t>
            </a:r>
            <a:r>
              <a:rPr lang="en-US" sz="3200" dirty="0">
                <a:solidFill>
                  <a:srgbClr val="000000"/>
                </a:solidFill>
              </a:rPr>
              <a:t>deas</a:t>
            </a:r>
            <a:r>
              <a:rPr lang="en-US" sz="3200" spc="-35" dirty="0">
                <a:solidFill>
                  <a:srgbClr val="000000"/>
                </a:solidFill>
              </a:rPr>
              <a:t> and</a:t>
            </a:r>
            <a:r>
              <a:rPr lang="en-US" sz="3200" dirty="0">
                <a:solidFill>
                  <a:srgbClr val="000000"/>
                </a:solidFill>
              </a:rPr>
              <a:t> outcomes</a:t>
            </a:r>
            <a:r>
              <a:rPr sz="3200" spc="-35" dirty="0">
                <a:solidFill>
                  <a:srgbClr val="000000"/>
                </a:solidFill>
              </a:rPr>
              <a:t> </a:t>
            </a:r>
            <a:r>
              <a:rPr sz="3200" dirty="0">
                <a:solidFill>
                  <a:srgbClr val="000000"/>
                </a:solidFill>
              </a:rPr>
              <a:t>(LO4,</a:t>
            </a:r>
            <a:r>
              <a:rPr sz="3200" spc="-45" dirty="0">
                <a:solidFill>
                  <a:srgbClr val="000000"/>
                </a:solidFill>
              </a:rPr>
              <a:t> </a:t>
            </a:r>
            <a:r>
              <a:rPr sz="3200" dirty="0">
                <a:solidFill>
                  <a:srgbClr val="000000"/>
                </a:solidFill>
              </a:rPr>
              <a:t>LO5)</a:t>
            </a:r>
            <a:endParaRP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188" y="308305"/>
            <a:ext cx="8729938" cy="505908"/>
          </a:xfrm>
          <a:prstGeom prst="rect">
            <a:avLst/>
          </a:prstGeom>
        </p:spPr>
        <p:txBody>
          <a:bodyPr vert="horz" wrap="square" lIns="0" tIns="13335" rIns="0" bIns="0" rtlCol="0" anchor="t">
            <a:spAutoFit/>
          </a:bodyPr>
          <a:lstStyle/>
          <a:p>
            <a:pPr marL="12700">
              <a:spcBef>
                <a:spcPts val="105"/>
              </a:spcBef>
            </a:pPr>
            <a:r>
              <a:rPr sz="3200" spc="-5" dirty="0">
                <a:solidFill>
                  <a:srgbClr val="000000"/>
                </a:solidFill>
              </a:rPr>
              <a:t>Presentation</a:t>
            </a:r>
            <a:r>
              <a:rPr lang="en-US" sz="3200" spc="-35" dirty="0">
                <a:solidFill>
                  <a:srgbClr val="000000"/>
                </a:solidFill>
              </a:rPr>
              <a:t> and e</a:t>
            </a:r>
            <a:r>
              <a:rPr lang="en-US" sz="3200" spc="-5" dirty="0">
                <a:solidFill>
                  <a:srgbClr val="000000"/>
                </a:solidFill>
              </a:rPr>
              <a:t>valuation</a:t>
            </a:r>
            <a:r>
              <a:rPr sz="3200" spc="-25" dirty="0">
                <a:solidFill>
                  <a:srgbClr val="000000"/>
                </a:solidFill>
              </a:rPr>
              <a:t> </a:t>
            </a:r>
            <a:r>
              <a:rPr sz="3200" dirty="0">
                <a:solidFill>
                  <a:srgbClr val="000000"/>
                </a:solidFill>
              </a:rPr>
              <a:t>(LO4,</a:t>
            </a:r>
            <a:r>
              <a:rPr sz="3200" spc="-30" dirty="0">
                <a:solidFill>
                  <a:srgbClr val="000000"/>
                </a:solidFill>
              </a:rPr>
              <a:t> </a:t>
            </a:r>
            <a:r>
              <a:rPr sz="3200" dirty="0">
                <a:solidFill>
                  <a:srgbClr val="000000"/>
                </a:solidFill>
              </a:rPr>
              <a:t>LO6)</a:t>
            </a:r>
            <a:endParaRP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48360" y="1023340"/>
            <a:ext cx="10502900" cy="2333625"/>
          </a:xfrm>
          <a:prstGeom prst="rect">
            <a:avLst/>
          </a:prstGeom>
        </p:spPr>
        <p:txBody>
          <a:bodyPr vert="horz" wrap="square" lIns="0" tIns="129539" rIns="0" bIns="0" rtlCol="0">
            <a:spAutoFit/>
          </a:bodyPr>
          <a:lstStyle/>
          <a:p>
            <a:pPr marL="12700">
              <a:lnSpc>
                <a:spcPct val="100000"/>
              </a:lnSpc>
              <a:spcBef>
                <a:spcPts val="1019"/>
              </a:spcBef>
            </a:pPr>
            <a:r>
              <a:rPr sz="1400" b="1" spc="-5">
                <a:latin typeface="Arial"/>
                <a:cs typeface="Arial"/>
              </a:rPr>
              <a:t>Candidate</a:t>
            </a:r>
            <a:r>
              <a:rPr sz="1400" b="1" spc="-40">
                <a:latin typeface="Arial"/>
                <a:cs typeface="Arial"/>
              </a:rPr>
              <a:t> </a:t>
            </a:r>
            <a:r>
              <a:rPr sz="1400" b="1" spc="-5">
                <a:latin typeface="Arial"/>
                <a:cs typeface="Arial"/>
              </a:rPr>
              <a:t>authentication</a:t>
            </a:r>
            <a:r>
              <a:rPr sz="1400" b="1" spc="-45">
                <a:latin typeface="Arial"/>
                <a:cs typeface="Arial"/>
              </a:rPr>
              <a:t> </a:t>
            </a:r>
            <a:r>
              <a:rPr sz="1400" b="1" spc="-5">
                <a:latin typeface="Arial"/>
                <a:cs typeface="Arial"/>
              </a:rPr>
              <a:t>form</a:t>
            </a:r>
            <a:endParaRPr sz="1400">
              <a:latin typeface="Arial"/>
              <a:cs typeface="Arial"/>
            </a:endParaRPr>
          </a:p>
          <a:p>
            <a:pPr marL="12700">
              <a:lnSpc>
                <a:spcPct val="100000"/>
              </a:lnSpc>
              <a:spcBef>
                <a:spcPts val="925"/>
              </a:spcBef>
            </a:pPr>
            <a:r>
              <a:rPr sz="1400">
                <a:latin typeface="Arial"/>
                <a:cs typeface="Arial"/>
              </a:rPr>
              <a:t>Notice</a:t>
            </a:r>
            <a:r>
              <a:rPr sz="1400" spc="-60">
                <a:latin typeface="Arial"/>
                <a:cs typeface="Arial"/>
              </a:rPr>
              <a:t> </a:t>
            </a:r>
            <a:r>
              <a:rPr sz="1400">
                <a:latin typeface="Arial"/>
                <a:cs typeface="Arial"/>
              </a:rPr>
              <a:t>to</a:t>
            </a:r>
            <a:r>
              <a:rPr sz="1400" spc="-40">
                <a:latin typeface="Arial"/>
                <a:cs typeface="Arial"/>
              </a:rPr>
              <a:t> </a:t>
            </a:r>
            <a:r>
              <a:rPr sz="1400">
                <a:latin typeface="Arial"/>
                <a:cs typeface="Arial"/>
              </a:rPr>
              <a:t>candidate</a:t>
            </a:r>
          </a:p>
          <a:p>
            <a:pPr marL="12700" marR="5080">
              <a:lnSpc>
                <a:spcPct val="107300"/>
              </a:lnSpc>
              <a:spcBef>
                <a:spcPts val="830"/>
              </a:spcBef>
            </a:pPr>
            <a:r>
              <a:rPr sz="1100">
                <a:latin typeface="Arial"/>
                <a:cs typeface="Arial"/>
              </a:rPr>
              <a:t>The</a:t>
            </a:r>
            <a:r>
              <a:rPr sz="1100" spc="-20">
                <a:latin typeface="Arial"/>
                <a:cs typeface="Arial"/>
              </a:rPr>
              <a:t> </a:t>
            </a:r>
            <a:r>
              <a:rPr sz="1100" spc="-5">
                <a:latin typeface="Arial"/>
                <a:cs typeface="Arial"/>
              </a:rPr>
              <a:t>work</a:t>
            </a:r>
            <a:r>
              <a:rPr sz="1100" spc="10">
                <a:latin typeface="Arial"/>
                <a:cs typeface="Arial"/>
              </a:rPr>
              <a:t> </a:t>
            </a:r>
            <a:r>
              <a:rPr sz="1100" spc="-5">
                <a:latin typeface="Arial"/>
                <a:cs typeface="Arial"/>
              </a:rPr>
              <a:t>you</a:t>
            </a:r>
            <a:r>
              <a:rPr sz="1100" spc="5">
                <a:latin typeface="Arial"/>
                <a:cs typeface="Arial"/>
              </a:rPr>
              <a:t> </a:t>
            </a:r>
            <a:r>
              <a:rPr sz="1100" spc="-5">
                <a:latin typeface="Arial"/>
                <a:cs typeface="Arial"/>
              </a:rPr>
              <a:t>submit</a:t>
            </a:r>
            <a:r>
              <a:rPr sz="1100" spc="-10">
                <a:latin typeface="Arial"/>
                <a:cs typeface="Arial"/>
              </a:rPr>
              <a:t> </a:t>
            </a:r>
            <a:r>
              <a:rPr sz="1100" spc="5">
                <a:latin typeface="Arial"/>
                <a:cs typeface="Arial"/>
              </a:rPr>
              <a:t>for</a:t>
            </a:r>
            <a:r>
              <a:rPr sz="1100" spc="-35">
                <a:latin typeface="Arial"/>
                <a:cs typeface="Arial"/>
              </a:rPr>
              <a:t> </a:t>
            </a:r>
            <a:r>
              <a:rPr sz="1100">
                <a:latin typeface="Arial"/>
                <a:cs typeface="Arial"/>
              </a:rPr>
              <a:t>assessment</a:t>
            </a:r>
            <a:r>
              <a:rPr sz="1100" spc="-25">
                <a:latin typeface="Arial"/>
                <a:cs typeface="Arial"/>
              </a:rPr>
              <a:t> </a:t>
            </a:r>
            <a:r>
              <a:rPr sz="1100">
                <a:latin typeface="Arial"/>
                <a:cs typeface="Arial"/>
              </a:rPr>
              <a:t>must</a:t>
            </a:r>
            <a:r>
              <a:rPr sz="1100" spc="-25">
                <a:latin typeface="Arial"/>
                <a:cs typeface="Arial"/>
              </a:rPr>
              <a:t> </a:t>
            </a:r>
            <a:r>
              <a:rPr sz="1100">
                <a:latin typeface="Arial"/>
                <a:cs typeface="Arial"/>
              </a:rPr>
              <a:t>be</a:t>
            </a:r>
            <a:r>
              <a:rPr sz="1100" spc="-5">
                <a:latin typeface="Arial"/>
                <a:cs typeface="Arial"/>
              </a:rPr>
              <a:t> your</a:t>
            </a:r>
            <a:r>
              <a:rPr sz="1100" spc="5">
                <a:latin typeface="Arial"/>
                <a:cs typeface="Arial"/>
              </a:rPr>
              <a:t> </a:t>
            </a:r>
            <a:r>
              <a:rPr sz="1100" spc="-5">
                <a:latin typeface="Arial"/>
                <a:cs typeface="Arial"/>
              </a:rPr>
              <a:t>own.</a:t>
            </a:r>
            <a:r>
              <a:rPr sz="1100">
                <a:latin typeface="Arial"/>
                <a:cs typeface="Arial"/>
              </a:rPr>
              <a:t> If</a:t>
            </a:r>
            <a:r>
              <a:rPr sz="1100" spc="-25">
                <a:latin typeface="Arial"/>
                <a:cs typeface="Arial"/>
              </a:rPr>
              <a:t> </a:t>
            </a:r>
            <a:r>
              <a:rPr sz="1100" spc="-5">
                <a:latin typeface="Arial"/>
                <a:cs typeface="Arial"/>
              </a:rPr>
              <a:t>you</a:t>
            </a:r>
            <a:r>
              <a:rPr sz="1100" spc="5">
                <a:latin typeface="Arial"/>
                <a:cs typeface="Arial"/>
              </a:rPr>
              <a:t> </a:t>
            </a:r>
            <a:r>
              <a:rPr sz="1100">
                <a:latin typeface="Arial"/>
                <a:cs typeface="Arial"/>
              </a:rPr>
              <a:t>copy</a:t>
            </a:r>
            <a:r>
              <a:rPr sz="1100" spc="-5">
                <a:latin typeface="Arial"/>
                <a:cs typeface="Arial"/>
              </a:rPr>
              <a:t> </a:t>
            </a:r>
            <a:r>
              <a:rPr sz="1100" spc="5">
                <a:latin typeface="Arial"/>
                <a:cs typeface="Arial"/>
              </a:rPr>
              <a:t>from</a:t>
            </a:r>
            <a:r>
              <a:rPr sz="1100" spc="-50">
                <a:latin typeface="Arial"/>
                <a:cs typeface="Arial"/>
              </a:rPr>
              <a:t> </a:t>
            </a:r>
            <a:r>
              <a:rPr sz="1100">
                <a:latin typeface="Arial"/>
                <a:cs typeface="Arial"/>
              </a:rPr>
              <a:t>someone</a:t>
            </a:r>
            <a:r>
              <a:rPr sz="1100" spc="-5">
                <a:latin typeface="Arial"/>
                <a:cs typeface="Arial"/>
              </a:rPr>
              <a:t> else </a:t>
            </a:r>
            <a:r>
              <a:rPr sz="1100">
                <a:latin typeface="Arial"/>
                <a:cs typeface="Arial"/>
              </a:rPr>
              <a:t>or</a:t>
            </a:r>
            <a:r>
              <a:rPr sz="1100" spc="5">
                <a:latin typeface="Arial"/>
                <a:cs typeface="Arial"/>
              </a:rPr>
              <a:t> </a:t>
            </a:r>
            <a:r>
              <a:rPr sz="1100" spc="-5">
                <a:latin typeface="Arial"/>
                <a:cs typeface="Arial"/>
              </a:rPr>
              <a:t>allow</a:t>
            </a:r>
            <a:r>
              <a:rPr sz="1100" spc="15">
                <a:latin typeface="Arial"/>
                <a:cs typeface="Arial"/>
              </a:rPr>
              <a:t> </a:t>
            </a:r>
            <a:r>
              <a:rPr sz="1100">
                <a:latin typeface="Arial"/>
                <a:cs typeface="Arial"/>
              </a:rPr>
              <a:t>another</a:t>
            </a:r>
            <a:r>
              <a:rPr sz="1100" spc="-25">
                <a:latin typeface="Arial"/>
                <a:cs typeface="Arial"/>
              </a:rPr>
              <a:t> </a:t>
            </a:r>
            <a:r>
              <a:rPr sz="1100" spc="-5">
                <a:latin typeface="Arial"/>
                <a:cs typeface="Arial"/>
              </a:rPr>
              <a:t>candidate </a:t>
            </a:r>
            <a:r>
              <a:rPr sz="1100">
                <a:latin typeface="Arial"/>
                <a:cs typeface="Arial"/>
              </a:rPr>
              <a:t>to</a:t>
            </a:r>
            <a:r>
              <a:rPr sz="1100" spc="-15">
                <a:latin typeface="Arial"/>
                <a:cs typeface="Arial"/>
              </a:rPr>
              <a:t> </a:t>
            </a:r>
            <a:r>
              <a:rPr sz="1100">
                <a:latin typeface="Arial"/>
                <a:cs typeface="Arial"/>
              </a:rPr>
              <a:t>copy</a:t>
            </a:r>
            <a:r>
              <a:rPr sz="1100" spc="-5">
                <a:latin typeface="Arial"/>
                <a:cs typeface="Arial"/>
              </a:rPr>
              <a:t> </a:t>
            </a:r>
            <a:r>
              <a:rPr sz="1100" spc="5">
                <a:latin typeface="Arial"/>
                <a:cs typeface="Arial"/>
              </a:rPr>
              <a:t>from</a:t>
            </a:r>
            <a:r>
              <a:rPr sz="1100" spc="-50">
                <a:latin typeface="Arial"/>
                <a:cs typeface="Arial"/>
              </a:rPr>
              <a:t> </a:t>
            </a:r>
            <a:r>
              <a:rPr sz="1100">
                <a:latin typeface="Arial"/>
                <a:cs typeface="Arial"/>
              </a:rPr>
              <a:t>you,</a:t>
            </a:r>
            <a:r>
              <a:rPr sz="1100" spc="5">
                <a:latin typeface="Arial"/>
                <a:cs typeface="Arial"/>
              </a:rPr>
              <a:t> </a:t>
            </a:r>
            <a:r>
              <a:rPr sz="1100">
                <a:latin typeface="Arial"/>
                <a:cs typeface="Arial"/>
              </a:rPr>
              <a:t>or </a:t>
            </a:r>
            <a:r>
              <a:rPr sz="1100" spc="-5">
                <a:latin typeface="Arial"/>
                <a:cs typeface="Arial"/>
              </a:rPr>
              <a:t>if</a:t>
            </a:r>
            <a:r>
              <a:rPr sz="1100" spc="-10">
                <a:latin typeface="Arial"/>
                <a:cs typeface="Arial"/>
              </a:rPr>
              <a:t> </a:t>
            </a:r>
            <a:r>
              <a:rPr sz="1100" spc="-5">
                <a:latin typeface="Arial"/>
                <a:cs typeface="Arial"/>
              </a:rPr>
              <a:t>you</a:t>
            </a:r>
            <a:r>
              <a:rPr sz="1100" spc="5">
                <a:latin typeface="Arial"/>
                <a:cs typeface="Arial"/>
              </a:rPr>
              <a:t> </a:t>
            </a:r>
            <a:r>
              <a:rPr sz="1100">
                <a:latin typeface="Arial"/>
                <a:cs typeface="Arial"/>
              </a:rPr>
              <a:t>cheat</a:t>
            </a:r>
            <a:r>
              <a:rPr sz="1100" spc="-10">
                <a:latin typeface="Arial"/>
                <a:cs typeface="Arial"/>
              </a:rPr>
              <a:t> </a:t>
            </a:r>
            <a:r>
              <a:rPr sz="1100" spc="-5">
                <a:latin typeface="Arial"/>
                <a:cs typeface="Arial"/>
              </a:rPr>
              <a:t>in</a:t>
            </a:r>
            <a:r>
              <a:rPr sz="1100" spc="5">
                <a:latin typeface="Arial"/>
                <a:cs typeface="Arial"/>
              </a:rPr>
              <a:t> </a:t>
            </a:r>
            <a:r>
              <a:rPr sz="1100">
                <a:latin typeface="Arial"/>
                <a:cs typeface="Arial"/>
              </a:rPr>
              <a:t>any</a:t>
            </a:r>
            <a:r>
              <a:rPr sz="1100" spc="-5">
                <a:latin typeface="Arial"/>
                <a:cs typeface="Arial"/>
              </a:rPr>
              <a:t> </a:t>
            </a:r>
            <a:r>
              <a:rPr sz="1100">
                <a:latin typeface="Arial"/>
                <a:cs typeface="Arial"/>
              </a:rPr>
              <a:t>other</a:t>
            </a:r>
            <a:r>
              <a:rPr sz="1100" spc="-20">
                <a:latin typeface="Arial"/>
                <a:cs typeface="Arial"/>
              </a:rPr>
              <a:t> </a:t>
            </a:r>
            <a:r>
              <a:rPr sz="1100" spc="-10">
                <a:latin typeface="Arial"/>
                <a:cs typeface="Arial"/>
              </a:rPr>
              <a:t>way,</a:t>
            </a:r>
            <a:r>
              <a:rPr sz="1100" spc="25">
                <a:latin typeface="Arial"/>
                <a:cs typeface="Arial"/>
              </a:rPr>
              <a:t> </a:t>
            </a:r>
            <a:r>
              <a:rPr sz="1100" spc="-5">
                <a:latin typeface="Arial"/>
                <a:cs typeface="Arial"/>
              </a:rPr>
              <a:t>your </a:t>
            </a:r>
            <a:r>
              <a:rPr sz="1100" spc="-290">
                <a:latin typeface="Arial"/>
                <a:cs typeface="Arial"/>
              </a:rPr>
              <a:t> </a:t>
            </a:r>
            <a:r>
              <a:rPr sz="1100">
                <a:latin typeface="Arial"/>
                <a:cs typeface="Arial"/>
              </a:rPr>
              <a:t>assessment</a:t>
            </a:r>
            <a:r>
              <a:rPr sz="1100" spc="-30">
                <a:latin typeface="Arial"/>
                <a:cs typeface="Arial"/>
              </a:rPr>
              <a:t> </a:t>
            </a:r>
            <a:r>
              <a:rPr sz="1100">
                <a:latin typeface="Arial"/>
                <a:cs typeface="Arial"/>
              </a:rPr>
              <a:t>may</a:t>
            </a:r>
            <a:r>
              <a:rPr sz="1100" spc="-35">
                <a:latin typeface="Arial"/>
                <a:cs typeface="Arial"/>
              </a:rPr>
              <a:t> </a:t>
            </a:r>
            <a:r>
              <a:rPr sz="1100">
                <a:latin typeface="Arial"/>
                <a:cs typeface="Arial"/>
              </a:rPr>
              <a:t>be </a:t>
            </a:r>
            <a:r>
              <a:rPr sz="1100" spc="-5">
                <a:latin typeface="Arial"/>
                <a:cs typeface="Arial"/>
              </a:rPr>
              <a:t>declared</a:t>
            </a:r>
            <a:r>
              <a:rPr sz="1100" spc="-10">
                <a:latin typeface="Arial"/>
                <a:cs typeface="Arial"/>
              </a:rPr>
              <a:t> </a:t>
            </a:r>
            <a:r>
              <a:rPr sz="1100" spc="-5">
                <a:latin typeface="Arial"/>
                <a:cs typeface="Arial"/>
              </a:rPr>
              <a:t>void</a:t>
            </a:r>
            <a:r>
              <a:rPr sz="1100">
                <a:latin typeface="Arial"/>
                <a:cs typeface="Arial"/>
              </a:rPr>
              <a:t> and </a:t>
            </a:r>
            <a:r>
              <a:rPr sz="1100" spc="-5">
                <a:latin typeface="Arial"/>
                <a:cs typeface="Arial"/>
              </a:rPr>
              <a:t>you</a:t>
            </a:r>
            <a:r>
              <a:rPr sz="1100" spc="-10">
                <a:latin typeface="Arial"/>
                <a:cs typeface="Arial"/>
              </a:rPr>
              <a:t> </a:t>
            </a:r>
            <a:r>
              <a:rPr sz="1100">
                <a:latin typeface="Arial"/>
                <a:cs typeface="Arial"/>
              </a:rPr>
              <a:t>may</a:t>
            </a:r>
            <a:r>
              <a:rPr sz="1100" spc="-20">
                <a:latin typeface="Arial"/>
                <a:cs typeface="Arial"/>
              </a:rPr>
              <a:t> </a:t>
            </a:r>
            <a:r>
              <a:rPr sz="1100">
                <a:latin typeface="Arial"/>
                <a:cs typeface="Arial"/>
              </a:rPr>
              <a:t>be</a:t>
            </a:r>
            <a:r>
              <a:rPr sz="1100" spc="-10">
                <a:latin typeface="Arial"/>
                <a:cs typeface="Arial"/>
              </a:rPr>
              <a:t> </a:t>
            </a:r>
            <a:r>
              <a:rPr sz="1100" spc="-5">
                <a:latin typeface="Arial"/>
                <a:cs typeface="Arial"/>
              </a:rPr>
              <a:t>withdrawn</a:t>
            </a:r>
            <a:r>
              <a:rPr sz="1100" spc="25">
                <a:latin typeface="Arial"/>
                <a:cs typeface="Arial"/>
              </a:rPr>
              <a:t> </a:t>
            </a:r>
            <a:r>
              <a:rPr sz="1100" spc="5">
                <a:latin typeface="Arial"/>
                <a:cs typeface="Arial"/>
              </a:rPr>
              <a:t>from</a:t>
            </a:r>
            <a:r>
              <a:rPr sz="1100" spc="-55">
                <a:latin typeface="Arial"/>
                <a:cs typeface="Arial"/>
              </a:rPr>
              <a:t> </a:t>
            </a:r>
            <a:r>
              <a:rPr sz="1100">
                <a:latin typeface="Arial"/>
                <a:cs typeface="Arial"/>
              </a:rPr>
              <a:t>the</a:t>
            </a:r>
            <a:r>
              <a:rPr sz="1100" spc="-25">
                <a:latin typeface="Arial"/>
                <a:cs typeface="Arial"/>
              </a:rPr>
              <a:t> </a:t>
            </a:r>
            <a:r>
              <a:rPr sz="1100">
                <a:latin typeface="Arial"/>
                <a:cs typeface="Arial"/>
              </a:rPr>
              <a:t>qualification.</a:t>
            </a:r>
          </a:p>
          <a:p>
            <a:pPr marL="50800">
              <a:lnSpc>
                <a:spcPct val="100000"/>
              </a:lnSpc>
              <a:spcBef>
                <a:spcPts val="900"/>
              </a:spcBef>
            </a:pPr>
            <a:r>
              <a:rPr sz="1100">
                <a:latin typeface="Arial"/>
                <a:cs typeface="Arial"/>
              </a:rPr>
              <a:t>Any</a:t>
            </a:r>
            <a:r>
              <a:rPr sz="1100" spc="-5">
                <a:latin typeface="Arial"/>
                <a:cs typeface="Arial"/>
              </a:rPr>
              <a:t> </a:t>
            </a:r>
            <a:r>
              <a:rPr sz="1100">
                <a:latin typeface="Arial"/>
                <a:cs typeface="Arial"/>
              </a:rPr>
              <a:t>books,</a:t>
            </a:r>
            <a:r>
              <a:rPr sz="1100" spc="-25">
                <a:latin typeface="Arial"/>
                <a:cs typeface="Arial"/>
              </a:rPr>
              <a:t> </a:t>
            </a:r>
            <a:r>
              <a:rPr sz="1100">
                <a:latin typeface="Arial"/>
                <a:cs typeface="Arial"/>
              </a:rPr>
              <a:t>information</a:t>
            </a:r>
            <a:r>
              <a:rPr sz="1100" spc="-30">
                <a:latin typeface="Arial"/>
                <a:cs typeface="Arial"/>
              </a:rPr>
              <a:t> </a:t>
            </a:r>
            <a:r>
              <a:rPr sz="1100" spc="5">
                <a:latin typeface="Arial"/>
                <a:cs typeface="Arial"/>
              </a:rPr>
              <a:t>from</a:t>
            </a:r>
            <a:r>
              <a:rPr sz="1100" spc="-35">
                <a:latin typeface="Arial"/>
                <a:cs typeface="Arial"/>
              </a:rPr>
              <a:t> </a:t>
            </a:r>
            <a:r>
              <a:rPr sz="1100">
                <a:latin typeface="Arial"/>
                <a:cs typeface="Arial"/>
              </a:rPr>
              <a:t>the</a:t>
            </a:r>
            <a:r>
              <a:rPr sz="1100" spc="-20">
                <a:latin typeface="Arial"/>
                <a:cs typeface="Arial"/>
              </a:rPr>
              <a:t> </a:t>
            </a:r>
            <a:r>
              <a:rPr sz="1100" spc="-5">
                <a:latin typeface="Arial"/>
                <a:cs typeface="Arial"/>
              </a:rPr>
              <a:t>internet</a:t>
            </a:r>
            <a:r>
              <a:rPr sz="1100" spc="-25">
                <a:latin typeface="Arial"/>
                <a:cs typeface="Arial"/>
              </a:rPr>
              <a:t> </a:t>
            </a:r>
            <a:r>
              <a:rPr sz="1100">
                <a:latin typeface="Arial"/>
                <a:cs typeface="Arial"/>
              </a:rPr>
              <a:t>or</a:t>
            </a:r>
            <a:r>
              <a:rPr sz="1100" spc="-15">
                <a:latin typeface="Arial"/>
                <a:cs typeface="Arial"/>
              </a:rPr>
              <a:t> </a:t>
            </a:r>
            <a:r>
              <a:rPr sz="1100">
                <a:latin typeface="Arial"/>
                <a:cs typeface="Arial"/>
              </a:rPr>
              <a:t>any other</a:t>
            </a:r>
            <a:r>
              <a:rPr sz="1100" spc="-25">
                <a:latin typeface="Arial"/>
                <a:cs typeface="Arial"/>
              </a:rPr>
              <a:t> </a:t>
            </a:r>
            <a:r>
              <a:rPr sz="1100">
                <a:latin typeface="Arial"/>
                <a:cs typeface="Arial"/>
              </a:rPr>
              <a:t>material</a:t>
            </a:r>
            <a:r>
              <a:rPr sz="1100" spc="-20">
                <a:latin typeface="Arial"/>
                <a:cs typeface="Arial"/>
              </a:rPr>
              <a:t> </a:t>
            </a:r>
            <a:r>
              <a:rPr sz="1100" spc="-5">
                <a:latin typeface="Arial"/>
                <a:cs typeface="Arial"/>
              </a:rPr>
              <a:t>which</a:t>
            </a:r>
            <a:r>
              <a:rPr sz="1100" spc="30">
                <a:latin typeface="Arial"/>
                <a:cs typeface="Arial"/>
              </a:rPr>
              <a:t> </a:t>
            </a:r>
            <a:r>
              <a:rPr sz="1100" spc="-5">
                <a:latin typeface="Arial"/>
                <a:cs typeface="Arial"/>
              </a:rPr>
              <a:t>you</a:t>
            </a:r>
            <a:r>
              <a:rPr sz="1100" spc="5">
                <a:latin typeface="Arial"/>
                <a:cs typeface="Arial"/>
              </a:rPr>
              <a:t> </a:t>
            </a:r>
            <a:r>
              <a:rPr sz="1100" spc="-5">
                <a:latin typeface="Arial"/>
                <a:cs typeface="Arial"/>
              </a:rPr>
              <a:t>have</a:t>
            </a:r>
            <a:r>
              <a:rPr sz="1100" spc="10">
                <a:latin typeface="Arial"/>
                <a:cs typeface="Arial"/>
              </a:rPr>
              <a:t> </a:t>
            </a:r>
            <a:r>
              <a:rPr sz="1100">
                <a:latin typeface="Arial"/>
                <a:cs typeface="Arial"/>
              </a:rPr>
              <a:t>used</a:t>
            </a:r>
            <a:r>
              <a:rPr sz="1100" spc="-5">
                <a:latin typeface="Arial"/>
                <a:cs typeface="Arial"/>
              </a:rPr>
              <a:t> </a:t>
            </a:r>
            <a:r>
              <a:rPr sz="1100">
                <a:latin typeface="Arial"/>
                <a:cs typeface="Arial"/>
              </a:rPr>
              <a:t>to</a:t>
            </a:r>
            <a:r>
              <a:rPr sz="1100" spc="-15">
                <a:latin typeface="Arial"/>
                <a:cs typeface="Arial"/>
              </a:rPr>
              <a:t> </a:t>
            </a:r>
            <a:r>
              <a:rPr sz="1100" spc="-5">
                <a:latin typeface="Arial"/>
                <a:cs typeface="Arial"/>
              </a:rPr>
              <a:t>help</a:t>
            </a:r>
            <a:r>
              <a:rPr sz="1100" spc="5">
                <a:latin typeface="Arial"/>
                <a:cs typeface="Arial"/>
              </a:rPr>
              <a:t> </a:t>
            </a:r>
            <a:r>
              <a:rPr sz="1100" spc="-5">
                <a:latin typeface="Arial"/>
                <a:cs typeface="Arial"/>
              </a:rPr>
              <a:t>you</a:t>
            </a:r>
            <a:r>
              <a:rPr sz="1100" spc="5">
                <a:latin typeface="Arial"/>
                <a:cs typeface="Arial"/>
              </a:rPr>
              <a:t> </a:t>
            </a:r>
            <a:r>
              <a:rPr sz="1100">
                <a:latin typeface="Arial"/>
                <a:cs typeface="Arial"/>
              </a:rPr>
              <a:t>complete</a:t>
            </a:r>
            <a:r>
              <a:rPr sz="1100" spc="-20">
                <a:latin typeface="Arial"/>
                <a:cs typeface="Arial"/>
              </a:rPr>
              <a:t> </a:t>
            </a:r>
            <a:r>
              <a:rPr sz="1100" spc="-5">
                <a:latin typeface="Arial"/>
                <a:cs typeface="Arial"/>
              </a:rPr>
              <a:t>this work</a:t>
            </a:r>
            <a:r>
              <a:rPr sz="1100" spc="10">
                <a:latin typeface="Arial"/>
                <a:cs typeface="Arial"/>
              </a:rPr>
              <a:t> </a:t>
            </a:r>
            <a:r>
              <a:rPr sz="1100">
                <a:latin typeface="Arial"/>
                <a:cs typeface="Arial"/>
              </a:rPr>
              <a:t>must</a:t>
            </a:r>
            <a:r>
              <a:rPr sz="1100" spc="-25">
                <a:latin typeface="Arial"/>
                <a:cs typeface="Arial"/>
              </a:rPr>
              <a:t> </a:t>
            </a:r>
            <a:r>
              <a:rPr sz="1100">
                <a:latin typeface="Arial"/>
                <a:cs typeface="Arial"/>
              </a:rPr>
              <a:t>be</a:t>
            </a:r>
            <a:r>
              <a:rPr sz="1100" spc="-5">
                <a:latin typeface="Arial"/>
                <a:cs typeface="Arial"/>
              </a:rPr>
              <a:t> </a:t>
            </a:r>
            <a:r>
              <a:rPr sz="1100">
                <a:latin typeface="Arial"/>
                <a:cs typeface="Arial"/>
              </a:rPr>
              <a:t>clearly</a:t>
            </a:r>
            <a:r>
              <a:rPr sz="1100" spc="5">
                <a:latin typeface="Arial"/>
                <a:cs typeface="Arial"/>
              </a:rPr>
              <a:t> </a:t>
            </a:r>
            <a:r>
              <a:rPr sz="1100" spc="-5">
                <a:latin typeface="Arial"/>
                <a:cs typeface="Arial"/>
              </a:rPr>
              <a:t>acknowledged</a:t>
            </a:r>
            <a:r>
              <a:rPr sz="1100">
                <a:latin typeface="Arial"/>
                <a:cs typeface="Arial"/>
              </a:rPr>
              <a:t> </a:t>
            </a:r>
            <a:r>
              <a:rPr sz="1100" spc="-5">
                <a:latin typeface="Arial"/>
                <a:cs typeface="Arial"/>
              </a:rPr>
              <a:t>in</a:t>
            </a:r>
            <a:r>
              <a:rPr sz="1100" spc="5">
                <a:latin typeface="Arial"/>
                <a:cs typeface="Arial"/>
              </a:rPr>
              <a:t> </a:t>
            </a:r>
            <a:r>
              <a:rPr sz="1100">
                <a:latin typeface="Arial"/>
                <a:cs typeface="Arial"/>
              </a:rPr>
              <a:t>the</a:t>
            </a:r>
            <a:r>
              <a:rPr sz="1100" spc="-20">
                <a:latin typeface="Arial"/>
                <a:cs typeface="Arial"/>
              </a:rPr>
              <a:t> </a:t>
            </a:r>
            <a:r>
              <a:rPr sz="1100" spc="-5">
                <a:latin typeface="Arial"/>
                <a:cs typeface="Arial"/>
              </a:rPr>
              <a:t>work</a:t>
            </a:r>
            <a:r>
              <a:rPr sz="1100" spc="10">
                <a:latin typeface="Arial"/>
                <a:cs typeface="Arial"/>
              </a:rPr>
              <a:t> </a:t>
            </a:r>
            <a:r>
              <a:rPr sz="1100">
                <a:latin typeface="Arial"/>
                <a:cs typeface="Arial"/>
              </a:rPr>
              <a:t>itself.</a:t>
            </a:r>
          </a:p>
          <a:p>
            <a:pPr>
              <a:lnSpc>
                <a:spcPct val="100000"/>
              </a:lnSpc>
              <a:spcBef>
                <a:spcPts val="50"/>
              </a:spcBef>
            </a:pPr>
            <a:endParaRPr sz="1200">
              <a:latin typeface="Arial"/>
              <a:cs typeface="Arial"/>
            </a:endParaRPr>
          </a:p>
          <a:p>
            <a:pPr marL="12700">
              <a:lnSpc>
                <a:spcPct val="100000"/>
              </a:lnSpc>
            </a:pPr>
            <a:r>
              <a:rPr sz="1400">
                <a:latin typeface="Arial"/>
                <a:cs typeface="Arial"/>
              </a:rPr>
              <a:t>Declaration</a:t>
            </a:r>
            <a:r>
              <a:rPr sz="1400" spc="-70">
                <a:latin typeface="Arial"/>
                <a:cs typeface="Arial"/>
              </a:rPr>
              <a:t> </a:t>
            </a:r>
            <a:r>
              <a:rPr sz="1400">
                <a:latin typeface="Arial"/>
                <a:cs typeface="Arial"/>
              </a:rPr>
              <a:t>by</a:t>
            </a:r>
            <a:r>
              <a:rPr sz="1400" spc="-35">
                <a:latin typeface="Arial"/>
                <a:cs typeface="Arial"/>
              </a:rPr>
              <a:t> </a:t>
            </a:r>
            <a:r>
              <a:rPr sz="1400">
                <a:latin typeface="Arial"/>
                <a:cs typeface="Arial"/>
              </a:rPr>
              <a:t>candidate</a:t>
            </a:r>
          </a:p>
          <a:p>
            <a:pPr marL="12700" marR="142240">
              <a:lnSpc>
                <a:spcPct val="100000"/>
              </a:lnSpc>
              <a:spcBef>
                <a:spcPts val="1335"/>
              </a:spcBef>
            </a:pPr>
            <a:r>
              <a:rPr sz="1100" spc="-5">
                <a:latin typeface="Arial"/>
                <a:cs typeface="Arial"/>
              </a:rPr>
              <a:t>By</a:t>
            </a:r>
            <a:r>
              <a:rPr sz="1100" spc="-10">
                <a:latin typeface="Arial"/>
                <a:cs typeface="Arial"/>
              </a:rPr>
              <a:t> </a:t>
            </a:r>
            <a:r>
              <a:rPr sz="1100">
                <a:latin typeface="Arial"/>
                <a:cs typeface="Arial"/>
              </a:rPr>
              <a:t>ticking</a:t>
            </a:r>
            <a:r>
              <a:rPr sz="1100" spc="-5">
                <a:latin typeface="Arial"/>
                <a:cs typeface="Arial"/>
              </a:rPr>
              <a:t> </a:t>
            </a:r>
            <a:r>
              <a:rPr sz="1100">
                <a:latin typeface="Arial"/>
                <a:cs typeface="Arial"/>
              </a:rPr>
              <a:t>the</a:t>
            </a:r>
            <a:r>
              <a:rPr sz="1100" spc="-20">
                <a:latin typeface="Arial"/>
                <a:cs typeface="Arial"/>
              </a:rPr>
              <a:t> </a:t>
            </a:r>
            <a:r>
              <a:rPr sz="1100">
                <a:latin typeface="Arial"/>
                <a:cs typeface="Arial"/>
              </a:rPr>
              <a:t>box</a:t>
            </a:r>
            <a:r>
              <a:rPr sz="1100" spc="-5">
                <a:latin typeface="Arial"/>
                <a:cs typeface="Arial"/>
              </a:rPr>
              <a:t> </a:t>
            </a:r>
            <a:r>
              <a:rPr sz="1100">
                <a:latin typeface="Arial"/>
                <a:cs typeface="Arial"/>
              </a:rPr>
              <a:t>I</a:t>
            </a:r>
            <a:r>
              <a:rPr sz="1100" spc="-10">
                <a:latin typeface="Arial"/>
                <a:cs typeface="Arial"/>
              </a:rPr>
              <a:t> </a:t>
            </a:r>
            <a:r>
              <a:rPr sz="1100">
                <a:latin typeface="Arial"/>
                <a:cs typeface="Arial"/>
              </a:rPr>
              <a:t>am</a:t>
            </a:r>
            <a:r>
              <a:rPr sz="1100" spc="-15">
                <a:latin typeface="Arial"/>
                <a:cs typeface="Arial"/>
              </a:rPr>
              <a:t> </a:t>
            </a:r>
            <a:r>
              <a:rPr sz="1100">
                <a:latin typeface="Arial"/>
                <a:cs typeface="Arial"/>
              </a:rPr>
              <a:t>confirming</a:t>
            </a:r>
            <a:r>
              <a:rPr sz="1100" spc="-30">
                <a:latin typeface="Arial"/>
                <a:cs typeface="Arial"/>
              </a:rPr>
              <a:t> </a:t>
            </a:r>
            <a:r>
              <a:rPr sz="1100">
                <a:latin typeface="Arial"/>
                <a:cs typeface="Arial"/>
              </a:rPr>
              <a:t>I </a:t>
            </a:r>
            <a:r>
              <a:rPr sz="1100" spc="-5">
                <a:latin typeface="Arial"/>
                <a:cs typeface="Arial"/>
              </a:rPr>
              <a:t>have</a:t>
            </a:r>
            <a:r>
              <a:rPr sz="1100">
                <a:latin typeface="Arial"/>
                <a:cs typeface="Arial"/>
              </a:rPr>
              <a:t> read</a:t>
            </a:r>
            <a:r>
              <a:rPr sz="1100" spc="-15">
                <a:latin typeface="Arial"/>
                <a:cs typeface="Arial"/>
              </a:rPr>
              <a:t> </a:t>
            </a:r>
            <a:r>
              <a:rPr sz="1100">
                <a:latin typeface="Arial"/>
                <a:cs typeface="Arial"/>
              </a:rPr>
              <a:t>and</a:t>
            </a:r>
            <a:r>
              <a:rPr sz="1100" spc="-5">
                <a:latin typeface="Arial"/>
                <a:cs typeface="Arial"/>
              </a:rPr>
              <a:t> </a:t>
            </a:r>
            <a:r>
              <a:rPr sz="1100">
                <a:latin typeface="Arial"/>
                <a:cs typeface="Arial"/>
              </a:rPr>
              <a:t>understood</a:t>
            </a:r>
            <a:r>
              <a:rPr sz="1100" spc="-30">
                <a:latin typeface="Arial"/>
                <a:cs typeface="Arial"/>
              </a:rPr>
              <a:t> </a:t>
            </a:r>
            <a:r>
              <a:rPr sz="1100">
                <a:latin typeface="Arial"/>
                <a:cs typeface="Arial"/>
              </a:rPr>
              <a:t>the</a:t>
            </a:r>
            <a:r>
              <a:rPr sz="1100" spc="-5">
                <a:latin typeface="Arial"/>
                <a:cs typeface="Arial"/>
              </a:rPr>
              <a:t> </a:t>
            </a:r>
            <a:r>
              <a:rPr sz="1100">
                <a:latin typeface="Arial"/>
                <a:cs typeface="Arial"/>
              </a:rPr>
              <a:t>Notice</a:t>
            </a:r>
            <a:r>
              <a:rPr sz="1100" spc="-5">
                <a:latin typeface="Arial"/>
                <a:cs typeface="Arial"/>
              </a:rPr>
              <a:t> </a:t>
            </a:r>
            <a:r>
              <a:rPr sz="1100">
                <a:latin typeface="Arial"/>
                <a:cs typeface="Arial"/>
              </a:rPr>
              <a:t>to</a:t>
            </a:r>
            <a:r>
              <a:rPr sz="1100" spc="-15">
                <a:latin typeface="Arial"/>
                <a:cs typeface="Arial"/>
              </a:rPr>
              <a:t> </a:t>
            </a:r>
            <a:r>
              <a:rPr sz="1100" spc="-5">
                <a:latin typeface="Arial"/>
                <a:cs typeface="Arial"/>
              </a:rPr>
              <a:t>candidate (above).</a:t>
            </a:r>
            <a:r>
              <a:rPr sz="1100" spc="-20">
                <a:latin typeface="Arial"/>
                <a:cs typeface="Arial"/>
              </a:rPr>
              <a:t> </a:t>
            </a:r>
            <a:r>
              <a:rPr sz="1100">
                <a:latin typeface="Arial"/>
                <a:cs typeface="Arial"/>
              </a:rPr>
              <a:t>I</a:t>
            </a:r>
            <a:r>
              <a:rPr sz="1100" spc="-15">
                <a:latin typeface="Arial"/>
                <a:cs typeface="Arial"/>
              </a:rPr>
              <a:t> </a:t>
            </a:r>
            <a:r>
              <a:rPr sz="1100" spc="-5">
                <a:latin typeface="Arial"/>
                <a:cs typeface="Arial"/>
              </a:rPr>
              <a:t>have</a:t>
            </a:r>
            <a:r>
              <a:rPr sz="1100" spc="5">
                <a:latin typeface="Arial"/>
                <a:cs typeface="Arial"/>
              </a:rPr>
              <a:t> </a:t>
            </a:r>
            <a:r>
              <a:rPr sz="1100">
                <a:latin typeface="Arial"/>
                <a:cs typeface="Arial"/>
              </a:rPr>
              <a:t>produced</a:t>
            </a:r>
            <a:r>
              <a:rPr sz="1100" spc="10">
                <a:latin typeface="Arial"/>
                <a:cs typeface="Arial"/>
              </a:rPr>
              <a:t> </a:t>
            </a:r>
            <a:r>
              <a:rPr sz="1100">
                <a:latin typeface="Arial"/>
                <a:cs typeface="Arial"/>
              </a:rPr>
              <a:t>the</a:t>
            </a:r>
            <a:r>
              <a:rPr sz="1100" spc="-30">
                <a:latin typeface="Arial"/>
                <a:cs typeface="Arial"/>
              </a:rPr>
              <a:t> </a:t>
            </a:r>
            <a:r>
              <a:rPr sz="1100" spc="-5">
                <a:latin typeface="Arial"/>
                <a:cs typeface="Arial"/>
              </a:rPr>
              <a:t>work</a:t>
            </a:r>
            <a:r>
              <a:rPr sz="1100">
                <a:latin typeface="Arial"/>
                <a:cs typeface="Arial"/>
              </a:rPr>
              <a:t> </a:t>
            </a:r>
            <a:r>
              <a:rPr sz="1100" spc="-5">
                <a:latin typeface="Arial"/>
                <a:cs typeface="Arial"/>
              </a:rPr>
              <a:t>without</a:t>
            </a:r>
            <a:r>
              <a:rPr sz="1100" spc="10">
                <a:latin typeface="Arial"/>
                <a:cs typeface="Arial"/>
              </a:rPr>
              <a:t> </a:t>
            </a:r>
            <a:r>
              <a:rPr sz="1100">
                <a:latin typeface="Arial"/>
                <a:cs typeface="Arial"/>
              </a:rPr>
              <a:t>any</a:t>
            </a:r>
            <a:r>
              <a:rPr sz="1100" spc="-5">
                <a:latin typeface="Arial"/>
                <a:cs typeface="Arial"/>
              </a:rPr>
              <a:t> help</a:t>
            </a:r>
            <a:r>
              <a:rPr sz="1100" spc="5">
                <a:latin typeface="Arial"/>
                <a:cs typeface="Arial"/>
              </a:rPr>
              <a:t> from</a:t>
            </a:r>
            <a:r>
              <a:rPr sz="1100" spc="-50">
                <a:latin typeface="Arial"/>
                <a:cs typeface="Arial"/>
              </a:rPr>
              <a:t> </a:t>
            </a:r>
            <a:r>
              <a:rPr sz="1100">
                <a:latin typeface="Arial"/>
                <a:cs typeface="Arial"/>
              </a:rPr>
              <a:t>other</a:t>
            </a:r>
            <a:r>
              <a:rPr sz="1100" spc="-15">
                <a:latin typeface="Arial"/>
                <a:cs typeface="Arial"/>
              </a:rPr>
              <a:t> </a:t>
            </a:r>
            <a:r>
              <a:rPr sz="1100" spc="-5">
                <a:latin typeface="Arial"/>
                <a:cs typeface="Arial"/>
              </a:rPr>
              <a:t>people</a:t>
            </a:r>
            <a:r>
              <a:rPr sz="1100" spc="5">
                <a:latin typeface="Arial"/>
                <a:cs typeface="Arial"/>
              </a:rPr>
              <a:t> </a:t>
            </a:r>
            <a:r>
              <a:rPr sz="1100">
                <a:latin typeface="Arial"/>
                <a:cs typeface="Arial"/>
              </a:rPr>
              <a:t>apart </a:t>
            </a:r>
            <a:r>
              <a:rPr sz="1100" spc="5">
                <a:latin typeface="Arial"/>
                <a:cs typeface="Arial"/>
              </a:rPr>
              <a:t>from </a:t>
            </a:r>
            <a:r>
              <a:rPr sz="1100" spc="-295">
                <a:latin typeface="Arial"/>
                <a:cs typeface="Arial"/>
              </a:rPr>
              <a:t> </a:t>
            </a:r>
            <a:r>
              <a:rPr sz="1100">
                <a:latin typeface="Arial"/>
                <a:cs typeface="Arial"/>
              </a:rPr>
              <a:t>that</a:t>
            </a:r>
            <a:r>
              <a:rPr sz="1100" spc="-30">
                <a:latin typeface="Arial"/>
                <a:cs typeface="Arial"/>
              </a:rPr>
              <a:t> </a:t>
            </a:r>
            <a:r>
              <a:rPr sz="1100" spc="-5">
                <a:latin typeface="Arial"/>
                <a:cs typeface="Arial"/>
              </a:rPr>
              <a:t>which</a:t>
            </a:r>
            <a:r>
              <a:rPr sz="1100" spc="15">
                <a:latin typeface="Arial"/>
                <a:cs typeface="Arial"/>
              </a:rPr>
              <a:t> </a:t>
            </a:r>
            <a:r>
              <a:rPr sz="1100">
                <a:latin typeface="Arial"/>
                <a:cs typeface="Arial"/>
              </a:rPr>
              <a:t>I</a:t>
            </a:r>
            <a:r>
              <a:rPr sz="1100" spc="-15">
                <a:latin typeface="Arial"/>
                <a:cs typeface="Arial"/>
              </a:rPr>
              <a:t> </a:t>
            </a:r>
            <a:r>
              <a:rPr sz="1100" spc="-5">
                <a:latin typeface="Arial"/>
                <a:cs typeface="Arial"/>
              </a:rPr>
              <a:t>have</a:t>
            </a:r>
            <a:r>
              <a:rPr sz="1100">
                <a:latin typeface="Arial"/>
                <a:cs typeface="Arial"/>
              </a:rPr>
              <a:t> declared </a:t>
            </a:r>
            <a:r>
              <a:rPr sz="1100" spc="-5">
                <a:latin typeface="Arial"/>
                <a:cs typeface="Arial"/>
              </a:rPr>
              <a:t>in</a:t>
            </a:r>
            <a:r>
              <a:rPr sz="1100" spc="-10">
                <a:latin typeface="Arial"/>
                <a:cs typeface="Arial"/>
              </a:rPr>
              <a:t> </a:t>
            </a:r>
            <a:r>
              <a:rPr sz="1100">
                <a:latin typeface="Arial"/>
                <a:cs typeface="Arial"/>
              </a:rPr>
              <a:t>the</a:t>
            </a:r>
            <a:r>
              <a:rPr sz="1100" spc="-5">
                <a:latin typeface="Arial"/>
                <a:cs typeface="Arial"/>
              </a:rPr>
              <a:t> work </a:t>
            </a:r>
            <a:r>
              <a:rPr sz="1100">
                <a:latin typeface="Arial"/>
                <a:cs typeface="Arial"/>
              </a:rPr>
              <a:t>itself.</a:t>
            </a:r>
            <a:r>
              <a:rPr sz="1100" spc="-30">
                <a:latin typeface="Arial"/>
                <a:cs typeface="Arial"/>
              </a:rPr>
              <a:t> </a:t>
            </a:r>
            <a:r>
              <a:rPr sz="1100">
                <a:latin typeface="Arial"/>
                <a:cs typeface="Arial"/>
              </a:rPr>
              <a:t>I</a:t>
            </a:r>
            <a:r>
              <a:rPr sz="1100" spc="-15">
                <a:latin typeface="Arial"/>
                <a:cs typeface="Arial"/>
              </a:rPr>
              <a:t> </a:t>
            </a:r>
            <a:r>
              <a:rPr sz="1100" spc="-5">
                <a:latin typeface="Arial"/>
                <a:cs typeface="Arial"/>
              </a:rPr>
              <a:t>have</a:t>
            </a:r>
            <a:r>
              <a:rPr sz="1100">
                <a:latin typeface="Arial"/>
                <a:cs typeface="Arial"/>
              </a:rPr>
              <a:t> </a:t>
            </a:r>
            <a:r>
              <a:rPr sz="1100" spc="-5">
                <a:latin typeface="Arial"/>
                <a:cs typeface="Arial"/>
              </a:rPr>
              <a:t>acknowledged</a:t>
            </a:r>
            <a:r>
              <a:rPr sz="1100" spc="-10">
                <a:latin typeface="Arial"/>
                <a:cs typeface="Arial"/>
              </a:rPr>
              <a:t> </a:t>
            </a:r>
            <a:r>
              <a:rPr sz="1100" spc="-5">
                <a:latin typeface="Arial"/>
                <a:cs typeface="Arial"/>
              </a:rPr>
              <a:t>all</a:t>
            </a:r>
            <a:r>
              <a:rPr sz="1100" spc="10">
                <a:latin typeface="Arial"/>
                <a:cs typeface="Arial"/>
              </a:rPr>
              <a:t> </a:t>
            </a:r>
            <a:r>
              <a:rPr sz="1100">
                <a:latin typeface="Arial"/>
                <a:cs typeface="Arial"/>
              </a:rPr>
              <a:t>source</a:t>
            </a:r>
            <a:r>
              <a:rPr sz="1100" spc="-15">
                <a:latin typeface="Arial"/>
                <a:cs typeface="Arial"/>
              </a:rPr>
              <a:t> </a:t>
            </a:r>
            <a:r>
              <a:rPr sz="1100" spc="-5">
                <a:latin typeface="Arial"/>
                <a:cs typeface="Arial"/>
              </a:rPr>
              <a:t>materials</a:t>
            </a:r>
            <a:r>
              <a:rPr sz="1100" spc="-20">
                <a:latin typeface="Arial"/>
                <a:cs typeface="Arial"/>
              </a:rPr>
              <a:t> </a:t>
            </a:r>
            <a:r>
              <a:rPr sz="1100" spc="-5">
                <a:latin typeface="Arial"/>
                <a:cs typeface="Arial"/>
              </a:rPr>
              <a:t>in</a:t>
            </a:r>
            <a:r>
              <a:rPr sz="1100">
                <a:latin typeface="Arial"/>
                <a:cs typeface="Arial"/>
              </a:rPr>
              <a:t> the</a:t>
            </a:r>
            <a:r>
              <a:rPr sz="1100" spc="-25">
                <a:latin typeface="Arial"/>
                <a:cs typeface="Arial"/>
              </a:rPr>
              <a:t> </a:t>
            </a:r>
            <a:r>
              <a:rPr sz="1100" spc="-5">
                <a:latin typeface="Arial"/>
                <a:cs typeface="Arial"/>
              </a:rPr>
              <a:t>work</a:t>
            </a:r>
            <a:r>
              <a:rPr sz="1100" spc="5">
                <a:latin typeface="Arial"/>
                <a:cs typeface="Arial"/>
              </a:rPr>
              <a:t> </a:t>
            </a:r>
            <a:r>
              <a:rPr sz="1100">
                <a:latin typeface="Arial"/>
                <a:cs typeface="Arial"/>
              </a:rPr>
              <a:t>itself.</a:t>
            </a:r>
          </a:p>
        </p:txBody>
      </p:sp>
      <p:pic>
        <p:nvPicPr>
          <p:cNvPr id="3" name="object 3"/>
          <p:cNvPicPr/>
          <p:nvPr/>
        </p:nvPicPr>
        <p:blipFill>
          <a:blip r:embed="rId2" cstate="print"/>
          <a:stretch>
            <a:fillRect/>
          </a:stretch>
        </p:blipFill>
        <p:spPr>
          <a:xfrm>
            <a:off x="639534" y="429067"/>
            <a:ext cx="2726278" cy="647584"/>
          </a:xfrm>
          <a:prstGeom prst="rect">
            <a:avLst/>
          </a:prstGeom>
        </p:spPr>
      </p:pic>
      <p:sp>
        <p:nvSpPr>
          <p:cNvPr id="4" name="object 4"/>
          <p:cNvSpPr txBox="1">
            <a:spLocks noGrp="1"/>
          </p:cNvSpPr>
          <p:nvPr>
            <p:ph type="title"/>
          </p:nvPr>
        </p:nvSpPr>
        <p:spPr>
          <a:prstGeom prst="rect">
            <a:avLst/>
          </a:prstGeom>
        </p:spPr>
        <p:txBody>
          <a:bodyPr vert="horz" wrap="square" lIns="0" tIns="12065" rIns="0" bIns="0" rtlCol="0" anchor="t">
            <a:spAutoFit/>
          </a:bodyPr>
          <a:lstStyle/>
          <a:p>
            <a:pPr marL="12700">
              <a:lnSpc>
                <a:spcPct val="100000"/>
              </a:lnSpc>
              <a:spcBef>
                <a:spcPts val="95"/>
              </a:spcBef>
            </a:pPr>
            <a:r>
              <a:rPr lang="en-US" spc="-10"/>
              <a:t>2022</a:t>
            </a:r>
            <a:endParaRPr spc="-10"/>
          </a:p>
        </p:txBody>
      </p:sp>
      <p:pic>
        <p:nvPicPr>
          <p:cNvPr id="5" name="object 5"/>
          <p:cNvPicPr/>
          <p:nvPr/>
        </p:nvPicPr>
        <p:blipFill>
          <a:blip r:embed="rId3" cstate="print"/>
          <a:stretch>
            <a:fillRect/>
          </a:stretch>
        </p:blipFill>
        <p:spPr>
          <a:xfrm>
            <a:off x="769619" y="3566159"/>
            <a:ext cx="8894064" cy="341375"/>
          </a:xfrm>
          <a:prstGeom prst="rect">
            <a:avLst/>
          </a:prstGeom>
        </p:spPr>
      </p:pic>
      <p:sp>
        <p:nvSpPr>
          <p:cNvPr id="6" name="object 6"/>
          <p:cNvSpPr txBox="1"/>
          <p:nvPr/>
        </p:nvSpPr>
        <p:spPr>
          <a:xfrm>
            <a:off x="337474" y="4183575"/>
            <a:ext cx="4442921" cy="228268"/>
          </a:xfrm>
          <a:prstGeom prst="rect">
            <a:avLst/>
          </a:prstGeom>
        </p:spPr>
        <p:txBody>
          <a:bodyPr vert="horz" wrap="square" lIns="0" tIns="12700" rIns="0" bIns="0" rtlCol="0" anchor="t">
            <a:spAutoFit/>
          </a:bodyPr>
          <a:lstStyle/>
          <a:p>
            <a:pPr marL="238125" algn="ctr">
              <a:lnSpc>
                <a:spcPct val="100000"/>
              </a:lnSpc>
              <a:spcBef>
                <a:spcPts val="100"/>
              </a:spcBef>
            </a:pPr>
            <a:r>
              <a:rPr sz="1400" b="1" spc="-5">
                <a:latin typeface="Arial"/>
                <a:cs typeface="Arial"/>
              </a:rPr>
              <a:t>Intellectual</a:t>
            </a:r>
            <a:r>
              <a:rPr sz="1400" b="1" spc="-35">
                <a:latin typeface="Arial"/>
                <a:cs typeface="Arial"/>
              </a:rPr>
              <a:t> </a:t>
            </a:r>
            <a:r>
              <a:rPr sz="1400" b="1">
                <a:latin typeface="Arial"/>
                <a:cs typeface="Arial"/>
              </a:rPr>
              <a:t>Property</a:t>
            </a:r>
            <a:r>
              <a:rPr sz="1400" b="1" spc="-30">
                <a:latin typeface="Arial"/>
                <a:cs typeface="Arial"/>
              </a:rPr>
              <a:t> </a:t>
            </a:r>
            <a:r>
              <a:rPr sz="1400" b="1">
                <a:latin typeface="Arial"/>
                <a:cs typeface="Arial"/>
              </a:rPr>
              <a:t>and</a:t>
            </a:r>
            <a:r>
              <a:rPr sz="1400" b="1" spc="-10">
                <a:latin typeface="Arial"/>
                <a:cs typeface="Arial"/>
              </a:rPr>
              <a:t> </a:t>
            </a:r>
            <a:r>
              <a:rPr sz="1400" b="1" spc="-5">
                <a:latin typeface="Arial"/>
                <a:cs typeface="Arial"/>
              </a:rPr>
              <a:t>candidate</a:t>
            </a:r>
            <a:r>
              <a:rPr sz="1400" b="1" spc="-45">
                <a:latin typeface="Arial"/>
                <a:cs typeface="Arial"/>
              </a:rPr>
              <a:t> </a:t>
            </a:r>
            <a:r>
              <a:rPr sz="1400" b="1" spc="-5">
                <a:latin typeface="Arial"/>
                <a:cs typeface="Arial"/>
              </a:rPr>
              <a:t>consent</a:t>
            </a:r>
            <a:endParaRPr lang="en-US" sz="1400">
              <a:latin typeface="Arial"/>
              <a:cs typeface="Arial"/>
            </a:endParaRPr>
          </a:p>
        </p:txBody>
      </p:sp>
      <p:sp>
        <p:nvSpPr>
          <p:cNvPr id="7" name="object 7"/>
          <p:cNvSpPr txBox="1"/>
          <p:nvPr/>
        </p:nvSpPr>
        <p:spPr>
          <a:xfrm>
            <a:off x="848360" y="4481296"/>
            <a:ext cx="9260205" cy="1370330"/>
          </a:xfrm>
          <a:prstGeom prst="rect">
            <a:avLst/>
          </a:prstGeom>
        </p:spPr>
        <p:txBody>
          <a:bodyPr vert="horz" wrap="square" lIns="0" tIns="12700" rIns="0" bIns="0" rtlCol="0">
            <a:spAutoFit/>
          </a:bodyPr>
          <a:lstStyle/>
          <a:p>
            <a:pPr marL="12700" marR="513080">
              <a:lnSpc>
                <a:spcPct val="114500"/>
              </a:lnSpc>
              <a:spcBef>
                <a:spcPts val="100"/>
              </a:spcBef>
            </a:pPr>
            <a:r>
              <a:rPr sz="1100" spc="-5">
                <a:latin typeface="Arial"/>
                <a:cs typeface="Arial"/>
              </a:rPr>
              <a:t>University</a:t>
            </a:r>
            <a:r>
              <a:rPr sz="1100" spc="-35">
                <a:latin typeface="Arial"/>
                <a:cs typeface="Arial"/>
              </a:rPr>
              <a:t> </a:t>
            </a:r>
            <a:r>
              <a:rPr sz="1100">
                <a:latin typeface="Arial"/>
                <a:cs typeface="Arial"/>
              </a:rPr>
              <a:t>of</a:t>
            </a:r>
            <a:r>
              <a:rPr sz="1100" spc="-30">
                <a:latin typeface="Arial"/>
                <a:cs typeface="Arial"/>
              </a:rPr>
              <a:t> </a:t>
            </a:r>
            <a:r>
              <a:rPr sz="1100">
                <a:latin typeface="Arial"/>
                <a:cs typeface="Arial"/>
              </a:rPr>
              <a:t>the</a:t>
            </a:r>
            <a:r>
              <a:rPr sz="1100" spc="-30">
                <a:latin typeface="Arial"/>
                <a:cs typeface="Arial"/>
              </a:rPr>
              <a:t> </a:t>
            </a:r>
            <a:r>
              <a:rPr sz="1100">
                <a:latin typeface="Arial"/>
                <a:cs typeface="Arial"/>
              </a:rPr>
              <a:t>Arts</a:t>
            </a:r>
            <a:r>
              <a:rPr sz="1100" spc="-45">
                <a:latin typeface="Arial"/>
                <a:cs typeface="Arial"/>
              </a:rPr>
              <a:t> </a:t>
            </a:r>
            <a:r>
              <a:rPr sz="1100">
                <a:latin typeface="Arial"/>
                <a:cs typeface="Arial"/>
              </a:rPr>
              <a:t>London</a:t>
            </a:r>
            <a:r>
              <a:rPr sz="1100" spc="-25">
                <a:latin typeface="Arial"/>
                <a:cs typeface="Arial"/>
              </a:rPr>
              <a:t> </a:t>
            </a:r>
            <a:r>
              <a:rPr sz="1100" spc="-5">
                <a:latin typeface="Arial"/>
                <a:cs typeface="Arial"/>
              </a:rPr>
              <a:t>(UAL)</a:t>
            </a:r>
            <a:r>
              <a:rPr sz="1100" spc="-35">
                <a:latin typeface="Arial"/>
                <a:cs typeface="Arial"/>
              </a:rPr>
              <a:t> </a:t>
            </a:r>
            <a:r>
              <a:rPr sz="1100">
                <a:latin typeface="Arial"/>
                <a:cs typeface="Arial"/>
              </a:rPr>
              <a:t>selects</a:t>
            </a:r>
            <a:r>
              <a:rPr sz="1100" spc="-45">
                <a:latin typeface="Arial"/>
                <a:cs typeface="Arial"/>
              </a:rPr>
              <a:t> </a:t>
            </a:r>
            <a:r>
              <a:rPr sz="1100" spc="-5">
                <a:latin typeface="Arial"/>
                <a:cs typeface="Arial"/>
              </a:rPr>
              <a:t>candidate</a:t>
            </a:r>
            <a:r>
              <a:rPr sz="1100" spc="-50">
                <a:latin typeface="Arial"/>
                <a:cs typeface="Arial"/>
              </a:rPr>
              <a:t> </a:t>
            </a:r>
            <a:r>
              <a:rPr sz="1100" spc="-5">
                <a:latin typeface="Arial"/>
                <a:cs typeface="Arial"/>
              </a:rPr>
              <a:t>work</a:t>
            </a:r>
            <a:r>
              <a:rPr sz="1100" spc="-10">
                <a:latin typeface="Arial"/>
                <a:cs typeface="Arial"/>
              </a:rPr>
              <a:t> </a:t>
            </a:r>
            <a:r>
              <a:rPr sz="1100">
                <a:latin typeface="Arial"/>
                <a:cs typeface="Arial"/>
              </a:rPr>
              <a:t>to</a:t>
            </a:r>
            <a:r>
              <a:rPr sz="1100" spc="-25">
                <a:latin typeface="Arial"/>
                <a:cs typeface="Arial"/>
              </a:rPr>
              <a:t> </a:t>
            </a:r>
            <a:r>
              <a:rPr sz="1100" spc="-5">
                <a:latin typeface="Arial"/>
                <a:cs typeface="Arial"/>
              </a:rPr>
              <a:t>maintain</a:t>
            </a:r>
            <a:r>
              <a:rPr sz="1100" spc="-40">
                <a:latin typeface="Arial"/>
                <a:cs typeface="Arial"/>
              </a:rPr>
              <a:t> </a:t>
            </a:r>
            <a:r>
              <a:rPr sz="1100" spc="-5">
                <a:latin typeface="Arial"/>
                <a:cs typeface="Arial"/>
              </a:rPr>
              <a:t>understanding</a:t>
            </a:r>
            <a:r>
              <a:rPr sz="1100" spc="-50">
                <a:latin typeface="Arial"/>
                <a:cs typeface="Arial"/>
              </a:rPr>
              <a:t> </a:t>
            </a:r>
            <a:r>
              <a:rPr sz="1100">
                <a:latin typeface="Arial"/>
                <a:cs typeface="Arial"/>
              </a:rPr>
              <a:t>and</a:t>
            </a:r>
            <a:r>
              <a:rPr sz="1100" spc="-10">
                <a:latin typeface="Arial"/>
                <a:cs typeface="Arial"/>
              </a:rPr>
              <a:t> </a:t>
            </a:r>
            <a:r>
              <a:rPr sz="1100">
                <a:latin typeface="Arial"/>
                <a:cs typeface="Arial"/>
              </a:rPr>
              <a:t>to</a:t>
            </a:r>
            <a:r>
              <a:rPr sz="1100" spc="-30">
                <a:latin typeface="Arial"/>
                <a:cs typeface="Arial"/>
              </a:rPr>
              <a:t> </a:t>
            </a:r>
            <a:r>
              <a:rPr sz="1100" spc="-5">
                <a:latin typeface="Arial"/>
                <a:cs typeface="Arial"/>
              </a:rPr>
              <a:t>support</a:t>
            </a:r>
            <a:r>
              <a:rPr sz="1100" spc="-40">
                <a:latin typeface="Arial"/>
                <a:cs typeface="Arial"/>
              </a:rPr>
              <a:t> </a:t>
            </a:r>
            <a:r>
              <a:rPr sz="1100">
                <a:latin typeface="Arial"/>
                <a:cs typeface="Arial"/>
              </a:rPr>
              <a:t>ongoing</a:t>
            </a:r>
            <a:r>
              <a:rPr sz="1100" spc="-50">
                <a:latin typeface="Arial"/>
                <a:cs typeface="Arial"/>
              </a:rPr>
              <a:t> </a:t>
            </a:r>
            <a:r>
              <a:rPr sz="1100" spc="-5">
                <a:latin typeface="Arial"/>
                <a:cs typeface="Arial"/>
              </a:rPr>
              <a:t>development</a:t>
            </a:r>
            <a:r>
              <a:rPr sz="1100" spc="-60">
                <a:latin typeface="Arial"/>
                <a:cs typeface="Arial"/>
              </a:rPr>
              <a:t> </a:t>
            </a:r>
            <a:r>
              <a:rPr sz="1100">
                <a:latin typeface="Arial"/>
                <a:cs typeface="Arial"/>
              </a:rPr>
              <a:t>of</a:t>
            </a:r>
            <a:r>
              <a:rPr sz="1100" spc="-20">
                <a:latin typeface="Arial"/>
                <a:cs typeface="Arial"/>
              </a:rPr>
              <a:t> </a:t>
            </a:r>
            <a:r>
              <a:rPr sz="1100">
                <a:latin typeface="Arial"/>
                <a:cs typeface="Arial"/>
              </a:rPr>
              <a:t>its</a:t>
            </a:r>
            <a:r>
              <a:rPr sz="1100" spc="-25">
                <a:latin typeface="Arial"/>
                <a:cs typeface="Arial"/>
              </a:rPr>
              <a:t> </a:t>
            </a:r>
            <a:r>
              <a:rPr sz="1100" spc="-5">
                <a:latin typeface="Arial"/>
                <a:cs typeface="Arial"/>
              </a:rPr>
              <a:t>qualifications. </a:t>
            </a:r>
            <a:r>
              <a:rPr sz="1100" spc="-290">
                <a:latin typeface="Arial"/>
                <a:cs typeface="Arial"/>
              </a:rPr>
              <a:t> </a:t>
            </a:r>
            <a:r>
              <a:rPr sz="1100" spc="-5">
                <a:latin typeface="Arial"/>
                <a:cs typeface="Arial"/>
              </a:rPr>
              <a:t>Candidate</a:t>
            </a:r>
            <a:r>
              <a:rPr sz="1100" spc="-45">
                <a:latin typeface="Arial"/>
                <a:cs typeface="Arial"/>
              </a:rPr>
              <a:t> </a:t>
            </a:r>
            <a:r>
              <a:rPr sz="1100" spc="-5">
                <a:latin typeface="Arial"/>
                <a:cs typeface="Arial"/>
              </a:rPr>
              <a:t>work</a:t>
            </a:r>
            <a:r>
              <a:rPr sz="1100" spc="-30">
                <a:latin typeface="Arial"/>
                <a:cs typeface="Arial"/>
              </a:rPr>
              <a:t> </a:t>
            </a:r>
            <a:r>
              <a:rPr sz="1100">
                <a:latin typeface="Arial"/>
                <a:cs typeface="Arial"/>
              </a:rPr>
              <a:t>may</a:t>
            </a:r>
            <a:r>
              <a:rPr sz="1100" spc="-45">
                <a:latin typeface="Arial"/>
                <a:cs typeface="Arial"/>
              </a:rPr>
              <a:t> </a:t>
            </a:r>
            <a:r>
              <a:rPr sz="1100">
                <a:latin typeface="Arial"/>
                <a:cs typeface="Arial"/>
              </a:rPr>
              <a:t>be</a:t>
            </a:r>
            <a:r>
              <a:rPr sz="1100" spc="-25">
                <a:latin typeface="Arial"/>
                <a:cs typeface="Arial"/>
              </a:rPr>
              <a:t> </a:t>
            </a:r>
            <a:r>
              <a:rPr sz="1100">
                <a:latin typeface="Arial"/>
                <a:cs typeface="Arial"/>
              </a:rPr>
              <a:t>used</a:t>
            </a:r>
            <a:r>
              <a:rPr sz="1100" spc="-35">
                <a:latin typeface="Arial"/>
                <a:cs typeface="Arial"/>
              </a:rPr>
              <a:t> </a:t>
            </a:r>
            <a:r>
              <a:rPr sz="1100" spc="5">
                <a:latin typeface="Arial"/>
                <a:cs typeface="Arial"/>
              </a:rPr>
              <a:t>for</a:t>
            </a:r>
            <a:r>
              <a:rPr sz="1100" spc="-55">
                <a:latin typeface="Arial"/>
                <a:cs typeface="Arial"/>
              </a:rPr>
              <a:t> </a:t>
            </a:r>
            <a:r>
              <a:rPr sz="1100">
                <a:latin typeface="Arial"/>
                <a:cs typeface="Arial"/>
              </a:rPr>
              <a:t>the</a:t>
            </a:r>
            <a:r>
              <a:rPr sz="1100" spc="-50">
                <a:latin typeface="Arial"/>
                <a:cs typeface="Arial"/>
              </a:rPr>
              <a:t> </a:t>
            </a:r>
            <a:r>
              <a:rPr sz="1100" spc="-5">
                <a:latin typeface="Arial"/>
                <a:cs typeface="Arial"/>
              </a:rPr>
              <a:t>following</a:t>
            </a:r>
            <a:r>
              <a:rPr sz="1100" spc="-35">
                <a:latin typeface="Arial"/>
                <a:cs typeface="Arial"/>
              </a:rPr>
              <a:t> </a:t>
            </a:r>
            <a:r>
              <a:rPr sz="1100" spc="-5">
                <a:latin typeface="Arial"/>
                <a:cs typeface="Arial"/>
              </a:rPr>
              <a:t>purposes:</a:t>
            </a:r>
            <a:endParaRPr sz="1100">
              <a:latin typeface="Arial"/>
              <a:cs typeface="Arial"/>
            </a:endParaRPr>
          </a:p>
          <a:p>
            <a:pPr marL="134620" indent="-121920">
              <a:lnSpc>
                <a:spcPct val="100000"/>
              </a:lnSpc>
              <a:spcBef>
                <a:spcPts val="190"/>
              </a:spcBef>
              <a:buChar char="-"/>
              <a:tabLst>
                <a:tab pos="134620" algn="l"/>
              </a:tabLst>
            </a:pPr>
            <a:r>
              <a:rPr sz="1100" spc="-5">
                <a:latin typeface="Arial"/>
                <a:cs typeface="Arial"/>
              </a:rPr>
              <a:t>As</a:t>
            </a:r>
            <a:r>
              <a:rPr sz="1100" spc="-25">
                <a:latin typeface="Arial"/>
                <a:cs typeface="Arial"/>
              </a:rPr>
              <a:t> </a:t>
            </a:r>
            <a:r>
              <a:rPr sz="1100">
                <a:latin typeface="Arial"/>
                <a:cs typeface="Arial"/>
              </a:rPr>
              <a:t>part</a:t>
            </a:r>
            <a:r>
              <a:rPr sz="1100" spc="-40">
                <a:latin typeface="Arial"/>
                <a:cs typeface="Arial"/>
              </a:rPr>
              <a:t> </a:t>
            </a:r>
            <a:r>
              <a:rPr sz="1100">
                <a:latin typeface="Arial"/>
                <a:cs typeface="Arial"/>
              </a:rPr>
              <a:t>of</a:t>
            </a:r>
            <a:r>
              <a:rPr sz="1100" spc="-25">
                <a:latin typeface="Arial"/>
                <a:cs typeface="Arial"/>
              </a:rPr>
              <a:t> </a:t>
            </a:r>
            <a:r>
              <a:rPr sz="1100">
                <a:latin typeface="Arial"/>
                <a:cs typeface="Arial"/>
              </a:rPr>
              <a:t>the</a:t>
            </a:r>
            <a:r>
              <a:rPr sz="1100" spc="-40">
                <a:latin typeface="Arial"/>
                <a:cs typeface="Arial"/>
              </a:rPr>
              <a:t> </a:t>
            </a:r>
            <a:r>
              <a:rPr sz="1100" spc="-5">
                <a:latin typeface="Arial"/>
                <a:cs typeface="Arial"/>
              </a:rPr>
              <a:t>standardisation</a:t>
            </a:r>
            <a:r>
              <a:rPr sz="1100" spc="-40">
                <a:latin typeface="Arial"/>
                <a:cs typeface="Arial"/>
              </a:rPr>
              <a:t> </a:t>
            </a:r>
            <a:r>
              <a:rPr sz="1100" spc="-5">
                <a:latin typeface="Arial"/>
                <a:cs typeface="Arial"/>
              </a:rPr>
              <a:t>materials</a:t>
            </a:r>
            <a:r>
              <a:rPr sz="1100" spc="-50">
                <a:latin typeface="Arial"/>
                <a:cs typeface="Arial"/>
              </a:rPr>
              <a:t> </a:t>
            </a:r>
            <a:r>
              <a:rPr sz="1100">
                <a:latin typeface="Arial"/>
                <a:cs typeface="Arial"/>
              </a:rPr>
              <a:t>to</a:t>
            </a:r>
            <a:r>
              <a:rPr sz="1100" spc="-25">
                <a:latin typeface="Arial"/>
                <a:cs typeface="Arial"/>
              </a:rPr>
              <a:t> </a:t>
            </a:r>
            <a:r>
              <a:rPr sz="1100">
                <a:latin typeface="Arial"/>
                <a:cs typeface="Arial"/>
              </a:rPr>
              <a:t>assist</a:t>
            </a:r>
            <a:r>
              <a:rPr sz="1100" spc="-35">
                <a:latin typeface="Arial"/>
                <a:cs typeface="Arial"/>
              </a:rPr>
              <a:t> </a:t>
            </a:r>
            <a:r>
              <a:rPr sz="1100" spc="-10">
                <a:latin typeface="Arial"/>
                <a:cs typeface="Arial"/>
              </a:rPr>
              <a:t>with </a:t>
            </a:r>
            <a:r>
              <a:rPr sz="1100" spc="-5">
                <a:latin typeface="Arial"/>
                <a:cs typeface="Arial"/>
              </a:rPr>
              <a:t>training</a:t>
            </a:r>
            <a:r>
              <a:rPr sz="1100" spc="-50">
                <a:latin typeface="Arial"/>
                <a:cs typeface="Arial"/>
              </a:rPr>
              <a:t> </a:t>
            </a:r>
            <a:r>
              <a:rPr sz="1100">
                <a:latin typeface="Arial"/>
                <a:cs typeface="Arial"/>
              </a:rPr>
              <a:t>of</a:t>
            </a:r>
            <a:r>
              <a:rPr sz="1100" spc="-25">
                <a:latin typeface="Arial"/>
                <a:cs typeface="Arial"/>
              </a:rPr>
              <a:t> </a:t>
            </a:r>
            <a:r>
              <a:rPr sz="1100" spc="-5">
                <a:latin typeface="Arial"/>
                <a:cs typeface="Arial"/>
              </a:rPr>
              <a:t>UAL</a:t>
            </a:r>
            <a:r>
              <a:rPr sz="1100" spc="15">
                <a:latin typeface="Arial"/>
                <a:cs typeface="Arial"/>
              </a:rPr>
              <a:t> </a:t>
            </a:r>
            <a:r>
              <a:rPr sz="1100">
                <a:latin typeface="Arial"/>
                <a:cs typeface="Arial"/>
              </a:rPr>
              <a:t>assessors</a:t>
            </a:r>
            <a:r>
              <a:rPr sz="1100" spc="-20">
                <a:latin typeface="Arial"/>
                <a:cs typeface="Arial"/>
              </a:rPr>
              <a:t> </a:t>
            </a:r>
            <a:r>
              <a:rPr sz="1100" spc="-5">
                <a:latin typeface="Arial"/>
                <a:cs typeface="Arial"/>
              </a:rPr>
              <a:t>who</a:t>
            </a:r>
            <a:r>
              <a:rPr sz="1100" spc="20">
                <a:latin typeface="Arial"/>
                <a:cs typeface="Arial"/>
              </a:rPr>
              <a:t> </a:t>
            </a:r>
            <a:r>
              <a:rPr sz="1100">
                <a:latin typeface="Arial"/>
                <a:cs typeface="Arial"/>
              </a:rPr>
              <a:t>are</a:t>
            </a:r>
            <a:r>
              <a:rPr sz="1100" spc="-10">
                <a:latin typeface="Arial"/>
                <a:cs typeface="Arial"/>
              </a:rPr>
              <a:t> </a:t>
            </a:r>
            <a:r>
              <a:rPr sz="1100" spc="-5">
                <a:latin typeface="Arial"/>
                <a:cs typeface="Arial"/>
              </a:rPr>
              <a:t>responsible</a:t>
            </a:r>
            <a:r>
              <a:rPr sz="1100" spc="10">
                <a:latin typeface="Arial"/>
                <a:cs typeface="Arial"/>
              </a:rPr>
              <a:t> </a:t>
            </a:r>
            <a:r>
              <a:rPr sz="1100" spc="5">
                <a:latin typeface="Arial"/>
                <a:cs typeface="Arial"/>
              </a:rPr>
              <a:t>for</a:t>
            </a:r>
            <a:r>
              <a:rPr sz="1100" spc="-35">
                <a:latin typeface="Arial"/>
                <a:cs typeface="Arial"/>
              </a:rPr>
              <a:t> </a:t>
            </a:r>
            <a:r>
              <a:rPr sz="1100">
                <a:latin typeface="Arial"/>
                <a:cs typeface="Arial"/>
              </a:rPr>
              <a:t>marking</a:t>
            </a:r>
            <a:r>
              <a:rPr sz="1100" spc="-25">
                <a:latin typeface="Arial"/>
                <a:cs typeface="Arial"/>
              </a:rPr>
              <a:t> </a:t>
            </a:r>
            <a:r>
              <a:rPr sz="1100" spc="-5">
                <a:latin typeface="Arial"/>
                <a:cs typeface="Arial"/>
              </a:rPr>
              <a:t>candidate</a:t>
            </a:r>
            <a:r>
              <a:rPr sz="1100">
                <a:latin typeface="Arial"/>
                <a:cs typeface="Arial"/>
              </a:rPr>
              <a:t> </a:t>
            </a:r>
            <a:r>
              <a:rPr sz="1100" spc="-5">
                <a:latin typeface="Arial"/>
                <a:cs typeface="Arial"/>
              </a:rPr>
              <a:t>work.</a:t>
            </a:r>
            <a:endParaRPr sz="1100">
              <a:latin typeface="Arial"/>
              <a:cs typeface="Arial"/>
            </a:endParaRPr>
          </a:p>
          <a:p>
            <a:pPr marL="12700" marR="2915285" indent="38100">
              <a:lnSpc>
                <a:spcPct val="114500"/>
              </a:lnSpc>
              <a:buChar char="-"/>
              <a:tabLst>
                <a:tab pos="134620" algn="l"/>
              </a:tabLst>
            </a:pPr>
            <a:r>
              <a:rPr sz="1100" spc="-5">
                <a:latin typeface="Arial"/>
                <a:cs typeface="Arial"/>
              </a:rPr>
              <a:t>As </a:t>
            </a:r>
            <a:r>
              <a:rPr sz="1100">
                <a:latin typeface="Arial"/>
                <a:cs typeface="Arial"/>
              </a:rPr>
              <a:t>part of the </a:t>
            </a:r>
            <a:r>
              <a:rPr sz="1100" spc="-5">
                <a:latin typeface="Arial"/>
                <a:cs typeface="Arial"/>
              </a:rPr>
              <a:t>exemplar </a:t>
            </a:r>
            <a:r>
              <a:rPr sz="1100">
                <a:latin typeface="Arial"/>
                <a:cs typeface="Arial"/>
              </a:rPr>
              <a:t>resources </a:t>
            </a:r>
            <a:r>
              <a:rPr sz="1100" spc="5">
                <a:latin typeface="Arial"/>
                <a:cs typeface="Arial"/>
              </a:rPr>
              <a:t>for </a:t>
            </a:r>
            <a:r>
              <a:rPr sz="1100">
                <a:latin typeface="Arial"/>
                <a:cs typeface="Arial"/>
              </a:rPr>
              <a:t>the qualification, </a:t>
            </a:r>
            <a:r>
              <a:rPr sz="1100" spc="-5">
                <a:latin typeface="Arial"/>
                <a:cs typeface="Arial"/>
              </a:rPr>
              <a:t>exhibited </a:t>
            </a:r>
            <a:r>
              <a:rPr sz="1100">
                <a:latin typeface="Arial"/>
                <a:cs typeface="Arial"/>
              </a:rPr>
              <a:t>on the </a:t>
            </a:r>
            <a:r>
              <a:rPr sz="1100" spc="-5">
                <a:latin typeface="Arial"/>
                <a:cs typeface="Arial"/>
              </a:rPr>
              <a:t>UAL Awarding Body website. </a:t>
            </a:r>
            <a:r>
              <a:rPr sz="1100" spc="-295">
                <a:latin typeface="Arial"/>
                <a:cs typeface="Arial"/>
              </a:rPr>
              <a:t> </a:t>
            </a:r>
            <a:r>
              <a:rPr sz="1100" spc="-5">
                <a:latin typeface="Arial"/>
                <a:cs typeface="Arial"/>
              </a:rPr>
              <a:t>All</a:t>
            </a:r>
            <a:r>
              <a:rPr sz="1100" spc="10">
                <a:latin typeface="Arial"/>
                <a:cs typeface="Arial"/>
              </a:rPr>
              <a:t> </a:t>
            </a:r>
            <a:r>
              <a:rPr sz="1100">
                <a:latin typeface="Arial"/>
                <a:cs typeface="Arial"/>
              </a:rPr>
              <a:t>personal</a:t>
            </a:r>
            <a:r>
              <a:rPr sz="1100" spc="-15">
                <a:latin typeface="Arial"/>
                <a:cs typeface="Arial"/>
              </a:rPr>
              <a:t> </a:t>
            </a:r>
            <a:r>
              <a:rPr sz="1100">
                <a:latin typeface="Arial"/>
                <a:cs typeface="Arial"/>
              </a:rPr>
              <a:t>data</a:t>
            </a:r>
            <a:r>
              <a:rPr sz="1100" spc="-20">
                <a:latin typeface="Arial"/>
                <a:cs typeface="Arial"/>
              </a:rPr>
              <a:t> </a:t>
            </a:r>
            <a:r>
              <a:rPr sz="1100" spc="-5">
                <a:latin typeface="Arial"/>
                <a:cs typeface="Arial"/>
              </a:rPr>
              <a:t>relating </a:t>
            </a:r>
            <a:r>
              <a:rPr sz="1100">
                <a:latin typeface="Arial"/>
                <a:cs typeface="Arial"/>
              </a:rPr>
              <a:t>to</a:t>
            </a:r>
            <a:r>
              <a:rPr sz="1100" spc="-20">
                <a:latin typeface="Arial"/>
                <a:cs typeface="Arial"/>
              </a:rPr>
              <a:t> </a:t>
            </a:r>
            <a:r>
              <a:rPr sz="1100">
                <a:latin typeface="Arial"/>
                <a:cs typeface="Arial"/>
              </a:rPr>
              <a:t>the</a:t>
            </a:r>
            <a:r>
              <a:rPr sz="1100" spc="-10">
                <a:latin typeface="Arial"/>
                <a:cs typeface="Arial"/>
              </a:rPr>
              <a:t> </a:t>
            </a:r>
            <a:r>
              <a:rPr sz="1100" spc="-5">
                <a:latin typeface="Arial"/>
                <a:cs typeface="Arial"/>
              </a:rPr>
              <a:t>candidate</a:t>
            </a:r>
            <a:r>
              <a:rPr sz="1100" spc="-20">
                <a:latin typeface="Arial"/>
                <a:cs typeface="Arial"/>
              </a:rPr>
              <a:t> </a:t>
            </a:r>
            <a:r>
              <a:rPr sz="1100" spc="-10">
                <a:latin typeface="Arial"/>
                <a:cs typeface="Arial"/>
              </a:rPr>
              <a:t>will</a:t>
            </a:r>
            <a:r>
              <a:rPr sz="1100" spc="50">
                <a:latin typeface="Arial"/>
                <a:cs typeface="Arial"/>
              </a:rPr>
              <a:t> </a:t>
            </a:r>
            <a:r>
              <a:rPr sz="1100">
                <a:latin typeface="Arial"/>
                <a:cs typeface="Arial"/>
              </a:rPr>
              <a:t>not</a:t>
            </a:r>
            <a:r>
              <a:rPr sz="1100" spc="-15">
                <a:latin typeface="Arial"/>
                <a:cs typeface="Arial"/>
              </a:rPr>
              <a:t> </a:t>
            </a:r>
            <a:r>
              <a:rPr sz="1100">
                <a:latin typeface="Arial"/>
                <a:cs typeface="Arial"/>
              </a:rPr>
              <a:t>be</a:t>
            </a:r>
            <a:r>
              <a:rPr sz="1100" spc="-10">
                <a:latin typeface="Arial"/>
                <a:cs typeface="Arial"/>
              </a:rPr>
              <a:t> </a:t>
            </a:r>
            <a:r>
              <a:rPr sz="1100" spc="-5">
                <a:latin typeface="Arial"/>
                <a:cs typeface="Arial"/>
              </a:rPr>
              <a:t>included</a:t>
            </a:r>
            <a:r>
              <a:rPr sz="1100">
                <a:latin typeface="Arial"/>
                <a:cs typeface="Arial"/>
              </a:rPr>
              <a:t> as</a:t>
            </a:r>
            <a:r>
              <a:rPr sz="1100" spc="-5">
                <a:latin typeface="Arial"/>
                <a:cs typeface="Arial"/>
              </a:rPr>
              <a:t> </a:t>
            </a:r>
            <a:r>
              <a:rPr sz="1100">
                <a:latin typeface="Arial"/>
                <a:cs typeface="Arial"/>
              </a:rPr>
              <a:t>part</a:t>
            </a:r>
            <a:r>
              <a:rPr sz="1100" spc="-15">
                <a:latin typeface="Arial"/>
                <a:cs typeface="Arial"/>
              </a:rPr>
              <a:t> </a:t>
            </a:r>
            <a:r>
              <a:rPr sz="1100">
                <a:latin typeface="Arial"/>
                <a:cs typeface="Arial"/>
              </a:rPr>
              <a:t>of</a:t>
            </a:r>
            <a:r>
              <a:rPr sz="1100" spc="-20">
                <a:latin typeface="Arial"/>
                <a:cs typeface="Arial"/>
              </a:rPr>
              <a:t> </a:t>
            </a:r>
            <a:r>
              <a:rPr sz="1100" spc="-5">
                <a:latin typeface="Arial"/>
                <a:cs typeface="Arial"/>
              </a:rPr>
              <a:t>this</a:t>
            </a:r>
            <a:r>
              <a:rPr sz="1100" spc="-20">
                <a:latin typeface="Arial"/>
                <a:cs typeface="Arial"/>
              </a:rPr>
              <a:t> </a:t>
            </a:r>
            <a:r>
              <a:rPr sz="1100">
                <a:latin typeface="Arial"/>
                <a:cs typeface="Arial"/>
              </a:rPr>
              <a:t>use.</a:t>
            </a:r>
          </a:p>
          <a:p>
            <a:pPr marL="12700" marR="5080">
              <a:lnSpc>
                <a:spcPct val="114500"/>
              </a:lnSpc>
              <a:spcBef>
                <a:spcPts val="5"/>
              </a:spcBef>
            </a:pPr>
            <a:r>
              <a:rPr sz="1100">
                <a:latin typeface="Arial"/>
                <a:cs typeface="Arial"/>
              </a:rPr>
              <a:t>The </a:t>
            </a:r>
            <a:r>
              <a:rPr sz="1100" spc="-5">
                <a:latin typeface="Arial"/>
                <a:cs typeface="Arial"/>
              </a:rPr>
              <a:t>work </a:t>
            </a:r>
            <a:r>
              <a:rPr sz="1100" spc="-10">
                <a:latin typeface="Arial"/>
                <a:cs typeface="Arial"/>
              </a:rPr>
              <a:t>will </a:t>
            </a:r>
            <a:r>
              <a:rPr sz="1100">
                <a:latin typeface="Arial"/>
                <a:cs typeface="Arial"/>
              </a:rPr>
              <a:t>not be used to promote the qualification or the </a:t>
            </a:r>
            <a:r>
              <a:rPr sz="1100" spc="-5">
                <a:latin typeface="Arial"/>
                <a:cs typeface="Arial"/>
              </a:rPr>
              <a:t>business </a:t>
            </a:r>
            <a:r>
              <a:rPr sz="1100">
                <a:latin typeface="Arial"/>
                <a:cs typeface="Arial"/>
              </a:rPr>
              <a:t>function of the </a:t>
            </a:r>
            <a:r>
              <a:rPr sz="1100" spc="-5">
                <a:latin typeface="Arial"/>
                <a:cs typeface="Arial"/>
              </a:rPr>
              <a:t>UAL Awarding Body </a:t>
            </a:r>
            <a:r>
              <a:rPr sz="1100">
                <a:latin typeface="Arial"/>
                <a:cs typeface="Arial"/>
              </a:rPr>
              <a:t>and </a:t>
            </a:r>
            <a:r>
              <a:rPr sz="1100" spc="-5">
                <a:latin typeface="Arial"/>
                <a:cs typeface="Arial"/>
              </a:rPr>
              <a:t>it </a:t>
            </a:r>
            <a:r>
              <a:rPr sz="1100" spc="-10">
                <a:latin typeface="Arial"/>
                <a:cs typeface="Arial"/>
              </a:rPr>
              <a:t>will </a:t>
            </a:r>
            <a:r>
              <a:rPr sz="1100">
                <a:latin typeface="Arial"/>
                <a:cs typeface="Arial"/>
              </a:rPr>
              <a:t>not knowingly be shared </a:t>
            </a:r>
            <a:r>
              <a:rPr sz="1100" spc="-10">
                <a:latin typeface="Arial"/>
                <a:cs typeface="Arial"/>
              </a:rPr>
              <a:t>with </a:t>
            </a:r>
            <a:r>
              <a:rPr sz="1100">
                <a:latin typeface="Arial"/>
                <a:cs typeface="Arial"/>
              </a:rPr>
              <a:t>third </a:t>
            </a:r>
            <a:r>
              <a:rPr sz="1100" spc="-295">
                <a:latin typeface="Arial"/>
                <a:cs typeface="Arial"/>
              </a:rPr>
              <a:t> </a:t>
            </a:r>
            <a:r>
              <a:rPr sz="1100" spc="-5">
                <a:latin typeface="Arial"/>
                <a:cs typeface="Arial"/>
              </a:rPr>
              <a:t>parties.</a:t>
            </a:r>
            <a:endParaRPr sz="1100">
              <a:latin typeface="Arial"/>
              <a:cs typeface="Arial"/>
            </a:endParaRPr>
          </a:p>
        </p:txBody>
      </p:sp>
      <p:sp>
        <p:nvSpPr>
          <p:cNvPr id="8" name="object 8"/>
          <p:cNvSpPr txBox="1"/>
          <p:nvPr/>
        </p:nvSpPr>
        <p:spPr>
          <a:xfrm>
            <a:off x="848360" y="6043066"/>
            <a:ext cx="9629775" cy="358775"/>
          </a:xfrm>
          <a:prstGeom prst="rect">
            <a:avLst/>
          </a:prstGeom>
        </p:spPr>
        <p:txBody>
          <a:bodyPr vert="horz" wrap="square" lIns="0" tIns="12700" rIns="0" bIns="0" rtlCol="0">
            <a:spAutoFit/>
          </a:bodyPr>
          <a:lstStyle/>
          <a:p>
            <a:pPr marL="12700">
              <a:lnSpc>
                <a:spcPts val="1310"/>
              </a:lnSpc>
              <a:spcBef>
                <a:spcPts val="100"/>
              </a:spcBef>
            </a:pPr>
            <a:r>
              <a:rPr sz="1100">
                <a:latin typeface="Arial"/>
                <a:cs typeface="Arial"/>
              </a:rPr>
              <a:t>If</a:t>
            </a:r>
            <a:r>
              <a:rPr sz="1100" spc="-30">
                <a:latin typeface="Arial"/>
                <a:cs typeface="Arial"/>
              </a:rPr>
              <a:t> </a:t>
            </a:r>
            <a:r>
              <a:rPr sz="1100" spc="-5">
                <a:latin typeface="Arial"/>
                <a:cs typeface="Arial"/>
              </a:rPr>
              <a:t>you</a:t>
            </a:r>
            <a:r>
              <a:rPr sz="1100" spc="10">
                <a:latin typeface="Arial"/>
                <a:cs typeface="Arial"/>
              </a:rPr>
              <a:t> </a:t>
            </a:r>
            <a:r>
              <a:rPr sz="1100" spc="-5">
                <a:latin typeface="Arial"/>
                <a:cs typeface="Arial"/>
              </a:rPr>
              <a:t>tick</a:t>
            </a:r>
            <a:r>
              <a:rPr sz="1100" spc="-15">
                <a:latin typeface="Arial"/>
                <a:cs typeface="Arial"/>
              </a:rPr>
              <a:t> </a:t>
            </a:r>
            <a:r>
              <a:rPr sz="1100">
                <a:latin typeface="Arial"/>
                <a:cs typeface="Arial"/>
              </a:rPr>
              <a:t>the</a:t>
            </a:r>
            <a:r>
              <a:rPr sz="1100" spc="-20">
                <a:latin typeface="Arial"/>
                <a:cs typeface="Arial"/>
              </a:rPr>
              <a:t> </a:t>
            </a:r>
            <a:r>
              <a:rPr sz="1100">
                <a:latin typeface="Arial"/>
                <a:cs typeface="Arial"/>
              </a:rPr>
              <a:t>box</a:t>
            </a:r>
            <a:r>
              <a:rPr sz="1100" spc="-5">
                <a:latin typeface="Arial"/>
                <a:cs typeface="Arial"/>
              </a:rPr>
              <a:t> </a:t>
            </a:r>
            <a:r>
              <a:rPr sz="1100">
                <a:latin typeface="Arial"/>
                <a:cs typeface="Arial"/>
              </a:rPr>
              <a:t>on</a:t>
            </a:r>
            <a:r>
              <a:rPr sz="1100" spc="-5">
                <a:latin typeface="Arial"/>
                <a:cs typeface="Arial"/>
              </a:rPr>
              <a:t> </a:t>
            </a:r>
            <a:r>
              <a:rPr sz="1100">
                <a:latin typeface="Arial"/>
                <a:cs typeface="Arial"/>
              </a:rPr>
              <a:t>the</a:t>
            </a:r>
            <a:r>
              <a:rPr sz="1100" spc="-5">
                <a:latin typeface="Arial"/>
                <a:cs typeface="Arial"/>
              </a:rPr>
              <a:t> </a:t>
            </a:r>
            <a:r>
              <a:rPr sz="1100" spc="5">
                <a:latin typeface="Arial"/>
                <a:cs typeface="Arial"/>
              </a:rPr>
              <a:t>far</a:t>
            </a:r>
            <a:r>
              <a:rPr sz="1100" spc="-35">
                <a:latin typeface="Arial"/>
                <a:cs typeface="Arial"/>
              </a:rPr>
              <a:t> </a:t>
            </a:r>
            <a:r>
              <a:rPr sz="1100">
                <a:latin typeface="Arial"/>
                <a:cs typeface="Arial"/>
              </a:rPr>
              <a:t>right,</a:t>
            </a:r>
            <a:r>
              <a:rPr sz="1100" spc="-30">
                <a:latin typeface="Arial"/>
                <a:cs typeface="Arial"/>
              </a:rPr>
              <a:t> </a:t>
            </a:r>
            <a:r>
              <a:rPr sz="1100" spc="-5">
                <a:latin typeface="Arial"/>
                <a:cs typeface="Arial"/>
              </a:rPr>
              <a:t>you</a:t>
            </a:r>
            <a:r>
              <a:rPr sz="1100" spc="5">
                <a:latin typeface="Arial"/>
                <a:cs typeface="Arial"/>
              </a:rPr>
              <a:t> </a:t>
            </a:r>
            <a:r>
              <a:rPr sz="1100">
                <a:latin typeface="Arial"/>
                <a:cs typeface="Arial"/>
              </a:rPr>
              <a:t>are</a:t>
            </a:r>
            <a:r>
              <a:rPr sz="1100" spc="-15">
                <a:latin typeface="Arial"/>
                <a:cs typeface="Arial"/>
              </a:rPr>
              <a:t> </a:t>
            </a:r>
            <a:r>
              <a:rPr sz="1100">
                <a:latin typeface="Arial"/>
                <a:cs typeface="Arial"/>
              </a:rPr>
              <a:t>confirming</a:t>
            </a:r>
            <a:r>
              <a:rPr sz="1100" spc="-30">
                <a:latin typeface="Arial"/>
                <a:cs typeface="Arial"/>
              </a:rPr>
              <a:t> </a:t>
            </a:r>
            <a:r>
              <a:rPr sz="1100" spc="-5">
                <a:latin typeface="Arial"/>
                <a:cs typeface="Arial"/>
              </a:rPr>
              <a:t>your</a:t>
            </a:r>
            <a:r>
              <a:rPr sz="1100">
                <a:latin typeface="Arial"/>
                <a:cs typeface="Arial"/>
              </a:rPr>
              <a:t> consent</a:t>
            </a:r>
            <a:r>
              <a:rPr sz="1100" spc="-10">
                <a:latin typeface="Arial"/>
                <a:cs typeface="Arial"/>
              </a:rPr>
              <a:t> </a:t>
            </a:r>
            <a:r>
              <a:rPr sz="1100" spc="5">
                <a:latin typeface="Arial"/>
                <a:cs typeface="Arial"/>
              </a:rPr>
              <a:t>for</a:t>
            </a:r>
            <a:r>
              <a:rPr sz="1100" spc="-35">
                <a:latin typeface="Arial"/>
                <a:cs typeface="Arial"/>
              </a:rPr>
              <a:t> </a:t>
            </a:r>
            <a:r>
              <a:rPr sz="1100" spc="-5">
                <a:latin typeface="Arial"/>
                <a:cs typeface="Arial"/>
              </a:rPr>
              <a:t>your</a:t>
            </a:r>
            <a:r>
              <a:rPr sz="1100">
                <a:latin typeface="Arial"/>
                <a:cs typeface="Arial"/>
              </a:rPr>
              <a:t> </a:t>
            </a:r>
            <a:r>
              <a:rPr sz="1100" spc="-5">
                <a:latin typeface="Arial"/>
                <a:cs typeface="Arial"/>
              </a:rPr>
              <a:t>work</a:t>
            </a:r>
            <a:r>
              <a:rPr sz="1100" spc="10">
                <a:latin typeface="Arial"/>
                <a:cs typeface="Arial"/>
              </a:rPr>
              <a:t> </a:t>
            </a:r>
            <a:r>
              <a:rPr sz="1100">
                <a:latin typeface="Arial"/>
                <a:cs typeface="Arial"/>
              </a:rPr>
              <a:t>produced</a:t>
            </a:r>
            <a:r>
              <a:rPr sz="1100" spc="-15">
                <a:latin typeface="Arial"/>
                <a:cs typeface="Arial"/>
              </a:rPr>
              <a:t> </a:t>
            </a:r>
            <a:r>
              <a:rPr sz="1100" spc="-5">
                <a:latin typeface="Arial"/>
                <a:cs typeface="Arial"/>
              </a:rPr>
              <a:t>in</a:t>
            </a:r>
            <a:r>
              <a:rPr sz="1100" spc="5">
                <a:latin typeface="Arial"/>
                <a:cs typeface="Arial"/>
              </a:rPr>
              <a:t> </a:t>
            </a:r>
            <a:r>
              <a:rPr sz="1100">
                <a:latin typeface="Arial"/>
                <a:cs typeface="Arial"/>
              </a:rPr>
              <a:t>this</a:t>
            </a:r>
            <a:r>
              <a:rPr sz="1100" spc="-5">
                <a:latin typeface="Arial"/>
                <a:cs typeface="Arial"/>
              </a:rPr>
              <a:t> digital</a:t>
            </a:r>
            <a:r>
              <a:rPr sz="1100">
                <a:latin typeface="Arial"/>
                <a:cs typeface="Arial"/>
              </a:rPr>
              <a:t> </a:t>
            </a:r>
            <a:r>
              <a:rPr sz="1100" spc="-5">
                <a:latin typeface="Arial"/>
                <a:cs typeface="Arial"/>
              </a:rPr>
              <a:t>portfolio</a:t>
            </a:r>
            <a:r>
              <a:rPr sz="1100" spc="-15">
                <a:latin typeface="Arial"/>
                <a:cs typeface="Arial"/>
              </a:rPr>
              <a:t> </a:t>
            </a:r>
            <a:r>
              <a:rPr sz="1100">
                <a:latin typeface="Arial"/>
                <a:cs typeface="Arial"/>
              </a:rPr>
              <a:t>to</a:t>
            </a:r>
            <a:r>
              <a:rPr sz="1100" spc="-15">
                <a:latin typeface="Arial"/>
                <a:cs typeface="Arial"/>
              </a:rPr>
              <a:t> </a:t>
            </a:r>
            <a:r>
              <a:rPr sz="1100">
                <a:latin typeface="Arial"/>
                <a:cs typeface="Arial"/>
              </a:rPr>
              <a:t>be</a:t>
            </a:r>
            <a:r>
              <a:rPr sz="1100" spc="25">
                <a:latin typeface="Arial"/>
                <a:cs typeface="Arial"/>
              </a:rPr>
              <a:t> </a:t>
            </a:r>
            <a:r>
              <a:rPr sz="1100">
                <a:latin typeface="Arial"/>
                <a:cs typeface="Arial"/>
              </a:rPr>
              <a:t>used</a:t>
            </a:r>
            <a:r>
              <a:rPr sz="1100" spc="-5">
                <a:latin typeface="Arial"/>
                <a:cs typeface="Arial"/>
              </a:rPr>
              <a:t> </a:t>
            </a:r>
            <a:r>
              <a:rPr sz="1100" spc="5">
                <a:latin typeface="Arial"/>
                <a:cs typeface="Arial"/>
              </a:rPr>
              <a:t>for</a:t>
            </a:r>
            <a:r>
              <a:rPr sz="1100" spc="-35">
                <a:latin typeface="Arial"/>
                <a:cs typeface="Arial"/>
              </a:rPr>
              <a:t> </a:t>
            </a:r>
            <a:r>
              <a:rPr sz="1100">
                <a:latin typeface="Arial"/>
                <a:cs typeface="Arial"/>
              </a:rPr>
              <a:t>the</a:t>
            </a:r>
            <a:r>
              <a:rPr sz="1100" spc="-20">
                <a:latin typeface="Arial"/>
                <a:cs typeface="Arial"/>
              </a:rPr>
              <a:t> </a:t>
            </a:r>
            <a:r>
              <a:rPr sz="1100">
                <a:latin typeface="Arial"/>
                <a:cs typeface="Arial"/>
              </a:rPr>
              <a:t>purposes</a:t>
            </a:r>
            <a:r>
              <a:rPr sz="1100" spc="-15">
                <a:latin typeface="Arial"/>
                <a:cs typeface="Arial"/>
              </a:rPr>
              <a:t> </a:t>
            </a:r>
            <a:r>
              <a:rPr sz="1100" spc="-5">
                <a:latin typeface="Arial"/>
                <a:cs typeface="Arial"/>
              </a:rPr>
              <a:t>outlined</a:t>
            </a:r>
            <a:r>
              <a:rPr sz="1100" spc="5">
                <a:latin typeface="Arial"/>
                <a:cs typeface="Arial"/>
              </a:rPr>
              <a:t> </a:t>
            </a:r>
            <a:r>
              <a:rPr sz="1100" spc="-5">
                <a:latin typeface="Arial"/>
                <a:cs typeface="Arial"/>
              </a:rPr>
              <a:t>above.</a:t>
            </a:r>
            <a:endParaRPr sz="1100">
              <a:latin typeface="Arial"/>
              <a:cs typeface="Arial"/>
            </a:endParaRPr>
          </a:p>
          <a:p>
            <a:pPr marL="12700">
              <a:lnSpc>
                <a:spcPts val="1310"/>
              </a:lnSpc>
            </a:pPr>
            <a:r>
              <a:rPr sz="1100" b="1">
                <a:latin typeface="Arial"/>
                <a:cs typeface="Arial"/>
              </a:rPr>
              <a:t>Please</a:t>
            </a:r>
            <a:r>
              <a:rPr sz="1100" b="1" spc="-10">
                <a:latin typeface="Arial"/>
                <a:cs typeface="Arial"/>
              </a:rPr>
              <a:t> </a:t>
            </a:r>
            <a:r>
              <a:rPr sz="1100" b="1">
                <a:latin typeface="Arial"/>
                <a:cs typeface="Arial"/>
              </a:rPr>
              <a:t>note,</a:t>
            </a:r>
            <a:r>
              <a:rPr sz="1100" b="1" spc="-30">
                <a:latin typeface="Arial"/>
                <a:cs typeface="Arial"/>
              </a:rPr>
              <a:t> </a:t>
            </a:r>
            <a:r>
              <a:rPr sz="1100" b="1">
                <a:latin typeface="Arial"/>
                <a:cs typeface="Arial"/>
              </a:rPr>
              <a:t>consent is</a:t>
            </a:r>
            <a:r>
              <a:rPr sz="1100" b="1" spc="-5">
                <a:latin typeface="Arial"/>
                <a:cs typeface="Arial"/>
              </a:rPr>
              <a:t> optional</a:t>
            </a:r>
            <a:r>
              <a:rPr sz="1100" b="1" spc="-30">
                <a:latin typeface="Arial"/>
                <a:cs typeface="Arial"/>
              </a:rPr>
              <a:t> </a:t>
            </a:r>
            <a:r>
              <a:rPr sz="1100" b="1">
                <a:latin typeface="Arial"/>
                <a:cs typeface="Arial"/>
              </a:rPr>
              <a:t>and</a:t>
            </a:r>
            <a:r>
              <a:rPr sz="1100" b="1" spc="-5">
                <a:latin typeface="Arial"/>
                <a:cs typeface="Arial"/>
              </a:rPr>
              <a:t> </a:t>
            </a:r>
            <a:r>
              <a:rPr sz="1100" b="1">
                <a:latin typeface="Arial"/>
                <a:cs typeface="Arial"/>
              </a:rPr>
              <a:t>has no</a:t>
            </a:r>
            <a:r>
              <a:rPr sz="1100" b="1" spc="-5">
                <a:latin typeface="Arial"/>
                <a:cs typeface="Arial"/>
              </a:rPr>
              <a:t> involvement </a:t>
            </a:r>
            <a:r>
              <a:rPr sz="1100" b="1">
                <a:latin typeface="Arial"/>
                <a:cs typeface="Arial"/>
              </a:rPr>
              <a:t>with</a:t>
            </a:r>
            <a:r>
              <a:rPr sz="1100" b="1" spc="-40">
                <a:latin typeface="Arial"/>
                <a:cs typeface="Arial"/>
              </a:rPr>
              <a:t> </a:t>
            </a:r>
            <a:r>
              <a:rPr sz="1100" b="1">
                <a:latin typeface="Arial"/>
                <a:cs typeface="Arial"/>
              </a:rPr>
              <a:t>the</a:t>
            </a:r>
            <a:r>
              <a:rPr sz="1100" b="1" spc="-25">
                <a:latin typeface="Arial"/>
                <a:cs typeface="Arial"/>
              </a:rPr>
              <a:t> </a:t>
            </a:r>
            <a:r>
              <a:rPr sz="1100" b="1">
                <a:latin typeface="Arial"/>
                <a:cs typeface="Arial"/>
              </a:rPr>
              <a:t>outcome</a:t>
            </a:r>
            <a:r>
              <a:rPr sz="1100" b="1" spc="-5">
                <a:latin typeface="Arial"/>
                <a:cs typeface="Arial"/>
              </a:rPr>
              <a:t> </a:t>
            </a:r>
            <a:r>
              <a:rPr sz="1100" b="1">
                <a:latin typeface="Arial"/>
                <a:cs typeface="Arial"/>
              </a:rPr>
              <a:t>of</a:t>
            </a:r>
            <a:r>
              <a:rPr sz="1100" b="1" spc="-20">
                <a:latin typeface="Arial"/>
                <a:cs typeface="Arial"/>
              </a:rPr>
              <a:t> </a:t>
            </a:r>
            <a:r>
              <a:rPr sz="1100" b="1" spc="-10">
                <a:latin typeface="Arial"/>
                <a:cs typeface="Arial"/>
              </a:rPr>
              <a:t>your</a:t>
            </a:r>
            <a:r>
              <a:rPr sz="1100" b="1" spc="25">
                <a:latin typeface="Arial"/>
                <a:cs typeface="Arial"/>
              </a:rPr>
              <a:t> </a:t>
            </a:r>
            <a:r>
              <a:rPr sz="1100" b="1">
                <a:latin typeface="Arial"/>
                <a:cs typeface="Arial"/>
              </a:rPr>
              <a:t>assessed </a:t>
            </a:r>
            <a:r>
              <a:rPr sz="1100" b="1" spc="5">
                <a:latin typeface="Arial"/>
                <a:cs typeface="Arial"/>
              </a:rPr>
              <a:t>work</a:t>
            </a:r>
            <a:r>
              <a:rPr sz="1100" spc="5">
                <a:latin typeface="Arial"/>
                <a:cs typeface="Arial"/>
              </a:rPr>
              <a:t>.</a:t>
            </a:r>
            <a:endParaRPr sz="1100">
              <a:latin typeface="Arial"/>
              <a:cs typeface="Arial"/>
            </a:endParaRPr>
          </a:p>
        </p:txBody>
      </p:sp>
      <p:sp>
        <p:nvSpPr>
          <p:cNvPr id="9" name="object 9"/>
          <p:cNvSpPr txBox="1"/>
          <p:nvPr/>
        </p:nvSpPr>
        <p:spPr>
          <a:xfrm>
            <a:off x="10086085" y="3543300"/>
            <a:ext cx="577215" cy="426720"/>
          </a:xfrm>
          <a:prstGeom prst="rect">
            <a:avLst/>
          </a:prstGeom>
          <a:solidFill>
            <a:srgbClr val="AEABAB"/>
          </a:solidFill>
          <a:ln w="12700">
            <a:solidFill>
              <a:srgbClr val="000000"/>
            </a:solidFill>
          </a:ln>
        </p:spPr>
        <p:txBody>
          <a:bodyPr vert="horz" wrap="square" lIns="0" tIns="42545" rIns="0" bIns="0" rtlCol="0">
            <a:spAutoFit/>
          </a:bodyPr>
          <a:lstStyle/>
          <a:p>
            <a:pPr marL="92710" marR="219075">
              <a:lnSpc>
                <a:spcPct val="100000"/>
              </a:lnSpc>
              <a:spcBef>
                <a:spcPts val="335"/>
              </a:spcBef>
            </a:pPr>
            <a:r>
              <a:rPr sz="1100" spc="5">
                <a:latin typeface="Arial"/>
                <a:cs typeface="Arial"/>
              </a:rPr>
              <a:t>T</a:t>
            </a:r>
            <a:r>
              <a:rPr sz="1100" spc="-10">
                <a:latin typeface="Arial"/>
                <a:cs typeface="Arial"/>
              </a:rPr>
              <a:t>i</a:t>
            </a:r>
            <a:r>
              <a:rPr sz="1100">
                <a:latin typeface="Arial"/>
                <a:cs typeface="Arial"/>
              </a:rPr>
              <a:t>ck  </a:t>
            </a:r>
            <a:r>
              <a:rPr sz="1100" spc="-5">
                <a:latin typeface="Arial"/>
                <a:cs typeface="Arial"/>
              </a:rPr>
              <a:t>box</a:t>
            </a:r>
            <a:endParaRPr sz="1100">
              <a:latin typeface="Arial"/>
              <a:cs typeface="Arial"/>
            </a:endParaRPr>
          </a:p>
        </p:txBody>
      </p:sp>
      <p:sp>
        <p:nvSpPr>
          <p:cNvPr id="10" name="object 10"/>
          <p:cNvSpPr txBox="1"/>
          <p:nvPr/>
        </p:nvSpPr>
        <p:spPr>
          <a:xfrm>
            <a:off x="10774171" y="6176149"/>
            <a:ext cx="577215" cy="426720"/>
          </a:xfrm>
          <a:prstGeom prst="rect">
            <a:avLst/>
          </a:prstGeom>
          <a:solidFill>
            <a:srgbClr val="AEABAB"/>
          </a:solidFill>
          <a:ln w="12700">
            <a:solidFill>
              <a:srgbClr val="000000"/>
            </a:solidFill>
          </a:ln>
        </p:spPr>
        <p:txBody>
          <a:bodyPr vert="horz" wrap="square" lIns="0" tIns="43180" rIns="0" bIns="0" rtlCol="0">
            <a:spAutoFit/>
          </a:bodyPr>
          <a:lstStyle/>
          <a:p>
            <a:pPr marL="92710" marR="219075">
              <a:lnSpc>
                <a:spcPct val="100000"/>
              </a:lnSpc>
              <a:spcBef>
                <a:spcPts val="340"/>
              </a:spcBef>
            </a:pPr>
            <a:r>
              <a:rPr sz="1100" spc="5">
                <a:latin typeface="Arial"/>
                <a:cs typeface="Arial"/>
              </a:rPr>
              <a:t>T</a:t>
            </a:r>
            <a:r>
              <a:rPr sz="1100" spc="-10">
                <a:latin typeface="Arial"/>
                <a:cs typeface="Arial"/>
              </a:rPr>
              <a:t>i</a:t>
            </a:r>
            <a:r>
              <a:rPr sz="1100">
                <a:latin typeface="Arial"/>
                <a:cs typeface="Arial"/>
              </a:rPr>
              <a:t>ck  </a:t>
            </a:r>
            <a:r>
              <a:rPr sz="1100" spc="-5">
                <a:latin typeface="Arial"/>
                <a:cs typeface="Arial"/>
              </a:rPr>
              <a:t>box</a:t>
            </a:r>
            <a:endParaRPr sz="1100">
              <a:latin typeface="Arial"/>
              <a:cs typeface="Arial"/>
            </a:endParaRPr>
          </a:p>
        </p:txBody>
      </p:sp>
      <p:sp>
        <p:nvSpPr>
          <p:cNvPr id="12" name="object 12"/>
          <p:cNvSpPr txBox="1"/>
          <p:nvPr/>
        </p:nvSpPr>
        <p:spPr>
          <a:xfrm>
            <a:off x="10663301" y="3543300"/>
            <a:ext cx="577215" cy="364843"/>
          </a:xfrm>
          <a:prstGeom prst="rect">
            <a:avLst/>
          </a:prstGeom>
          <a:ln w="12700">
            <a:solidFill>
              <a:srgbClr val="000000"/>
            </a:solidFill>
          </a:ln>
        </p:spPr>
        <p:txBody>
          <a:bodyPr vert="horz" wrap="square" lIns="0" tIns="86995" rIns="0" bIns="0" rtlCol="0">
            <a:spAutoFit/>
          </a:bodyPr>
          <a:lstStyle/>
          <a:p>
            <a:pPr marL="163195">
              <a:lnSpc>
                <a:spcPct val="100000"/>
              </a:lnSpc>
              <a:spcBef>
                <a:spcPts val="685"/>
              </a:spcBef>
            </a:pPr>
            <a:endParaRPr sz="1800">
              <a:latin typeface="Wingdings"/>
              <a:cs typeface="Wingdings"/>
            </a:endParaRPr>
          </a:p>
        </p:txBody>
      </p:sp>
      <p:sp>
        <p:nvSpPr>
          <p:cNvPr id="13" name="object 13"/>
          <p:cNvSpPr txBox="1"/>
          <p:nvPr/>
        </p:nvSpPr>
        <p:spPr>
          <a:xfrm>
            <a:off x="11351386" y="6176149"/>
            <a:ext cx="577215" cy="386003"/>
          </a:xfrm>
          <a:prstGeom prst="rect">
            <a:avLst/>
          </a:prstGeom>
          <a:ln w="12700">
            <a:solidFill>
              <a:srgbClr val="000000"/>
            </a:solidFill>
          </a:ln>
        </p:spPr>
        <p:txBody>
          <a:bodyPr vert="horz" wrap="square" lIns="0" tIns="107950" rIns="0" bIns="0" rtlCol="0">
            <a:spAutoFit/>
          </a:bodyPr>
          <a:lstStyle/>
          <a:p>
            <a:pPr marL="168275">
              <a:lnSpc>
                <a:spcPct val="100000"/>
              </a:lnSpc>
              <a:spcBef>
                <a:spcPts val="850"/>
              </a:spcBef>
            </a:pPr>
            <a:endParaRPr sz="1800">
              <a:latin typeface="Wingdings"/>
              <a:cs typeface="Wingdings"/>
            </a:endParaRPr>
          </a:p>
        </p:txBody>
      </p:sp>
      <p:sp>
        <p:nvSpPr>
          <p:cNvPr id="11" name="TextBox 10">
            <a:extLst>
              <a:ext uri="{FF2B5EF4-FFF2-40B4-BE49-F238E27FC236}">
                <a16:creationId xmlns:a16="http://schemas.microsoft.com/office/drawing/2014/main" id="{30439AE5-1BC8-4D4D-BD9F-9F9A5B876A4A}"/>
              </a:ext>
            </a:extLst>
          </p:cNvPr>
          <p:cNvSpPr txBox="1"/>
          <p:nvPr/>
        </p:nvSpPr>
        <p:spPr>
          <a:xfrm>
            <a:off x="2308514" y="3564082"/>
            <a:ext cx="420658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14" name="TextBox 13">
            <a:extLst>
              <a:ext uri="{FF2B5EF4-FFF2-40B4-BE49-F238E27FC236}">
                <a16:creationId xmlns:a16="http://schemas.microsoft.com/office/drawing/2014/main" id="{0618254F-C2F9-486C-8AD6-637CF49C3145}"/>
              </a:ext>
            </a:extLst>
          </p:cNvPr>
          <p:cNvSpPr txBox="1"/>
          <p:nvPr/>
        </p:nvSpPr>
        <p:spPr>
          <a:xfrm>
            <a:off x="8452139" y="3568411"/>
            <a:ext cx="121054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a:t>Click to add text</a:t>
            </a:r>
          </a:p>
        </p:txBody>
      </p:sp>
      <p:sp>
        <p:nvSpPr>
          <p:cNvPr id="15" name="TextBox 14">
            <a:extLst>
              <a:ext uri="{FF2B5EF4-FFF2-40B4-BE49-F238E27FC236}">
                <a16:creationId xmlns:a16="http://schemas.microsoft.com/office/drawing/2014/main" id="{EB01DF1A-87ED-4CD9-92E2-41FE668DF9E2}"/>
              </a:ext>
            </a:extLst>
          </p:cNvPr>
          <p:cNvSpPr txBox="1"/>
          <p:nvPr/>
        </p:nvSpPr>
        <p:spPr>
          <a:xfrm>
            <a:off x="10664536" y="3546764"/>
            <a:ext cx="58708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
        <p:nvSpPr>
          <p:cNvPr id="16" name="TextBox 15">
            <a:extLst>
              <a:ext uri="{FF2B5EF4-FFF2-40B4-BE49-F238E27FC236}">
                <a16:creationId xmlns:a16="http://schemas.microsoft.com/office/drawing/2014/main" id="{2032BDFF-2B26-4B30-A66A-333B58007D07}"/>
              </a:ext>
            </a:extLst>
          </p:cNvPr>
          <p:cNvSpPr txBox="1"/>
          <p:nvPr/>
        </p:nvSpPr>
        <p:spPr>
          <a:xfrm>
            <a:off x="11357263" y="6213764"/>
            <a:ext cx="58708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UAL Level 3 Applied General Diploma  in Art &amp; Design 603/1457/6</vt:lpstr>
      <vt:lpstr>EXTERNAL ASSESSMENT BRIEF - DIGITAL PORTFOLIO GUIDANCE</vt:lpstr>
      <vt:lpstr>EXTERNAL ASSESSMENT BRIEF - DIGITAL PORTFOLIO GUIDANCE</vt:lpstr>
      <vt:lpstr>Visual and contextual research (LO1, LO2)</vt:lpstr>
      <vt:lpstr>Materials processes and practical skills (LO3, LO4)</vt:lpstr>
      <vt:lpstr>Exploration of ideas and problem solving (LO3, LO4)</vt:lpstr>
      <vt:lpstr>Development of ideas and outcomes (LO4, LO5)</vt:lpstr>
      <vt:lpstr>Presentation and evaluation (LO4, LO6)</vt:lpstr>
      <vt:lpstr>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Creevey</dc:creator>
  <cp:revision>21</cp:revision>
  <dcterms:created xsi:type="dcterms:W3CDTF">2022-02-02T14:51:26Z</dcterms:created>
  <dcterms:modified xsi:type="dcterms:W3CDTF">2022-02-08T12:43:31Z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2019-05-21T00:00:00Z</vt:filetime>
  </property>
  <property fmtid="{D5CDD505-2E9C-101B-9397-08002B2CF9AE}" pid="3" name="Creator">
    <vt:lpwstr>Microsoft® PowerPoint® 2013</vt:lpwstr>
  </property>
  <property fmtid="{D5CDD505-2E9C-101B-9397-08002B2CF9AE}" pid="4" name="LastSaved">
    <vt:filetime>2022-02-02T00:00:00Z</vt:filetime>
  </property>
</Properties>
</file>