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9" r:id="rId3"/>
    <p:sldId id="272" r:id="rId4"/>
    <p:sldId id="265" r:id="rId5"/>
    <p:sldId id="270" r:id="rId6"/>
    <p:sldId id="257" r:id="rId7"/>
    <p:sldId id="258" r:id="rId8"/>
    <p:sldId id="269" r:id="rId9"/>
    <p:sldId id="261" r:id="rId10"/>
    <p:sldId id="260" r:id="rId11"/>
    <p:sldId id="262" r:id="rId12"/>
    <p:sldId id="275" r:id="rId13"/>
    <p:sldId id="273"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23"/>
    <p:restoredTop sz="94579"/>
  </p:normalViewPr>
  <p:slideViewPr>
    <p:cSldViewPr>
      <p:cViewPr varScale="1">
        <p:scale>
          <a:sx n="81" d="100"/>
          <a:sy n="81" d="100"/>
        </p:scale>
        <p:origin x="128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E7B8DF-89F5-4E69-AFFB-DA1FFC20A290}" type="datetimeFigureOut">
              <a:rPr lang="en-GB" smtClean="0"/>
              <a:t>21/11/2018</a:t>
            </a:fld>
            <a:endParaRPr lang="en-GB"/>
          </a:p>
        </p:txBody>
      </p:sp>
      <p:sp>
        <p:nvSpPr>
          <p:cNvPr id="5" name="Footer Placeholder 4"/>
          <p:cNvSpPr>
            <a:spLocks noGrp="1"/>
          </p:cNvSpPr>
          <p:nvPr>
            <p:ph type="ftr" sz="quarter" idx="11"/>
          </p:nvPr>
        </p:nvSpPr>
        <p:spPr>
          <a:xfrm>
            <a:off x="2396319" y="329308"/>
            <a:ext cx="3086292" cy="309201"/>
          </a:xfrm>
        </p:spPr>
        <p:txBody>
          <a:bodyPr/>
          <a:lstStyle/>
          <a:p>
            <a:endParaRPr lang="en-GB"/>
          </a:p>
        </p:txBody>
      </p:sp>
      <p:sp>
        <p:nvSpPr>
          <p:cNvPr id="6" name="Slide Number Placeholder 5"/>
          <p:cNvSpPr>
            <a:spLocks noGrp="1"/>
          </p:cNvSpPr>
          <p:nvPr>
            <p:ph type="sldNum" sz="quarter" idx="12"/>
          </p:nvPr>
        </p:nvSpPr>
        <p:spPr>
          <a:xfrm>
            <a:off x="1434703" y="798973"/>
            <a:ext cx="802005" cy="503578"/>
          </a:xfrm>
        </p:spPr>
        <p:txBody>
          <a:bodyPr/>
          <a:lstStyle/>
          <a:p>
            <a:fld id="{E3966DE9-DF93-4CF3-A7DE-02AEE0EE4E60}" type="slidenum">
              <a:rPr lang="en-GB" smtClean="0"/>
              <a:t>‹#›</a:t>
            </a:fld>
            <a:endParaRPr lang="en-GB"/>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91527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E7B8DF-89F5-4E69-AFFB-DA1FFC20A290}"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966DE9-DF93-4CF3-A7DE-02AEE0EE4E60}" type="slidenum">
              <a:rPr lang="en-GB" smtClean="0"/>
              <a:t>‹#›</a:t>
            </a:fld>
            <a:endParaRPr lang="en-GB"/>
          </a:p>
        </p:txBody>
      </p:sp>
    </p:spTree>
    <p:extLst>
      <p:ext uri="{BB962C8B-B14F-4D97-AF65-F5344CB8AC3E}">
        <p14:creationId xmlns:p14="http://schemas.microsoft.com/office/powerpoint/2010/main" val="997114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E7B8DF-89F5-4E69-AFFB-DA1FFC20A290}"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966DE9-DF93-4CF3-A7DE-02AEE0EE4E60}" type="slidenum">
              <a:rPr lang="en-GB" smtClean="0"/>
              <a:t>‹#›</a:t>
            </a:fld>
            <a:endParaRPr lang="en-GB"/>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367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E7B8DF-89F5-4E69-AFFB-DA1FFC20A290}"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966DE9-DF93-4CF3-A7DE-02AEE0EE4E60}" type="slidenum">
              <a:rPr lang="en-GB" smtClean="0"/>
              <a:t>‹#›</a:t>
            </a:fld>
            <a:endParaRPr lang="en-GB"/>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4055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E7B8DF-89F5-4E69-AFFB-DA1FFC20A290}"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966DE9-DF93-4CF3-A7DE-02AEE0EE4E60}" type="slidenum">
              <a:rPr lang="en-GB" smtClean="0"/>
              <a:t>‹#›</a:t>
            </a:fld>
            <a:endParaRPr lang="en-GB"/>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1432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E7B8DF-89F5-4E69-AFFB-DA1FFC20A290}" type="datetimeFigureOut">
              <a:rPr lang="en-GB" smtClean="0"/>
              <a:t>21/11/2018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966DE9-DF93-4CF3-A7DE-02AEE0EE4E60}" type="slidenum">
              <a:rPr lang="en-GB" smtClean="0"/>
              <a:t>‹#›</a:t>
            </a:fld>
            <a:endParaRPr lang="en-GB"/>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9496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E7B8DF-89F5-4E69-AFFB-DA1FFC20A290}" type="datetimeFigureOut">
              <a:rPr lang="en-GB" smtClean="0"/>
              <a:t>21/11/2018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966DE9-DF93-4CF3-A7DE-02AEE0EE4E60}" type="slidenum">
              <a:rPr lang="en-GB" smtClean="0"/>
              <a:t>‹#›</a:t>
            </a:fld>
            <a:endParaRPr lang="en-GB"/>
          </a:p>
        </p:txBody>
      </p:sp>
    </p:spTree>
    <p:extLst>
      <p:ext uri="{BB962C8B-B14F-4D97-AF65-F5344CB8AC3E}">
        <p14:creationId xmlns:p14="http://schemas.microsoft.com/office/powerpoint/2010/main" val="796871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E7B8DF-89F5-4E69-AFFB-DA1FFC20A290}" type="datetimeFigureOut">
              <a:rPr lang="en-GB" smtClean="0"/>
              <a:t>21/11/2018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966DE9-DF93-4CF3-A7DE-02AEE0EE4E60}" type="slidenum">
              <a:rPr lang="en-GB" smtClean="0"/>
              <a:t>‹#›</a:t>
            </a:fld>
            <a:endParaRPr lang="en-GB"/>
          </a:p>
        </p:txBody>
      </p:sp>
    </p:spTree>
    <p:extLst>
      <p:ext uri="{BB962C8B-B14F-4D97-AF65-F5344CB8AC3E}">
        <p14:creationId xmlns:p14="http://schemas.microsoft.com/office/powerpoint/2010/main" val="3037459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7B8DF-89F5-4E69-AFFB-DA1FFC20A290}" type="datetimeFigureOut">
              <a:rPr lang="en-GB" smtClean="0"/>
              <a:t>21/11/2018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966DE9-DF93-4CF3-A7DE-02AEE0EE4E60}" type="slidenum">
              <a:rPr lang="en-GB" smtClean="0"/>
              <a:t>‹#›</a:t>
            </a:fld>
            <a:endParaRPr lang="en-GB"/>
          </a:p>
        </p:txBody>
      </p:sp>
    </p:spTree>
    <p:extLst>
      <p:ext uri="{BB962C8B-B14F-4D97-AF65-F5344CB8AC3E}">
        <p14:creationId xmlns:p14="http://schemas.microsoft.com/office/powerpoint/2010/main" val="237477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FE7B8DF-89F5-4E69-AFFB-DA1FFC20A290}" type="datetimeFigureOut">
              <a:rPr lang="en-GB" smtClean="0"/>
              <a:t>21/11/2018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966DE9-DF93-4CF3-A7DE-02AEE0EE4E60}" type="slidenum">
              <a:rPr lang="en-GB" smtClean="0"/>
              <a:t>‹#›</a:t>
            </a:fld>
            <a:endParaRPr lang="en-GB"/>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22345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9FE7B8DF-89F5-4E69-AFFB-DA1FFC20A290}" type="datetimeFigureOut">
              <a:rPr lang="en-GB" smtClean="0"/>
              <a:t>21/11/2018</a:t>
            </a:fld>
            <a:endParaRPr lang="en-GB"/>
          </a:p>
        </p:txBody>
      </p:sp>
      <p:sp>
        <p:nvSpPr>
          <p:cNvPr id="6" name="Footer Placeholder 5"/>
          <p:cNvSpPr>
            <a:spLocks noGrp="1"/>
          </p:cNvSpPr>
          <p:nvPr>
            <p:ph type="ftr" sz="quarter" idx="11"/>
          </p:nvPr>
        </p:nvSpPr>
        <p:spPr>
          <a:xfrm>
            <a:off x="1437530" y="318641"/>
            <a:ext cx="3251553" cy="320931"/>
          </a:xfrm>
        </p:spPr>
        <p:txBody>
          <a:bodyPr/>
          <a:lstStyle/>
          <a:p>
            <a:endParaRPr lang="en-GB"/>
          </a:p>
        </p:txBody>
      </p:sp>
      <p:sp>
        <p:nvSpPr>
          <p:cNvPr id="7" name="Slide Number Placeholder 6"/>
          <p:cNvSpPr>
            <a:spLocks noGrp="1"/>
          </p:cNvSpPr>
          <p:nvPr>
            <p:ph type="sldNum" sz="quarter" idx="12"/>
          </p:nvPr>
        </p:nvSpPr>
        <p:spPr/>
        <p:txBody>
          <a:bodyPr/>
          <a:lstStyle/>
          <a:p>
            <a:fld id="{E3966DE9-DF93-4CF3-A7DE-02AEE0EE4E60}" type="slidenum">
              <a:rPr lang="en-GB" smtClean="0"/>
              <a:t>‹#›</a:t>
            </a:fld>
            <a:endParaRPr lang="en-GB"/>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3594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FE7B8DF-89F5-4E69-AFFB-DA1FFC20A290}" type="datetimeFigureOut">
              <a:rPr lang="en-GB" smtClean="0"/>
              <a:t>21/11/2018</a:t>
            </a:fld>
            <a:endParaRPr lang="en-GB"/>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E3966DE9-DF93-4CF3-A7DE-02AEE0EE4E60}" type="slidenum">
              <a:rPr lang="en-GB" smtClean="0"/>
              <a:t>‹#›</a:t>
            </a:fld>
            <a:endParaRPr lang="en-GB"/>
          </a:p>
        </p:txBody>
      </p:sp>
    </p:spTree>
    <p:extLst>
      <p:ext uri="{BB962C8B-B14F-4D97-AF65-F5344CB8AC3E}">
        <p14:creationId xmlns:p14="http://schemas.microsoft.com/office/powerpoint/2010/main" val="64964683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Sequencing</a:t>
            </a:r>
          </a:p>
        </p:txBody>
      </p:sp>
    </p:spTree>
    <p:extLst>
      <p:ext uri="{BB962C8B-B14F-4D97-AF65-F5344CB8AC3E}">
        <p14:creationId xmlns:p14="http://schemas.microsoft.com/office/powerpoint/2010/main" val="3043282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Pitch shifter (found in plugins)</a:t>
            </a:r>
          </a:p>
        </p:txBody>
      </p:sp>
      <p:sp>
        <p:nvSpPr>
          <p:cNvPr id="3" name="Content Placeholder 2"/>
          <p:cNvSpPr>
            <a:spLocks noGrp="1"/>
          </p:cNvSpPr>
          <p:nvPr>
            <p:ph idx="1"/>
          </p:nvPr>
        </p:nvSpPr>
        <p:spPr/>
        <p:txBody>
          <a:bodyPr>
            <a:normAutofit/>
          </a:bodyPr>
          <a:lstStyle/>
          <a:p>
            <a:r>
              <a:rPr lang="en-GB" dirty="0"/>
              <a:t>This is a method which can be used to alter the pitch of audio by specific steps (semitones)…</a:t>
            </a:r>
          </a:p>
          <a:p>
            <a:endParaRPr lang="en-GB" dirty="0"/>
          </a:p>
          <a:p>
            <a:r>
              <a:rPr lang="en-GB" dirty="0"/>
              <a:t>Found in audio FX</a:t>
            </a:r>
          </a:p>
          <a:p>
            <a:endParaRPr lang="en-GB" dirty="0"/>
          </a:p>
        </p:txBody>
      </p:sp>
      <p:pic>
        <p:nvPicPr>
          <p:cNvPr id="1027" name="Picture 3" descr="\\oakwgcfile01\StaffFolders\helena.wu\Desktop\screen shots for sequenciing\Screen Shot 2014-10-17 at 14.41.17.png"/>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72908" b="17357"/>
          <a:stretch/>
        </p:blipFill>
        <p:spPr bwMode="auto">
          <a:xfrm>
            <a:off x="5076056" y="3789040"/>
            <a:ext cx="382488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103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Pitch flex</a:t>
            </a:r>
          </a:p>
        </p:txBody>
      </p:sp>
      <p:sp>
        <p:nvSpPr>
          <p:cNvPr id="3" name="Content Placeholder 2"/>
          <p:cNvSpPr>
            <a:spLocks noGrp="1"/>
          </p:cNvSpPr>
          <p:nvPr>
            <p:ph idx="1"/>
          </p:nvPr>
        </p:nvSpPr>
        <p:spPr/>
        <p:txBody>
          <a:bodyPr>
            <a:normAutofit/>
          </a:bodyPr>
          <a:lstStyle/>
          <a:p>
            <a:r>
              <a:rPr lang="en-GB" dirty="0"/>
              <a:t>The wonderful aspect of audio is that it is more realistic than MIDI.  However, there is the obvious disadvantage of pitching.  </a:t>
            </a:r>
          </a:p>
          <a:p>
            <a:r>
              <a:rPr lang="en-GB" dirty="0"/>
              <a:t>However, you can correct this (this is not the same as auto tune)</a:t>
            </a:r>
          </a:p>
          <a:p>
            <a:r>
              <a:rPr lang="en-GB" dirty="0"/>
              <a:t>Follow the demo and add it into your track.  It is not always necessary to complete this, but can make a real difference if there is a lot of discrepancy</a:t>
            </a:r>
          </a:p>
        </p:txBody>
      </p:sp>
    </p:spTree>
    <p:extLst>
      <p:ext uri="{BB962C8B-B14F-4D97-AF65-F5344CB8AC3E}">
        <p14:creationId xmlns:p14="http://schemas.microsoft.com/office/powerpoint/2010/main" val="2052489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Pitch shifter and Pitch flex</a:t>
            </a:r>
          </a:p>
        </p:txBody>
      </p:sp>
      <p:sp>
        <p:nvSpPr>
          <p:cNvPr id="3" name="Content Placeholder 2"/>
          <p:cNvSpPr>
            <a:spLocks noGrp="1"/>
          </p:cNvSpPr>
          <p:nvPr>
            <p:ph idx="1"/>
          </p:nvPr>
        </p:nvSpPr>
        <p:spPr/>
        <p:txBody>
          <a:bodyPr>
            <a:normAutofit/>
          </a:bodyPr>
          <a:lstStyle/>
          <a:p>
            <a:pPr marL="0" indent="0">
              <a:buNone/>
            </a:pPr>
            <a:r>
              <a:rPr lang="en-GB" dirty="0"/>
              <a:t>Bob Pitch Shift Automation </a:t>
            </a:r>
          </a:p>
          <a:p>
            <a:pPr marL="0" indent="0">
              <a:buNone/>
            </a:pPr>
            <a:r>
              <a:rPr lang="en-GB" dirty="0"/>
              <a:t>So we can chop up a sample and apply </a:t>
            </a:r>
            <a:r>
              <a:rPr lang="en-GB" dirty="0" err="1"/>
              <a:t>pitchshift</a:t>
            </a:r>
            <a:r>
              <a:rPr lang="en-GB" dirty="0"/>
              <a:t> automation to make it more interesting. </a:t>
            </a:r>
          </a:p>
          <a:p>
            <a:endParaRPr lang="en-GB" dirty="0"/>
          </a:p>
          <a:p>
            <a:endParaRPr lang="en-GB" dirty="0"/>
          </a:p>
        </p:txBody>
      </p:sp>
    </p:spTree>
    <p:extLst>
      <p:ext uri="{BB962C8B-B14F-4D97-AF65-F5344CB8AC3E}">
        <p14:creationId xmlns:p14="http://schemas.microsoft.com/office/powerpoint/2010/main" val="2781464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sz="half" idx="1"/>
          </p:nvPr>
        </p:nvSpPr>
        <p:spPr/>
        <p:txBody>
          <a:bodyPr>
            <a:normAutofit fontScale="92500" lnSpcReduction="20000"/>
          </a:bodyPr>
          <a:lstStyle/>
          <a:p>
            <a:r>
              <a:rPr lang="en-GB" dirty="0"/>
              <a:t>You can adjust the different settings to alter the pitch of your audio</a:t>
            </a:r>
          </a:p>
          <a:p>
            <a:endParaRPr lang="en-GB" dirty="0"/>
          </a:p>
          <a:p>
            <a:r>
              <a:rPr lang="en-GB" dirty="0"/>
              <a:t>Semi-tones (up or down in pitch)</a:t>
            </a:r>
          </a:p>
          <a:p>
            <a:endParaRPr lang="en-GB" dirty="0"/>
          </a:p>
          <a:p>
            <a:r>
              <a:rPr lang="en-GB" dirty="0"/>
              <a:t>Mix – how much of the original sound is included</a:t>
            </a:r>
          </a:p>
        </p:txBody>
      </p:sp>
      <p:sp>
        <p:nvSpPr>
          <p:cNvPr id="6" name="Content Placeholder 5"/>
          <p:cNvSpPr>
            <a:spLocks noGrp="1"/>
          </p:cNvSpPr>
          <p:nvPr>
            <p:ph sz="half" idx="2"/>
          </p:nvPr>
        </p:nvSpPr>
        <p:spPr/>
        <p:txBody>
          <a:bodyPr>
            <a:normAutofit fontScale="92500" lnSpcReduction="20000"/>
          </a:bodyPr>
          <a:lstStyle/>
          <a:p>
            <a:endParaRPr lang="en-GB"/>
          </a:p>
        </p:txBody>
      </p:sp>
      <p:pic>
        <p:nvPicPr>
          <p:cNvPr id="2050" name="Picture 2" descr="\\oakwgcfile01\StaffFolders\helena.wu\Desktop\screen shots for sequenciing\Screen Shot 2014-10-17 at 14.41.21.png"/>
          <p:cNvPicPr>
            <a:picLocks noChangeAspect="1" noChangeArrowheads="1"/>
          </p:cNvPicPr>
          <p:nvPr/>
        </p:nvPicPr>
        <p:blipFill rotWithShape="1">
          <a:blip r:embed="rId2">
            <a:extLst>
              <a:ext uri="{28A0092B-C50C-407E-A947-70E740481C1C}">
                <a14:useLocalDpi xmlns:a14="http://schemas.microsoft.com/office/drawing/2010/main" val="0"/>
              </a:ext>
            </a:extLst>
          </a:blip>
          <a:srcRect l="3203" t="7046" r="64876" b="46477"/>
          <a:stretch/>
        </p:blipFill>
        <p:spPr bwMode="auto">
          <a:xfrm>
            <a:off x="4716016" y="1844824"/>
            <a:ext cx="4273023" cy="38884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3563888" y="3140968"/>
            <a:ext cx="1656184" cy="9361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11960" y="3789040"/>
            <a:ext cx="4104456" cy="12961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46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Fade in / Fade out</a:t>
            </a:r>
          </a:p>
        </p:txBody>
      </p:sp>
      <p:sp>
        <p:nvSpPr>
          <p:cNvPr id="3" name="Content Placeholder 2"/>
          <p:cNvSpPr>
            <a:spLocks noGrp="1"/>
          </p:cNvSpPr>
          <p:nvPr>
            <p:ph sz="half" idx="1"/>
          </p:nvPr>
        </p:nvSpPr>
        <p:spPr/>
        <p:txBody>
          <a:bodyPr>
            <a:normAutofit/>
          </a:bodyPr>
          <a:lstStyle/>
          <a:p>
            <a:r>
              <a:rPr lang="en-GB" dirty="0"/>
              <a:t>Fade in / fade out in audio can be a good way to help with the dynamics at the beginning and end of a track.</a:t>
            </a:r>
          </a:p>
          <a:p>
            <a:endParaRPr lang="en-GB" dirty="0"/>
          </a:p>
          <a:p>
            <a:r>
              <a:rPr lang="en-GB" dirty="0"/>
              <a:t>(Use the menus in the channel strip)</a:t>
            </a:r>
          </a:p>
        </p:txBody>
      </p:sp>
      <p:pic>
        <p:nvPicPr>
          <p:cNvPr id="3074" name="Picture 2" descr="\\oakwgcfile01\StaffFolders\helena.wu\Desktop\screen shots for sequenciing\Screen Shot 2014-10-17 at 14.42.43.png"/>
          <p:cNvPicPr>
            <a:picLocks noChangeAspect="1" noChangeArrowheads="1"/>
          </p:cNvPicPr>
          <p:nvPr/>
        </p:nvPicPr>
        <p:blipFill rotWithShape="1">
          <a:blip r:embed="rId2">
            <a:extLst>
              <a:ext uri="{28A0092B-C50C-407E-A947-70E740481C1C}">
                <a14:useLocalDpi xmlns:a14="http://schemas.microsoft.com/office/drawing/2010/main" val="0"/>
              </a:ext>
            </a:extLst>
          </a:blip>
          <a:srcRect t="9607" r="86922" b="7871"/>
          <a:stretch/>
        </p:blipFill>
        <p:spPr bwMode="auto">
          <a:xfrm>
            <a:off x="6444208" y="1355835"/>
            <a:ext cx="1395139" cy="550216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4067944" y="2852936"/>
            <a:ext cx="2520280" cy="25922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82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from last week</a:t>
            </a:r>
          </a:p>
        </p:txBody>
      </p:sp>
      <p:sp>
        <p:nvSpPr>
          <p:cNvPr id="3" name="Content Placeholder 2"/>
          <p:cNvSpPr>
            <a:spLocks noGrp="1"/>
          </p:cNvSpPr>
          <p:nvPr>
            <p:ph idx="1"/>
          </p:nvPr>
        </p:nvSpPr>
        <p:spPr/>
        <p:txBody>
          <a:bodyPr>
            <a:normAutofit/>
          </a:bodyPr>
          <a:lstStyle/>
          <a:p>
            <a:r>
              <a:rPr lang="en-GB" dirty="0"/>
              <a:t>Recap  MIDI recording and editing </a:t>
            </a:r>
          </a:p>
          <a:p>
            <a:r>
              <a:rPr lang="en-GB" dirty="0"/>
              <a:t>Recap on quantizing – what is the purpose?</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53712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036496" cy="60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415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we are covering today</a:t>
            </a:r>
          </a:p>
        </p:txBody>
      </p:sp>
      <p:sp>
        <p:nvSpPr>
          <p:cNvPr id="3" name="Content Placeholder 2"/>
          <p:cNvSpPr>
            <a:spLocks noGrp="1"/>
          </p:cNvSpPr>
          <p:nvPr>
            <p:ph idx="1"/>
          </p:nvPr>
        </p:nvSpPr>
        <p:spPr/>
        <p:txBody>
          <a:bodyPr>
            <a:normAutofit/>
          </a:bodyPr>
          <a:lstStyle/>
          <a:p>
            <a:r>
              <a:rPr lang="en-GB" dirty="0"/>
              <a:t>Using audio and manipulating audio</a:t>
            </a:r>
          </a:p>
          <a:p>
            <a:pPr lvl="1"/>
            <a:r>
              <a:rPr lang="en-GB" dirty="0"/>
              <a:t>Splicing audio</a:t>
            </a:r>
          </a:p>
          <a:p>
            <a:pPr lvl="1"/>
            <a:r>
              <a:rPr lang="en-GB" dirty="0"/>
              <a:t>Pitch shift (you can add in some chipmunk sounds) and correction</a:t>
            </a:r>
          </a:p>
          <a:p>
            <a:pPr lvl="1"/>
            <a:r>
              <a:rPr lang="en-GB" dirty="0"/>
              <a:t>Speed up / slow down</a:t>
            </a:r>
          </a:p>
          <a:p>
            <a:pPr lvl="1"/>
            <a:r>
              <a:rPr lang="en-GB" dirty="0"/>
              <a:t>Fade in / fade out of audio</a:t>
            </a:r>
          </a:p>
          <a:p>
            <a:pPr lvl="1"/>
            <a:r>
              <a:rPr lang="en-GB" dirty="0"/>
              <a:t>Automation (MIDI and audio)</a:t>
            </a:r>
          </a:p>
          <a:p>
            <a:pPr lvl="1"/>
            <a:r>
              <a:rPr lang="en-GB" dirty="0"/>
              <a:t>Reverse</a:t>
            </a:r>
          </a:p>
        </p:txBody>
      </p:sp>
    </p:spTree>
    <p:extLst>
      <p:ext uri="{BB962C8B-B14F-4D97-AF65-F5344CB8AC3E}">
        <p14:creationId xmlns:p14="http://schemas.microsoft.com/office/powerpoint/2010/main" val="493889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pPr marL="0" indent="0">
              <a:buNone/>
            </a:pPr>
            <a:r>
              <a:rPr lang="en-GB" dirty="0">
                <a:solidFill>
                  <a:schemeClr val="accent5">
                    <a:lumMod val="75000"/>
                  </a:schemeClr>
                </a:solidFill>
              </a:rPr>
              <a:t>Create a new folder in your folder.  Name it audio sampling </a:t>
            </a:r>
          </a:p>
          <a:p>
            <a:pPr marL="0" indent="0">
              <a:buNone/>
            </a:pPr>
            <a:endParaRPr lang="en-GB" dirty="0">
              <a:solidFill>
                <a:schemeClr val="accent5">
                  <a:lumMod val="75000"/>
                </a:schemeClr>
              </a:solidFill>
            </a:endParaRPr>
          </a:p>
          <a:p>
            <a:pPr marL="0" indent="0">
              <a:buNone/>
            </a:pPr>
            <a:r>
              <a:rPr lang="en-GB" dirty="0">
                <a:solidFill>
                  <a:schemeClr val="accent5">
                    <a:lumMod val="75000"/>
                  </a:schemeClr>
                </a:solidFill>
              </a:rPr>
              <a:t>EVERYTIME YOU START A NEW PROJECT, YOU SHOULD HAVE A NEW FOLDER AND NAME IT APPROPRIATELY …. THIS IS SUPER IMPORTANT!</a:t>
            </a:r>
          </a:p>
          <a:p>
            <a:pPr marL="0" indent="0">
              <a:buNone/>
            </a:pPr>
            <a:endParaRPr lang="en-GB" dirty="0">
              <a:solidFill>
                <a:schemeClr val="accent5">
                  <a:lumMod val="75000"/>
                </a:schemeClr>
              </a:solidFill>
            </a:endParaRPr>
          </a:p>
          <a:p>
            <a:pPr marL="0" indent="0">
              <a:buNone/>
            </a:pPr>
            <a:r>
              <a:rPr lang="en-GB" dirty="0">
                <a:solidFill>
                  <a:schemeClr val="accent5">
                    <a:lumMod val="75000"/>
                  </a:schemeClr>
                </a:solidFill>
              </a:rPr>
              <a:t>YOUR MAC IS OPEN TO ALL STUDENTS WHO USE THAT PARTICULAR MAC</a:t>
            </a:r>
          </a:p>
          <a:p>
            <a:pPr marL="0" indent="0">
              <a:buNone/>
            </a:pPr>
            <a:endParaRPr lang="en-GB" dirty="0">
              <a:solidFill>
                <a:schemeClr val="accent5">
                  <a:lumMod val="75000"/>
                </a:schemeClr>
              </a:solidFill>
            </a:endParaRPr>
          </a:p>
          <a:p>
            <a:pPr marL="0" indent="0">
              <a:buNone/>
            </a:pPr>
            <a:endParaRPr lang="en-GB" dirty="0"/>
          </a:p>
          <a:p>
            <a:endParaRPr lang="en-GB" dirty="0"/>
          </a:p>
        </p:txBody>
      </p:sp>
    </p:spTree>
    <p:extLst>
      <p:ext uri="{BB962C8B-B14F-4D97-AF65-F5344CB8AC3E}">
        <p14:creationId xmlns:p14="http://schemas.microsoft.com/office/powerpoint/2010/main" val="2104200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Splicing audio</a:t>
            </a:r>
          </a:p>
        </p:txBody>
      </p:sp>
      <p:sp>
        <p:nvSpPr>
          <p:cNvPr id="3" name="Content Placeholder 2"/>
          <p:cNvSpPr>
            <a:spLocks noGrp="1"/>
          </p:cNvSpPr>
          <p:nvPr>
            <p:ph idx="1"/>
          </p:nvPr>
        </p:nvSpPr>
        <p:spPr/>
        <p:txBody>
          <a:bodyPr/>
          <a:lstStyle/>
          <a:p>
            <a:r>
              <a:rPr lang="en-GB" dirty="0"/>
              <a:t>Splicing or cutting audio is an important skill to master.  It is just as important to use your eyes as well as your ears.  If you cut on the waveform, you will get something called clipping (this can not be removed)</a:t>
            </a:r>
          </a:p>
          <a:p>
            <a:endParaRPr lang="en-GB" dirty="0"/>
          </a:p>
          <a:p>
            <a:r>
              <a:rPr lang="en-GB" dirty="0"/>
              <a:t>HINT – you should try to cut on ascending waves</a:t>
            </a:r>
          </a:p>
        </p:txBody>
      </p:sp>
    </p:spTree>
    <p:extLst>
      <p:ext uri="{BB962C8B-B14F-4D97-AF65-F5344CB8AC3E}">
        <p14:creationId xmlns:p14="http://schemas.microsoft.com/office/powerpoint/2010/main" val="644307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Use the scissors tool to help with cutting  a section of your track</a:t>
            </a:r>
          </a:p>
          <a:p>
            <a:r>
              <a:rPr lang="en-GB" dirty="0">
                <a:solidFill>
                  <a:schemeClr val="accent5">
                    <a:lumMod val="75000"/>
                  </a:schemeClr>
                </a:solidFill>
              </a:rPr>
              <a:t>ZOOM = </a:t>
            </a:r>
            <a:r>
              <a:rPr lang="en-GB" dirty="0"/>
              <a:t>SHORTCUT = CTRL + ALT and then draw a small portion</a:t>
            </a:r>
          </a:p>
          <a:p>
            <a:r>
              <a:rPr lang="en-GB" dirty="0"/>
              <a:t>Select Scissors tool in the right click box, then press </a:t>
            </a:r>
            <a:r>
              <a:rPr lang="en-GB" dirty="0" err="1"/>
              <a:t>cmd</a:t>
            </a:r>
            <a:r>
              <a:rPr lang="en-GB" dirty="0"/>
              <a:t> to use. </a:t>
            </a:r>
          </a:p>
          <a:p>
            <a:endParaRPr lang="en-GB" dirty="0"/>
          </a:p>
        </p:txBody>
      </p:sp>
    </p:spTree>
    <p:extLst>
      <p:ext uri="{BB962C8B-B14F-4D97-AF65-F5344CB8AC3E}">
        <p14:creationId xmlns:p14="http://schemas.microsoft.com/office/powerpoint/2010/main" val="3919504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Cut where the wave form crosses the zero (straight line)</a:t>
            </a:r>
          </a:p>
          <a:p>
            <a:r>
              <a:rPr lang="en-GB" dirty="0"/>
              <a:t>Remember to return to the pointer tool afterwards (release </a:t>
            </a:r>
            <a:r>
              <a:rPr lang="en-GB" dirty="0" err="1"/>
              <a:t>cmd</a:t>
            </a:r>
            <a:r>
              <a:rPr lang="en-GB" dirty="0"/>
              <a:t>)</a:t>
            </a:r>
          </a:p>
          <a:p>
            <a:r>
              <a:rPr lang="en-GB" dirty="0"/>
              <a:t>Listen to see if it is a cut in the right place…</a:t>
            </a:r>
          </a:p>
          <a:p>
            <a:endParaRPr lang="en-GB" dirty="0"/>
          </a:p>
        </p:txBody>
      </p:sp>
    </p:spTree>
    <p:extLst>
      <p:ext uri="{BB962C8B-B14F-4D97-AF65-F5344CB8AC3E}">
        <p14:creationId xmlns:p14="http://schemas.microsoft.com/office/powerpoint/2010/main" val="1567099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a:t>This is called ‘non-destructive editing.’  What this means is that even if you make a mistake, you can still undo the process and redo. </a:t>
            </a:r>
          </a:p>
          <a:p>
            <a:endParaRPr lang="en-GB" dirty="0"/>
          </a:p>
          <a:p>
            <a:r>
              <a:rPr lang="en-GB" dirty="0"/>
              <a:t>If this was tape… you would not be so lucky</a:t>
            </a:r>
          </a:p>
          <a:p>
            <a:endParaRPr lang="en-GB" dirty="0"/>
          </a:p>
          <a:p>
            <a:r>
              <a:rPr lang="en-GB" dirty="0">
                <a:solidFill>
                  <a:schemeClr val="accent5">
                    <a:lumMod val="75000"/>
                  </a:schemeClr>
                </a:solidFill>
              </a:rPr>
              <a:t>Choose a sample and then try to cut out short samples to create a bit of a track</a:t>
            </a:r>
          </a:p>
        </p:txBody>
      </p:sp>
    </p:spTree>
    <p:extLst>
      <p:ext uri="{BB962C8B-B14F-4D97-AF65-F5344CB8AC3E}">
        <p14:creationId xmlns:p14="http://schemas.microsoft.com/office/powerpoint/2010/main" val="118966241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{414EBA30-A76E-654C-86B2-E31C5BCDBC2A}tf10001119</Template>
  <TotalTime>375</TotalTime>
  <Words>505</Words>
  <Application>Microsoft Macintosh PowerPoint</Application>
  <PresentationFormat>On-screen Show (4:3)</PresentationFormat>
  <Paragraphs>53</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Gill Sans MT</vt:lpstr>
      <vt:lpstr>Gallery</vt:lpstr>
      <vt:lpstr>Sequencing</vt:lpstr>
      <vt:lpstr>Recap from last week</vt:lpstr>
      <vt:lpstr>PowerPoint Presentation</vt:lpstr>
      <vt:lpstr>What we are covering today</vt:lpstr>
      <vt:lpstr>PowerPoint Presentation</vt:lpstr>
      <vt:lpstr>Splicing audio</vt:lpstr>
      <vt:lpstr>PowerPoint Presentation</vt:lpstr>
      <vt:lpstr>PowerPoint Presentation</vt:lpstr>
      <vt:lpstr>PowerPoint Presentation</vt:lpstr>
      <vt:lpstr>Pitch shifter (found in plugins)</vt:lpstr>
      <vt:lpstr>Pitch flex</vt:lpstr>
      <vt:lpstr>Pitch shifter and Pitch flex</vt:lpstr>
      <vt:lpstr>PowerPoint Presentation</vt:lpstr>
      <vt:lpstr>Fade in / Fade out</vt:lpstr>
    </vt:vector>
  </TitlesOfParts>
  <Company>Oaklands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Helena  Wu</dc:creator>
  <cp:lastModifiedBy>lewis blofeld</cp:lastModifiedBy>
  <cp:revision>52</cp:revision>
  <dcterms:created xsi:type="dcterms:W3CDTF">2014-09-14T17:39:37Z</dcterms:created>
  <dcterms:modified xsi:type="dcterms:W3CDTF">2018-11-21T16:05:33Z</dcterms:modified>
</cp:coreProperties>
</file>