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76" r:id="rId2"/>
    <p:sldId id="277" r:id="rId3"/>
    <p:sldId id="266" r:id="rId4"/>
    <p:sldId id="278" r:id="rId5"/>
    <p:sldId id="279" r:id="rId6"/>
    <p:sldId id="267" r:id="rId7"/>
    <p:sldId id="280" r:id="rId8"/>
    <p:sldId id="281" r:id="rId9"/>
    <p:sldId id="268" r:id="rId10"/>
    <p:sldId id="271"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04"/>
    <p:restoredTop sz="94579"/>
  </p:normalViewPr>
  <p:slideViewPr>
    <p:cSldViewPr snapToGrid="0" snapToObjects="1">
      <p:cViewPr varScale="1">
        <p:scale>
          <a:sx n="82" d="100"/>
          <a:sy n="82" d="100"/>
        </p:scale>
        <p:origin x="200" y="2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97B98-2DAE-F946-AC43-ECC1EE5B2A2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2C88FD8-2F9C-9C4A-ACDC-EE0880F14C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2EFFE8C-143D-C64C-AA3A-0E68F4A8A02F}"/>
              </a:ext>
            </a:extLst>
          </p:cNvPr>
          <p:cNvSpPr>
            <a:spLocks noGrp="1"/>
          </p:cNvSpPr>
          <p:nvPr>
            <p:ph type="dt" sz="half" idx="10"/>
          </p:nvPr>
        </p:nvSpPr>
        <p:spPr/>
        <p:txBody>
          <a:bodyPr/>
          <a:lstStyle/>
          <a:p>
            <a:fld id="{F1322F3A-8467-A64D-BB86-6593E87839A1}" type="datetimeFigureOut">
              <a:rPr lang="en-GB" smtClean="0"/>
              <a:t>21/11/2018</a:t>
            </a:fld>
            <a:endParaRPr lang="en-GB"/>
          </a:p>
        </p:txBody>
      </p:sp>
      <p:sp>
        <p:nvSpPr>
          <p:cNvPr id="5" name="Footer Placeholder 4">
            <a:extLst>
              <a:ext uri="{FF2B5EF4-FFF2-40B4-BE49-F238E27FC236}">
                <a16:creationId xmlns:a16="http://schemas.microsoft.com/office/drawing/2014/main" id="{86DD8F8F-9D0E-5240-A808-C6EE3F48460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B7EE651-BDDA-8547-AE88-3186CB887E35}"/>
              </a:ext>
            </a:extLst>
          </p:cNvPr>
          <p:cNvSpPr>
            <a:spLocks noGrp="1"/>
          </p:cNvSpPr>
          <p:nvPr>
            <p:ph type="sldNum" sz="quarter" idx="12"/>
          </p:nvPr>
        </p:nvSpPr>
        <p:spPr/>
        <p:txBody>
          <a:bodyPr/>
          <a:lstStyle/>
          <a:p>
            <a:fld id="{8A60BBA2-B4F6-0D4A-88DD-3A990856AE64}" type="slidenum">
              <a:rPr lang="en-GB" smtClean="0"/>
              <a:t>‹#›</a:t>
            </a:fld>
            <a:endParaRPr lang="en-GB"/>
          </a:p>
        </p:txBody>
      </p:sp>
    </p:spTree>
    <p:extLst>
      <p:ext uri="{BB962C8B-B14F-4D97-AF65-F5344CB8AC3E}">
        <p14:creationId xmlns:p14="http://schemas.microsoft.com/office/powerpoint/2010/main" val="19500969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8C878-B576-E441-9416-E0B3718D863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7E30BCA-549F-9449-8078-5BC88861D18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E4CB76E-DAFD-E14B-9AD7-6FB221B1C54D}"/>
              </a:ext>
            </a:extLst>
          </p:cNvPr>
          <p:cNvSpPr>
            <a:spLocks noGrp="1"/>
          </p:cNvSpPr>
          <p:nvPr>
            <p:ph type="dt" sz="half" idx="10"/>
          </p:nvPr>
        </p:nvSpPr>
        <p:spPr/>
        <p:txBody>
          <a:bodyPr/>
          <a:lstStyle/>
          <a:p>
            <a:fld id="{F1322F3A-8467-A64D-BB86-6593E87839A1}" type="datetimeFigureOut">
              <a:rPr lang="en-GB" smtClean="0"/>
              <a:t>21/11/2018</a:t>
            </a:fld>
            <a:endParaRPr lang="en-GB"/>
          </a:p>
        </p:txBody>
      </p:sp>
      <p:sp>
        <p:nvSpPr>
          <p:cNvPr id="5" name="Footer Placeholder 4">
            <a:extLst>
              <a:ext uri="{FF2B5EF4-FFF2-40B4-BE49-F238E27FC236}">
                <a16:creationId xmlns:a16="http://schemas.microsoft.com/office/drawing/2014/main" id="{78ECF394-6657-3A46-8EFE-507F569D728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C62BC5E-6A8A-0F46-BB57-3FB04C0FAE79}"/>
              </a:ext>
            </a:extLst>
          </p:cNvPr>
          <p:cNvSpPr>
            <a:spLocks noGrp="1"/>
          </p:cNvSpPr>
          <p:nvPr>
            <p:ph type="sldNum" sz="quarter" idx="12"/>
          </p:nvPr>
        </p:nvSpPr>
        <p:spPr/>
        <p:txBody>
          <a:bodyPr/>
          <a:lstStyle/>
          <a:p>
            <a:fld id="{8A60BBA2-B4F6-0D4A-88DD-3A990856AE64}" type="slidenum">
              <a:rPr lang="en-GB" smtClean="0"/>
              <a:t>‹#›</a:t>
            </a:fld>
            <a:endParaRPr lang="en-GB"/>
          </a:p>
        </p:txBody>
      </p:sp>
    </p:spTree>
    <p:extLst>
      <p:ext uri="{BB962C8B-B14F-4D97-AF65-F5344CB8AC3E}">
        <p14:creationId xmlns:p14="http://schemas.microsoft.com/office/powerpoint/2010/main" val="1942433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EEE4B3C-9023-9C49-8A2A-C2753671BE5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5F576FB-02C0-7D4D-B00A-D459FBCBBDC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3F54A09-9A61-CE40-B453-2EB729D52ABD}"/>
              </a:ext>
            </a:extLst>
          </p:cNvPr>
          <p:cNvSpPr>
            <a:spLocks noGrp="1"/>
          </p:cNvSpPr>
          <p:nvPr>
            <p:ph type="dt" sz="half" idx="10"/>
          </p:nvPr>
        </p:nvSpPr>
        <p:spPr/>
        <p:txBody>
          <a:bodyPr/>
          <a:lstStyle/>
          <a:p>
            <a:fld id="{F1322F3A-8467-A64D-BB86-6593E87839A1}" type="datetimeFigureOut">
              <a:rPr lang="en-GB" smtClean="0"/>
              <a:t>21/11/2018</a:t>
            </a:fld>
            <a:endParaRPr lang="en-GB"/>
          </a:p>
        </p:txBody>
      </p:sp>
      <p:sp>
        <p:nvSpPr>
          <p:cNvPr id="5" name="Footer Placeholder 4">
            <a:extLst>
              <a:ext uri="{FF2B5EF4-FFF2-40B4-BE49-F238E27FC236}">
                <a16:creationId xmlns:a16="http://schemas.microsoft.com/office/drawing/2014/main" id="{B9B23538-3DEA-CE43-9C41-B74702487BA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BF3D7AF-B00D-7C4D-9F99-204672631D5D}"/>
              </a:ext>
            </a:extLst>
          </p:cNvPr>
          <p:cNvSpPr>
            <a:spLocks noGrp="1"/>
          </p:cNvSpPr>
          <p:nvPr>
            <p:ph type="sldNum" sz="quarter" idx="12"/>
          </p:nvPr>
        </p:nvSpPr>
        <p:spPr/>
        <p:txBody>
          <a:bodyPr/>
          <a:lstStyle/>
          <a:p>
            <a:fld id="{8A60BBA2-B4F6-0D4A-88DD-3A990856AE64}" type="slidenum">
              <a:rPr lang="en-GB" smtClean="0"/>
              <a:t>‹#›</a:t>
            </a:fld>
            <a:endParaRPr lang="en-GB"/>
          </a:p>
        </p:txBody>
      </p:sp>
    </p:spTree>
    <p:extLst>
      <p:ext uri="{BB962C8B-B14F-4D97-AF65-F5344CB8AC3E}">
        <p14:creationId xmlns:p14="http://schemas.microsoft.com/office/powerpoint/2010/main" val="929576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26683-1702-6A43-984E-244334DE760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1A7C5AA-3938-F342-8B6F-B444737B6A1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D447688-101B-514E-A857-1D14EE1D6CBF}"/>
              </a:ext>
            </a:extLst>
          </p:cNvPr>
          <p:cNvSpPr>
            <a:spLocks noGrp="1"/>
          </p:cNvSpPr>
          <p:nvPr>
            <p:ph type="dt" sz="half" idx="10"/>
          </p:nvPr>
        </p:nvSpPr>
        <p:spPr/>
        <p:txBody>
          <a:bodyPr/>
          <a:lstStyle/>
          <a:p>
            <a:fld id="{F1322F3A-8467-A64D-BB86-6593E87839A1}" type="datetimeFigureOut">
              <a:rPr lang="en-GB" smtClean="0"/>
              <a:t>21/11/2018</a:t>
            </a:fld>
            <a:endParaRPr lang="en-GB"/>
          </a:p>
        </p:txBody>
      </p:sp>
      <p:sp>
        <p:nvSpPr>
          <p:cNvPr id="5" name="Footer Placeholder 4">
            <a:extLst>
              <a:ext uri="{FF2B5EF4-FFF2-40B4-BE49-F238E27FC236}">
                <a16:creationId xmlns:a16="http://schemas.microsoft.com/office/drawing/2014/main" id="{9120F457-FCA8-2A47-8796-DAAEB755C87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BD5B1DC-A533-8049-B63D-749E31475FB7}"/>
              </a:ext>
            </a:extLst>
          </p:cNvPr>
          <p:cNvSpPr>
            <a:spLocks noGrp="1"/>
          </p:cNvSpPr>
          <p:nvPr>
            <p:ph type="sldNum" sz="quarter" idx="12"/>
          </p:nvPr>
        </p:nvSpPr>
        <p:spPr/>
        <p:txBody>
          <a:bodyPr/>
          <a:lstStyle/>
          <a:p>
            <a:fld id="{8A60BBA2-B4F6-0D4A-88DD-3A990856AE64}" type="slidenum">
              <a:rPr lang="en-GB" smtClean="0"/>
              <a:t>‹#›</a:t>
            </a:fld>
            <a:endParaRPr lang="en-GB"/>
          </a:p>
        </p:txBody>
      </p:sp>
    </p:spTree>
    <p:extLst>
      <p:ext uri="{BB962C8B-B14F-4D97-AF65-F5344CB8AC3E}">
        <p14:creationId xmlns:p14="http://schemas.microsoft.com/office/powerpoint/2010/main" val="440876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E1709-5B9F-5E48-8C53-5E5F8E7CA0C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82838FB-9A79-C445-98EF-769DC738EA5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5FD24E8-1CA0-EC46-9CBB-01866E00167C}"/>
              </a:ext>
            </a:extLst>
          </p:cNvPr>
          <p:cNvSpPr>
            <a:spLocks noGrp="1"/>
          </p:cNvSpPr>
          <p:nvPr>
            <p:ph type="dt" sz="half" idx="10"/>
          </p:nvPr>
        </p:nvSpPr>
        <p:spPr/>
        <p:txBody>
          <a:bodyPr/>
          <a:lstStyle/>
          <a:p>
            <a:fld id="{F1322F3A-8467-A64D-BB86-6593E87839A1}" type="datetimeFigureOut">
              <a:rPr lang="en-GB" smtClean="0"/>
              <a:t>21/11/2018</a:t>
            </a:fld>
            <a:endParaRPr lang="en-GB"/>
          </a:p>
        </p:txBody>
      </p:sp>
      <p:sp>
        <p:nvSpPr>
          <p:cNvPr id="5" name="Footer Placeholder 4">
            <a:extLst>
              <a:ext uri="{FF2B5EF4-FFF2-40B4-BE49-F238E27FC236}">
                <a16:creationId xmlns:a16="http://schemas.microsoft.com/office/drawing/2014/main" id="{FCF74A84-0255-D84A-9006-C532015AC92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355756C-A572-4E40-965E-A0020B6193DB}"/>
              </a:ext>
            </a:extLst>
          </p:cNvPr>
          <p:cNvSpPr>
            <a:spLocks noGrp="1"/>
          </p:cNvSpPr>
          <p:nvPr>
            <p:ph type="sldNum" sz="quarter" idx="12"/>
          </p:nvPr>
        </p:nvSpPr>
        <p:spPr/>
        <p:txBody>
          <a:bodyPr/>
          <a:lstStyle/>
          <a:p>
            <a:fld id="{8A60BBA2-B4F6-0D4A-88DD-3A990856AE64}" type="slidenum">
              <a:rPr lang="en-GB" smtClean="0"/>
              <a:t>‹#›</a:t>
            </a:fld>
            <a:endParaRPr lang="en-GB"/>
          </a:p>
        </p:txBody>
      </p:sp>
    </p:spTree>
    <p:extLst>
      <p:ext uri="{BB962C8B-B14F-4D97-AF65-F5344CB8AC3E}">
        <p14:creationId xmlns:p14="http://schemas.microsoft.com/office/powerpoint/2010/main" val="2727171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BD0CB-82BC-BE41-9D0E-5B1F98961FB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3E71DF8-AD8D-A247-8D55-EB318E83936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BB66A3B-5AE5-3546-BCBA-CD6503C0C8B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1A1BE52-B161-5E47-956D-5C208D60B453}"/>
              </a:ext>
            </a:extLst>
          </p:cNvPr>
          <p:cNvSpPr>
            <a:spLocks noGrp="1"/>
          </p:cNvSpPr>
          <p:nvPr>
            <p:ph type="dt" sz="half" idx="10"/>
          </p:nvPr>
        </p:nvSpPr>
        <p:spPr/>
        <p:txBody>
          <a:bodyPr/>
          <a:lstStyle/>
          <a:p>
            <a:fld id="{F1322F3A-8467-A64D-BB86-6593E87839A1}" type="datetimeFigureOut">
              <a:rPr lang="en-GB" smtClean="0"/>
              <a:t>21/11/2018</a:t>
            </a:fld>
            <a:endParaRPr lang="en-GB"/>
          </a:p>
        </p:txBody>
      </p:sp>
      <p:sp>
        <p:nvSpPr>
          <p:cNvPr id="6" name="Footer Placeholder 5">
            <a:extLst>
              <a:ext uri="{FF2B5EF4-FFF2-40B4-BE49-F238E27FC236}">
                <a16:creationId xmlns:a16="http://schemas.microsoft.com/office/drawing/2014/main" id="{5F9FE596-4BEE-644E-806F-DB40BDCFCC3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F179A25-A194-8E4B-BDD0-7EFB91F753A7}"/>
              </a:ext>
            </a:extLst>
          </p:cNvPr>
          <p:cNvSpPr>
            <a:spLocks noGrp="1"/>
          </p:cNvSpPr>
          <p:nvPr>
            <p:ph type="sldNum" sz="quarter" idx="12"/>
          </p:nvPr>
        </p:nvSpPr>
        <p:spPr/>
        <p:txBody>
          <a:bodyPr/>
          <a:lstStyle/>
          <a:p>
            <a:fld id="{8A60BBA2-B4F6-0D4A-88DD-3A990856AE64}" type="slidenum">
              <a:rPr lang="en-GB" smtClean="0"/>
              <a:t>‹#›</a:t>
            </a:fld>
            <a:endParaRPr lang="en-GB"/>
          </a:p>
        </p:txBody>
      </p:sp>
    </p:spTree>
    <p:extLst>
      <p:ext uri="{BB962C8B-B14F-4D97-AF65-F5344CB8AC3E}">
        <p14:creationId xmlns:p14="http://schemas.microsoft.com/office/powerpoint/2010/main" val="1573582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FBF0D-1F46-5344-BBEE-DDE357E2480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73CEB78-DFA9-B74E-AA87-FBF4C5CA762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136F9A2-6CC7-344B-BBE2-7AC957B873A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4A7A157-C36E-A242-AADF-326B60EC4FC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2EC2F3C-6499-8A4F-A479-4926BA9EA2E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D10E89B-714D-5849-AAA3-DC5646AFA03D}"/>
              </a:ext>
            </a:extLst>
          </p:cNvPr>
          <p:cNvSpPr>
            <a:spLocks noGrp="1"/>
          </p:cNvSpPr>
          <p:nvPr>
            <p:ph type="dt" sz="half" idx="10"/>
          </p:nvPr>
        </p:nvSpPr>
        <p:spPr/>
        <p:txBody>
          <a:bodyPr/>
          <a:lstStyle/>
          <a:p>
            <a:fld id="{F1322F3A-8467-A64D-BB86-6593E87839A1}" type="datetimeFigureOut">
              <a:rPr lang="en-GB" smtClean="0"/>
              <a:t>21/11/2018</a:t>
            </a:fld>
            <a:endParaRPr lang="en-GB"/>
          </a:p>
        </p:txBody>
      </p:sp>
      <p:sp>
        <p:nvSpPr>
          <p:cNvPr id="8" name="Footer Placeholder 7">
            <a:extLst>
              <a:ext uri="{FF2B5EF4-FFF2-40B4-BE49-F238E27FC236}">
                <a16:creationId xmlns:a16="http://schemas.microsoft.com/office/drawing/2014/main" id="{8B6AF196-4689-C449-A63B-7FEC116866F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87C1A33-4A8E-CD4F-803A-67B88A7FCB4B}"/>
              </a:ext>
            </a:extLst>
          </p:cNvPr>
          <p:cNvSpPr>
            <a:spLocks noGrp="1"/>
          </p:cNvSpPr>
          <p:nvPr>
            <p:ph type="sldNum" sz="quarter" idx="12"/>
          </p:nvPr>
        </p:nvSpPr>
        <p:spPr/>
        <p:txBody>
          <a:bodyPr/>
          <a:lstStyle/>
          <a:p>
            <a:fld id="{8A60BBA2-B4F6-0D4A-88DD-3A990856AE64}" type="slidenum">
              <a:rPr lang="en-GB" smtClean="0"/>
              <a:t>‹#›</a:t>
            </a:fld>
            <a:endParaRPr lang="en-GB"/>
          </a:p>
        </p:txBody>
      </p:sp>
    </p:spTree>
    <p:extLst>
      <p:ext uri="{BB962C8B-B14F-4D97-AF65-F5344CB8AC3E}">
        <p14:creationId xmlns:p14="http://schemas.microsoft.com/office/powerpoint/2010/main" val="17079430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85082-0256-AD4E-AC14-9074CEA0C13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B165708-152F-EA4D-A39B-71FC63C5E8D4}"/>
              </a:ext>
            </a:extLst>
          </p:cNvPr>
          <p:cNvSpPr>
            <a:spLocks noGrp="1"/>
          </p:cNvSpPr>
          <p:nvPr>
            <p:ph type="dt" sz="half" idx="10"/>
          </p:nvPr>
        </p:nvSpPr>
        <p:spPr/>
        <p:txBody>
          <a:bodyPr/>
          <a:lstStyle/>
          <a:p>
            <a:fld id="{F1322F3A-8467-A64D-BB86-6593E87839A1}" type="datetimeFigureOut">
              <a:rPr lang="en-GB" smtClean="0"/>
              <a:t>21/11/2018</a:t>
            </a:fld>
            <a:endParaRPr lang="en-GB"/>
          </a:p>
        </p:txBody>
      </p:sp>
      <p:sp>
        <p:nvSpPr>
          <p:cNvPr id="4" name="Footer Placeholder 3">
            <a:extLst>
              <a:ext uri="{FF2B5EF4-FFF2-40B4-BE49-F238E27FC236}">
                <a16:creationId xmlns:a16="http://schemas.microsoft.com/office/drawing/2014/main" id="{A1698C42-5765-1346-91C3-EB4909B94A4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865BF16-4517-6B4C-8AFD-4AAF402AB0E6}"/>
              </a:ext>
            </a:extLst>
          </p:cNvPr>
          <p:cNvSpPr>
            <a:spLocks noGrp="1"/>
          </p:cNvSpPr>
          <p:nvPr>
            <p:ph type="sldNum" sz="quarter" idx="12"/>
          </p:nvPr>
        </p:nvSpPr>
        <p:spPr/>
        <p:txBody>
          <a:bodyPr/>
          <a:lstStyle/>
          <a:p>
            <a:fld id="{8A60BBA2-B4F6-0D4A-88DD-3A990856AE64}" type="slidenum">
              <a:rPr lang="en-GB" smtClean="0"/>
              <a:t>‹#›</a:t>
            </a:fld>
            <a:endParaRPr lang="en-GB"/>
          </a:p>
        </p:txBody>
      </p:sp>
    </p:spTree>
    <p:extLst>
      <p:ext uri="{BB962C8B-B14F-4D97-AF65-F5344CB8AC3E}">
        <p14:creationId xmlns:p14="http://schemas.microsoft.com/office/powerpoint/2010/main" val="2937497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BA8EFA8-0D54-2C49-B924-885CEDC78DD5}"/>
              </a:ext>
            </a:extLst>
          </p:cNvPr>
          <p:cNvSpPr>
            <a:spLocks noGrp="1"/>
          </p:cNvSpPr>
          <p:nvPr>
            <p:ph type="dt" sz="half" idx="10"/>
          </p:nvPr>
        </p:nvSpPr>
        <p:spPr/>
        <p:txBody>
          <a:bodyPr/>
          <a:lstStyle/>
          <a:p>
            <a:fld id="{F1322F3A-8467-A64D-BB86-6593E87839A1}" type="datetimeFigureOut">
              <a:rPr lang="en-GB" smtClean="0"/>
              <a:t>21/11/2018</a:t>
            </a:fld>
            <a:endParaRPr lang="en-GB"/>
          </a:p>
        </p:txBody>
      </p:sp>
      <p:sp>
        <p:nvSpPr>
          <p:cNvPr id="3" name="Footer Placeholder 2">
            <a:extLst>
              <a:ext uri="{FF2B5EF4-FFF2-40B4-BE49-F238E27FC236}">
                <a16:creationId xmlns:a16="http://schemas.microsoft.com/office/drawing/2014/main" id="{D47D5D0C-F253-B347-997A-C467DB8D360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B2E6CA7-9054-7545-9751-90A781B197BF}"/>
              </a:ext>
            </a:extLst>
          </p:cNvPr>
          <p:cNvSpPr>
            <a:spLocks noGrp="1"/>
          </p:cNvSpPr>
          <p:nvPr>
            <p:ph type="sldNum" sz="quarter" idx="12"/>
          </p:nvPr>
        </p:nvSpPr>
        <p:spPr/>
        <p:txBody>
          <a:bodyPr/>
          <a:lstStyle/>
          <a:p>
            <a:fld id="{8A60BBA2-B4F6-0D4A-88DD-3A990856AE64}" type="slidenum">
              <a:rPr lang="en-GB" smtClean="0"/>
              <a:t>‹#›</a:t>
            </a:fld>
            <a:endParaRPr lang="en-GB"/>
          </a:p>
        </p:txBody>
      </p:sp>
    </p:spTree>
    <p:extLst>
      <p:ext uri="{BB962C8B-B14F-4D97-AF65-F5344CB8AC3E}">
        <p14:creationId xmlns:p14="http://schemas.microsoft.com/office/powerpoint/2010/main" val="22477426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1CBFC-417F-8541-8E3F-60C69FBF4E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92484D0-7B30-344C-9ED4-856B5395486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6660206-9B34-EA4C-ACE5-6363EC5767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AD20C6F-5352-824D-90BB-340C1DF199F7}"/>
              </a:ext>
            </a:extLst>
          </p:cNvPr>
          <p:cNvSpPr>
            <a:spLocks noGrp="1"/>
          </p:cNvSpPr>
          <p:nvPr>
            <p:ph type="dt" sz="half" idx="10"/>
          </p:nvPr>
        </p:nvSpPr>
        <p:spPr/>
        <p:txBody>
          <a:bodyPr/>
          <a:lstStyle/>
          <a:p>
            <a:fld id="{F1322F3A-8467-A64D-BB86-6593E87839A1}" type="datetimeFigureOut">
              <a:rPr lang="en-GB" smtClean="0"/>
              <a:t>21/11/2018</a:t>
            </a:fld>
            <a:endParaRPr lang="en-GB"/>
          </a:p>
        </p:txBody>
      </p:sp>
      <p:sp>
        <p:nvSpPr>
          <p:cNvPr id="6" name="Footer Placeholder 5">
            <a:extLst>
              <a:ext uri="{FF2B5EF4-FFF2-40B4-BE49-F238E27FC236}">
                <a16:creationId xmlns:a16="http://schemas.microsoft.com/office/drawing/2014/main" id="{DABD671C-6225-E946-BF7F-AFFF2F62724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DCAAC34-280C-EA43-9E39-8B47D73C903C}"/>
              </a:ext>
            </a:extLst>
          </p:cNvPr>
          <p:cNvSpPr>
            <a:spLocks noGrp="1"/>
          </p:cNvSpPr>
          <p:nvPr>
            <p:ph type="sldNum" sz="quarter" idx="12"/>
          </p:nvPr>
        </p:nvSpPr>
        <p:spPr/>
        <p:txBody>
          <a:bodyPr/>
          <a:lstStyle/>
          <a:p>
            <a:fld id="{8A60BBA2-B4F6-0D4A-88DD-3A990856AE64}" type="slidenum">
              <a:rPr lang="en-GB" smtClean="0"/>
              <a:t>‹#›</a:t>
            </a:fld>
            <a:endParaRPr lang="en-GB"/>
          </a:p>
        </p:txBody>
      </p:sp>
    </p:spTree>
    <p:extLst>
      <p:ext uri="{BB962C8B-B14F-4D97-AF65-F5344CB8AC3E}">
        <p14:creationId xmlns:p14="http://schemas.microsoft.com/office/powerpoint/2010/main" val="27790871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A5854-3658-7444-9C5A-68E0588829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F0E2048-D627-6546-8CC7-493811FC6A7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3C0A840-35C7-2B44-8C38-5D80DDA113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0427F1C-83BE-5C45-88C9-A14DA6F72F1F}"/>
              </a:ext>
            </a:extLst>
          </p:cNvPr>
          <p:cNvSpPr>
            <a:spLocks noGrp="1"/>
          </p:cNvSpPr>
          <p:nvPr>
            <p:ph type="dt" sz="half" idx="10"/>
          </p:nvPr>
        </p:nvSpPr>
        <p:spPr/>
        <p:txBody>
          <a:bodyPr/>
          <a:lstStyle/>
          <a:p>
            <a:fld id="{F1322F3A-8467-A64D-BB86-6593E87839A1}" type="datetimeFigureOut">
              <a:rPr lang="en-GB" smtClean="0"/>
              <a:t>21/11/2018</a:t>
            </a:fld>
            <a:endParaRPr lang="en-GB"/>
          </a:p>
        </p:txBody>
      </p:sp>
      <p:sp>
        <p:nvSpPr>
          <p:cNvPr id="6" name="Footer Placeholder 5">
            <a:extLst>
              <a:ext uri="{FF2B5EF4-FFF2-40B4-BE49-F238E27FC236}">
                <a16:creationId xmlns:a16="http://schemas.microsoft.com/office/drawing/2014/main" id="{A55E2B0F-715D-F74E-8BAA-12708B38AE6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AED8D03-DEA9-D24B-99DD-B8C5B09E970E}"/>
              </a:ext>
            </a:extLst>
          </p:cNvPr>
          <p:cNvSpPr>
            <a:spLocks noGrp="1"/>
          </p:cNvSpPr>
          <p:nvPr>
            <p:ph type="sldNum" sz="quarter" idx="12"/>
          </p:nvPr>
        </p:nvSpPr>
        <p:spPr/>
        <p:txBody>
          <a:bodyPr/>
          <a:lstStyle/>
          <a:p>
            <a:fld id="{8A60BBA2-B4F6-0D4A-88DD-3A990856AE64}" type="slidenum">
              <a:rPr lang="en-GB" smtClean="0"/>
              <a:t>‹#›</a:t>
            </a:fld>
            <a:endParaRPr lang="en-GB"/>
          </a:p>
        </p:txBody>
      </p:sp>
    </p:spTree>
    <p:extLst>
      <p:ext uri="{BB962C8B-B14F-4D97-AF65-F5344CB8AC3E}">
        <p14:creationId xmlns:p14="http://schemas.microsoft.com/office/powerpoint/2010/main" val="30968237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CCF367C-1C20-FB40-B0B0-D2E08A8A1F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903EFE8-75B1-6341-B1A3-143784402B4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421D8AA-E2FC-4342-B893-FA234FC7DE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322F3A-8467-A64D-BB86-6593E87839A1}" type="datetimeFigureOut">
              <a:rPr lang="en-GB" smtClean="0"/>
              <a:t>21/11/2018</a:t>
            </a:fld>
            <a:endParaRPr lang="en-GB"/>
          </a:p>
        </p:txBody>
      </p:sp>
      <p:sp>
        <p:nvSpPr>
          <p:cNvPr id="5" name="Footer Placeholder 4">
            <a:extLst>
              <a:ext uri="{FF2B5EF4-FFF2-40B4-BE49-F238E27FC236}">
                <a16:creationId xmlns:a16="http://schemas.microsoft.com/office/drawing/2014/main" id="{B59F476E-28B0-3E45-95B6-8DE37A8FDE5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D35A307-E390-F34A-A1A8-0FA1C7B489A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60BBA2-B4F6-0D4A-88DD-3A990856AE64}" type="slidenum">
              <a:rPr lang="en-GB" smtClean="0"/>
              <a:t>‹#›</a:t>
            </a:fld>
            <a:endParaRPr lang="en-GB"/>
          </a:p>
        </p:txBody>
      </p:sp>
    </p:spTree>
    <p:extLst>
      <p:ext uri="{BB962C8B-B14F-4D97-AF65-F5344CB8AC3E}">
        <p14:creationId xmlns:p14="http://schemas.microsoft.com/office/powerpoint/2010/main" val="12613324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Fade in / Fade out</a:t>
            </a:r>
          </a:p>
        </p:txBody>
      </p:sp>
      <p:sp>
        <p:nvSpPr>
          <p:cNvPr id="3" name="Content Placeholder 2"/>
          <p:cNvSpPr>
            <a:spLocks noGrp="1"/>
          </p:cNvSpPr>
          <p:nvPr>
            <p:ph sz="half" idx="1"/>
          </p:nvPr>
        </p:nvSpPr>
        <p:spPr/>
        <p:txBody>
          <a:bodyPr>
            <a:normAutofit/>
          </a:bodyPr>
          <a:lstStyle/>
          <a:p>
            <a:r>
              <a:rPr lang="en-GB" dirty="0"/>
              <a:t>Using ‘Tools’ select the fade tool.  </a:t>
            </a:r>
          </a:p>
        </p:txBody>
      </p:sp>
    </p:spTree>
    <p:extLst>
      <p:ext uri="{BB962C8B-B14F-4D97-AF65-F5344CB8AC3E}">
        <p14:creationId xmlns:p14="http://schemas.microsoft.com/office/powerpoint/2010/main" val="19124497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we have covered today</a:t>
            </a:r>
          </a:p>
        </p:txBody>
      </p:sp>
      <p:sp>
        <p:nvSpPr>
          <p:cNvPr id="3" name="Content Placeholder 2"/>
          <p:cNvSpPr>
            <a:spLocks noGrp="1"/>
          </p:cNvSpPr>
          <p:nvPr>
            <p:ph idx="1"/>
          </p:nvPr>
        </p:nvSpPr>
        <p:spPr/>
        <p:txBody>
          <a:bodyPr>
            <a:normAutofit/>
          </a:bodyPr>
          <a:lstStyle/>
          <a:p>
            <a:r>
              <a:rPr lang="en-GB" dirty="0"/>
              <a:t>Using audio and manipulating audio</a:t>
            </a:r>
          </a:p>
          <a:p>
            <a:pPr lvl="1"/>
            <a:r>
              <a:rPr lang="en-GB" dirty="0"/>
              <a:t>Splicing audio</a:t>
            </a:r>
          </a:p>
          <a:p>
            <a:pPr lvl="1"/>
            <a:r>
              <a:rPr lang="en-GB" dirty="0"/>
              <a:t>Pitch shift (you can add in some chipmunk sounds) and pitch flex</a:t>
            </a:r>
          </a:p>
          <a:p>
            <a:pPr lvl="1"/>
            <a:r>
              <a:rPr lang="en-GB" dirty="0"/>
              <a:t>Speed up / slow down</a:t>
            </a:r>
          </a:p>
          <a:p>
            <a:pPr lvl="1"/>
            <a:r>
              <a:rPr lang="en-GB" dirty="0"/>
              <a:t>Fade in / fade out of audio</a:t>
            </a:r>
          </a:p>
          <a:p>
            <a:pPr lvl="1"/>
            <a:r>
              <a:rPr lang="en-GB" dirty="0"/>
              <a:t>Reverse audio</a:t>
            </a:r>
          </a:p>
          <a:p>
            <a:pPr lvl="1"/>
            <a:r>
              <a:rPr lang="en-GB" dirty="0"/>
              <a:t>Automation (MIDI and audio)</a:t>
            </a:r>
          </a:p>
        </p:txBody>
      </p:sp>
    </p:spTree>
    <p:extLst>
      <p:ext uri="{BB962C8B-B14F-4D97-AF65-F5344CB8AC3E}">
        <p14:creationId xmlns:p14="http://schemas.microsoft.com/office/powerpoint/2010/main" val="30028033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r>
              <a:rPr lang="en-GB" dirty="0"/>
              <a:t>Then move your cursor to the beginning of the region for fade in, or to the end of the region for fade out</a:t>
            </a:r>
          </a:p>
          <a:p>
            <a:endParaRPr lang="en-GB" dirty="0"/>
          </a:p>
          <a:p>
            <a:r>
              <a:rPr lang="en-GB" dirty="0"/>
              <a:t>White line – fade</a:t>
            </a:r>
          </a:p>
          <a:p>
            <a:r>
              <a:rPr lang="en-GB" dirty="0"/>
              <a:t>Orange line - speed</a:t>
            </a:r>
          </a:p>
          <a:p>
            <a:endParaRPr lang="en-GB" dirty="0"/>
          </a:p>
        </p:txBody>
      </p:sp>
      <p:pic>
        <p:nvPicPr>
          <p:cNvPr id="5123" name="Picture 3" descr="\\oakwgcfile01\StaffFolders\helena.wu\Desktop\screen shots for sequenciing\Screen Shot 2014-10-17 at 14.43.13.png"/>
          <p:cNvPicPr>
            <a:picLocks noChangeAspect="1" noChangeArrowheads="1"/>
          </p:cNvPicPr>
          <p:nvPr/>
        </p:nvPicPr>
        <p:blipFill rotWithShape="1">
          <a:blip r:embed="rId2">
            <a:extLst>
              <a:ext uri="{28A0092B-C50C-407E-A947-70E740481C1C}">
                <a14:useLocalDpi xmlns:a14="http://schemas.microsoft.com/office/drawing/2010/main" val="0"/>
              </a:ext>
            </a:extLst>
          </a:blip>
          <a:srcRect l="27708" t="32482" r="60912" b="56168"/>
          <a:stretch/>
        </p:blipFill>
        <p:spPr bwMode="auto">
          <a:xfrm>
            <a:off x="6175826" y="1628800"/>
            <a:ext cx="4158456" cy="2592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76989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Speed up / slow down</a:t>
            </a:r>
          </a:p>
        </p:txBody>
      </p:sp>
      <p:sp>
        <p:nvSpPr>
          <p:cNvPr id="3" name="Content Placeholder 2"/>
          <p:cNvSpPr>
            <a:spLocks noGrp="1"/>
          </p:cNvSpPr>
          <p:nvPr>
            <p:ph idx="1"/>
          </p:nvPr>
        </p:nvSpPr>
        <p:spPr/>
        <p:txBody>
          <a:bodyPr/>
          <a:lstStyle/>
          <a:p>
            <a:r>
              <a:rPr lang="en-GB" dirty="0"/>
              <a:t>This is completed in a very similar way to fade in fade out.  It gives an illusion that it is almost like using decks, where the vinyl is being spun to speed up / slow down at the beginning or end of an audio sample</a:t>
            </a:r>
          </a:p>
          <a:p>
            <a:endParaRPr lang="en-GB" dirty="0"/>
          </a:p>
          <a:p>
            <a:r>
              <a:rPr lang="en-GB" dirty="0"/>
              <a:t>You can change this in the individual channel – change from fade to speed</a:t>
            </a:r>
          </a:p>
          <a:p>
            <a:endParaRPr lang="en-GB" dirty="0"/>
          </a:p>
          <a:p>
            <a:pPr marL="0" indent="0">
              <a:buNone/>
            </a:pPr>
            <a:endParaRPr lang="en-GB" dirty="0"/>
          </a:p>
        </p:txBody>
      </p:sp>
    </p:spTree>
    <p:extLst>
      <p:ext uri="{BB962C8B-B14F-4D97-AF65-F5344CB8AC3E}">
        <p14:creationId xmlns:p14="http://schemas.microsoft.com/office/powerpoint/2010/main" val="24218961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p:txBody>
          <a:bodyPr/>
          <a:lstStyle/>
          <a:p>
            <a:r>
              <a:rPr lang="en-GB" dirty="0"/>
              <a:t>You can change this in the individual channel – change from fade to speed up / slow down</a:t>
            </a:r>
          </a:p>
          <a:p>
            <a:endParaRPr lang="en-GB" dirty="0"/>
          </a:p>
        </p:txBody>
      </p:sp>
      <p:pic>
        <p:nvPicPr>
          <p:cNvPr id="6146" name="Picture 2" descr="\\oakwgcfile01\StaffFolders\helena.wu\Desktop\screen shots for sequenciing\Screen Shot 2014-10-17 at 14.42.53.png"/>
          <p:cNvPicPr>
            <a:picLocks noChangeAspect="1" noChangeArrowheads="1"/>
          </p:cNvPicPr>
          <p:nvPr/>
        </p:nvPicPr>
        <p:blipFill rotWithShape="1">
          <a:blip r:embed="rId2">
            <a:extLst>
              <a:ext uri="{28A0092B-C50C-407E-A947-70E740481C1C}">
                <a14:useLocalDpi xmlns:a14="http://schemas.microsoft.com/office/drawing/2010/main" val="0"/>
              </a:ext>
            </a:extLst>
          </a:blip>
          <a:srcRect t="16399" r="87026" b="32400"/>
          <a:stretch/>
        </p:blipFill>
        <p:spPr bwMode="auto">
          <a:xfrm>
            <a:off x="7608168" y="1556792"/>
            <a:ext cx="1960160" cy="4834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31145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r>
              <a:rPr lang="en-GB" dirty="0"/>
              <a:t>Then move your cursor to the beginning of the region for speed up, or to the end of the region for slow down</a:t>
            </a:r>
          </a:p>
          <a:p>
            <a:endParaRPr lang="en-GB" dirty="0"/>
          </a:p>
          <a:p>
            <a:r>
              <a:rPr lang="en-GB" dirty="0"/>
              <a:t>White line – fade</a:t>
            </a:r>
          </a:p>
          <a:p>
            <a:r>
              <a:rPr lang="en-GB" dirty="0"/>
              <a:t>Orange line - speed</a:t>
            </a:r>
          </a:p>
          <a:p>
            <a:endParaRPr lang="en-GB" dirty="0"/>
          </a:p>
        </p:txBody>
      </p:sp>
      <p:pic>
        <p:nvPicPr>
          <p:cNvPr id="5123" name="Picture 3" descr="\\oakwgcfile01\StaffFolders\helena.wu\Desktop\screen shots for sequenciing\Screen Shot 2014-10-17 at 14.43.13.png"/>
          <p:cNvPicPr>
            <a:picLocks noChangeAspect="1" noChangeArrowheads="1"/>
          </p:cNvPicPr>
          <p:nvPr/>
        </p:nvPicPr>
        <p:blipFill rotWithShape="1">
          <a:blip r:embed="rId2">
            <a:extLst>
              <a:ext uri="{28A0092B-C50C-407E-A947-70E740481C1C}">
                <a14:useLocalDpi xmlns:a14="http://schemas.microsoft.com/office/drawing/2010/main" val="0"/>
              </a:ext>
            </a:extLst>
          </a:blip>
          <a:srcRect l="27708" t="32482" r="60912" b="56168"/>
          <a:stretch/>
        </p:blipFill>
        <p:spPr bwMode="auto">
          <a:xfrm>
            <a:off x="6175826" y="1628800"/>
            <a:ext cx="4158456" cy="2592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03404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Reverse audio sample</a:t>
            </a:r>
          </a:p>
        </p:txBody>
      </p:sp>
      <p:sp>
        <p:nvSpPr>
          <p:cNvPr id="3" name="Content Placeholder 2"/>
          <p:cNvSpPr>
            <a:spLocks noGrp="1"/>
          </p:cNvSpPr>
          <p:nvPr>
            <p:ph idx="1"/>
          </p:nvPr>
        </p:nvSpPr>
        <p:spPr/>
        <p:txBody>
          <a:bodyPr/>
          <a:lstStyle/>
          <a:p>
            <a:r>
              <a:rPr lang="en-GB" dirty="0"/>
              <a:t>Reversing short audio samples can be a brilliant way to gain new sounds</a:t>
            </a:r>
          </a:p>
          <a:p>
            <a:endParaRPr lang="en-GB" dirty="0"/>
          </a:p>
          <a:p>
            <a:r>
              <a:rPr lang="en-GB" dirty="0"/>
              <a:t>PLEASE REMEMBER, IF YOU ARE USING AUDIO SAMPLES, YOU HAVE TO CONVERT THE SAMPLE FIRST (RIGHT CLICK, CONVERT TO AUDIO SAMPLE).  IF IT IS AN APPLE LOOP, IT HAS TO BE AIFF FORMAT</a:t>
            </a:r>
          </a:p>
        </p:txBody>
      </p:sp>
    </p:spTree>
    <p:extLst>
      <p:ext uri="{BB962C8B-B14F-4D97-AF65-F5344CB8AC3E}">
        <p14:creationId xmlns:p14="http://schemas.microsoft.com/office/powerpoint/2010/main" val="37703238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oakwgcfile01\StaffFolders\helena.wu\Desktop\screen shots for sequenciing\Screen Shot 2014-10-17 at 14.38.20.png"/>
          <p:cNvPicPr>
            <a:picLocks noChangeAspect="1" noChangeArrowheads="1"/>
          </p:cNvPicPr>
          <p:nvPr/>
        </p:nvPicPr>
        <p:blipFill rotWithShape="1">
          <a:blip r:embed="rId2">
            <a:extLst>
              <a:ext uri="{28A0092B-C50C-407E-A947-70E740481C1C}">
                <a14:useLocalDpi xmlns:a14="http://schemas.microsoft.com/office/drawing/2010/main" val="0"/>
              </a:ext>
            </a:extLst>
          </a:blip>
          <a:srcRect l="25394" t="35890" r="35887" b="22731"/>
          <a:stretch/>
        </p:blipFill>
        <p:spPr bwMode="auto">
          <a:xfrm>
            <a:off x="2495600" y="1638320"/>
            <a:ext cx="6794862" cy="4538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89136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a:t>Change the file format to AIFF</a:t>
            </a:r>
          </a:p>
        </p:txBody>
      </p:sp>
      <p:pic>
        <p:nvPicPr>
          <p:cNvPr id="8194" name="Picture 2" descr="\\oakwgcfile01\StaffFolders\helena.wu\Desktop\screen shots for sequenciing\Screen Shot 2014-10-17 at 14.38.37.png"/>
          <p:cNvPicPr>
            <a:picLocks noChangeAspect="1" noChangeArrowheads="1"/>
          </p:cNvPicPr>
          <p:nvPr/>
        </p:nvPicPr>
        <p:blipFill rotWithShape="1">
          <a:blip r:embed="rId2">
            <a:extLst>
              <a:ext uri="{28A0092B-C50C-407E-A947-70E740481C1C}">
                <a14:useLocalDpi xmlns:a14="http://schemas.microsoft.com/office/drawing/2010/main" val="0"/>
              </a:ext>
            </a:extLst>
          </a:blip>
          <a:srcRect l="30727" t="50000" r="34692" b="19755"/>
          <a:stretch/>
        </p:blipFill>
        <p:spPr bwMode="auto">
          <a:xfrm>
            <a:off x="3071664" y="3092277"/>
            <a:ext cx="6336704" cy="3463878"/>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p:nvPr/>
        </p:nvCxnSpPr>
        <p:spPr>
          <a:xfrm flipH="1">
            <a:off x="6744072" y="2132856"/>
            <a:ext cx="1152128" cy="252028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03685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to complete the process</a:t>
            </a:r>
          </a:p>
        </p:txBody>
      </p:sp>
      <p:sp>
        <p:nvSpPr>
          <p:cNvPr id="3" name="Content Placeholder 2"/>
          <p:cNvSpPr>
            <a:spLocks noGrp="1"/>
          </p:cNvSpPr>
          <p:nvPr>
            <p:ph sz="half" idx="1"/>
          </p:nvPr>
        </p:nvSpPr>
        <p:spPr/>
        <p:txBody>
          <a:bodyPr>
            <a:normAutofit/>
          </a:bodyPr>
          <a:lstStyle/>
          <a:p>
            <a:r>
              <a:rPr lang="en-GB" dirty="0">
                <a:solidFill>
                  <a:schemeClr val="accent2">
                    <a:lumMod val="75000"/>
                  </a:schemeClr>
                </a:solidFill>
              </a:rPr>
              <a:t>Open editor (or ‘E’ on the keyboard)</a:t>
            </a:r>
          </a:p>
          <a:p>
            <a:endParaRPr lang="en-GB" dirty="0">
              <a:solidFill>
                <a:schemeClr val="accent2">
                  <a:lumMod val="75000"/>
                </a:schemeClr>
              </a:solidFill>
            </a:endParaRPr>
          </a:p>
          <a:p>
            <a:r>
              <a:rPr lang="en-GB" dirty="0"/>
              <a:t>Select file</a:t>
            </a:r>
          </a:p>
          <a:p>
            <a:endParaRPr lang="en-GB" dirty="0"/>
          </a:p>
          <a:p>
            <a:r>
              <a:rPr lang="en-GB" dirty="0"/>
              <a:t>Functions</a:t>
            </a:r>
          </a:p>
          <a:p>
            <a:endParaRPr lang="en-GB" dirty="0"/>
          </a:p>
          <a:p>
            <a:r>
              <a:rPr lang="en-GB" dirty="0"/>
              <a:t>Reverse</a:t>
            </a:r>
          </a:p>
          <a:p>
            <a:endParaRPr lang="en-GB" dirty="0"/>
          </a:p>
        </p:txBody>
      </p:sp>
      <p:sp>
        <p:nvSpPr>
          <p:cNvPr id="4" name="Content Placeholder 3"/>
          <p:cNvSpPr>
            <a:spLocks noGrp="1"/>
          </p:cNvSpPr>
          <p:nvPr>
            <p:ph sz="half" idx="2"/>
          </p:nvPr>
        </p:nvSpPr>
        <p:spPr/>
        <p:txBody>
          <a:bodyPr>
            <a:normAutofit/>
          </a:bodyPr>
          <a:lstStyle/>
          <a:p>
            <a:endParaRPr lang="en-GB"/>
          </a:p>
        </p:txBody>
      </p:sp>
      <p:pic>
        <p:nvPicPr>
          <p:cNvPr id="9218" name="Picture 2" descr="\\oakwgcfile01\StaffFolders\helena.wu\Desktop\screen shots for sequenciing\Screen Shot 2014-10-17 at 14.38.54.png"/>
          <p:cNvPicPr>
            <a:picLocks noChangeAspect="1" noChangeArrowheads="1"/>
          </p:cNvPicPr>
          <p:nvPr/>
        </p:nvPicPr>
        <p:blipFill rotWithShape="1">
          <a:blip r:embed="rId2">
            <a:extLst>
              <a:ext uri="{28A0092B-C50C-407E-A947-70E740481C1C}">
                <a14:useLocalDpi xmlns:a14="http://schemas.microsoft.com/office/drawing/2010/main" val="0"/>
              </a:ext>
            </a:extLst>
          </a:blip>
          <a:srcRect l="13016" t="4208" r="34817" b="14926"/>
          <a:stretch/>
        </p:blipFill>
        <p:spPr bwMode="auto">
          <a:xfrm>
            <a:off x="6023993" y="1700808"/>
            <a:ext cx="4463753" cy="4324656"/>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p:cNvCxnSpPr/>
          <p:nvPr/>
        </p:nvCxnSpPr>
        <p:spPr>
          <a:xfrm flipV="1">
            <a:off x="5087888" y="1844824"/>
            <a:ext cx="1080120" cy="43204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151784" y="3284984"/>
            <a:ext cx="5760640" cy="93610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4007768" y="4437112"/>
            <a:ext cx="2736304" cy="7200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4007768" y="5157192"/>
            <a:ext cx="2736304" cy="14401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57845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289</Words>
  <Application>Microsoft Macintosh PowerPoint</Application>
  <PresentationFormat>Widescreen</PresentationFormat>
  <Paragraphs>36</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Fade in / Fade out</vt:lpstr>
      <vt:lpstr>PowerPoint Presentation</vt:lpstr>
      <vt:lpstr>Speed up / slow down</vt:lpstr>
      <vt:lpstr>PowerPoint Presentation</vt:lpstr>
      <vt:lpstr>PowerPoint Presentation</vt:lpstr>
      <vt:lpstr>Reverse audio sample</vt:lpstr>
      <vt:lpstr>PowerPoint Presentation</vt:lpstr>
      <vt:lpstr>PowerPoint Presentation</vt:lpstr>
      <vt:lpstr>How to complete the process</vt:lpstr>
      <vt:lpstr>What we have covered today</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lewis blofeld</dc:creator>
  <cp:lastModifiedBy>lewis blofeld</cp:lastModifiedBy>
  <cp:revision>3</cp:revision>
  <dcterms:created xsi:type="dcterms:W3CDTF">2018-11-21T16:05:00Z</dcterms:created>
  <dcterms:modified xsi:type="dcterms:W3CDTF">2018-11-21T16:09:32Z</dcterms:modified>
</cp:coreProperties>
</file>