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12"/>
  </p:normalViewPr>
  <p:slideViewPr>
    <p:cSldViewPr snapToGrid="0">
      <p:cViewPr varScale="1">
        <p:scale>
          <a:sx n="110" d="100"/>
          <a:sy n="110" d="100"/>
        </p:scale>
        <p:origin x="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F9E91-B753-6B4A-AE39-8FD0620D13C7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746B7-6C12-B543-86F6-B45CBA152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8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746B7-6C12-B543-86F6-B45CBA1528A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681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746B7-6C12-B543-86F6-B45CBA1528A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90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746B7-6C12-B543-86F6-B45CBA1528A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0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6/17/24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78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2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6/17/24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39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2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6/17/24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80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6/17/24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2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6/17/24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7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6/17/24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8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6/17/24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39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6/17/24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21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6/17/24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7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6/17/24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96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Futura Medium" panose="020B0602020204020303" pitchFamily="34" charset="-79"/>
          <a:ea typeface="+mj-ea"/>
          <a:cs typeface="Futura Medium" panose="020B0602020204020303" pitchFamily="34" charset="-79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lblofeld/x61z2wkmfw6e4a05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Ny8Ba-rTAU?feature=oembed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v2/?quizId=5641d591-6456-4681-9521-381e1324d643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5CC50F2E-EF04-4D7A-A09C-5AEF6E5EA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5995" cy="3429000"/>
          </a:xfrm>
          <a:prstGeom prst="rect">
            <a:avLst/>
          </a:prstGeom>
          <a:ln>
            <a:noFill/>
          </a:ln>
          <a:effectLst>
            <a:outerShdw blurRad="342900" dist="2286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D25A2-F650-DE73-399F-87A1F851D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5305" y="235881"/>
            <a:ext cx="4569006" cy="2884247"/>
          </a:xfrm>
        </p:spPr>
        <p:txBody>
          <a:bodyPr anchor="ctr">
            <a:normAutofit/>
          </a:bodyPr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Electrical Installation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C38F87-8160-2E99-B95E-873CED8588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33" r="21945"/>
          <a:stretch/>
        </p:blipFill>
        <p:spPr>
          <a:xfrm>
            <a:off x="20" y="10"/>
            <a:ext cx="6095978" cy="6857989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7AD51E-A168-490B-B8A6-8AFE86E0F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5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68AD9-1CF8-41A6-715C-6A1E7379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utura Medium" panose="020B0602020204020303" pitchFamily="34" charset="-79"/>
                <a:cs typeface="Futura Medium" panose="020B0602020204020303" pitchFamily="34" charset="-79"/>
              </a:rPr>
              <a:t>QR Code Link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7B46188-DCC4-F095-EB78-74A1F32A84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3622" y="3282432"/>
            <a:ext cx="1905000" cy="1905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62642A-8F64-CDC1-8AA6-5BD23BD179E3}"/>
              </a:ext>
            </a:extLst>
          </p:cNvPr>
          <p:cNvSpPr txBox="1"/>
          <p:nvPr/>
        </p:nvSpPr>
        <p:spPr>
          <a:xfrm>
            <a:off x="4753490" y="3489528"/>
            <a:ext cx="3790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>
                <a:latin typeface="Futura Medium" panose="020B0602020204020303" pitchFamily="34" charset="-79"/>
                <a:cs typeface="Futura Medium" panose="020B0602020204020303" pitchFamily="34" charset="-79"/>
              </a:rPr>
              <a:t>Please scan this code</a:t>
            </a:r>
            <a:endParaRPr lang="en-GB" sz="3200" dirty="0">
              <a:latin typeface="Futura Medium" panose="020B0602020204020303" pitchFamily="34" charset="-79"/>
              <a:cs typeface="Futura Medium" panose="020B0602020204020303" pitchFamily="34" charset="-79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5B1CDE-279F-527E-3A7C-3DEE64C7C5BE}"/>
              </a:ext>
            </a:extLst>
          </p:cNvPr>
          <p:cNvSpPr txBox="1"/>
          <p:nvPr/>
        </p:nvSpPr>
        <p:spPr>
          <a:xfrm>
            <a:off x="5338282" y="5999018"/>
            <a:ext cx="2620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3"/>
              </a:rPr>
              <a:t>PADLET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341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D284A420-F50C-4C2C-B88E-E6F4EF504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33">
            <a:extLst>
              <a:ext uri="{FF2B5EF4-FFF2-40B4-BE49-F238E27FC236}">
                <a16:creationId xmlns:a16="http://schemas.microsoft.com/office/drawing/2014/main" id="{893A6D2E-5228-4998-9E24-EFCCA0246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35">
            <a:extLst>
              <a:ext uri="{FF2B5EF4-FFF2-40B4-BE49-F238E27FC236}">
                <a16:creationId xmlns:a16="http://schemas.microsoft.com/office/drawing/2014/main" id="{3ADB48DB-8E25-4F2F-8C02-5B7939372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37">
            <a:extLst>
              <a:ext uri="{FF2B5EF4-FFF2-40B4-BE49-F238E27FC236}">
                <a16:creationId xmlns:a16="http://schemas.microsoft.com/office/drawing/2014/main" id="{C32BA7E3-7313-49C8-A245-A85BDEB13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Slide Background">
            <a:extLst>
              <a:ext uri="{FF2B5EF4-FFF2-40B4-BE49-F238E27FC236}">
                <a16:creationId xmlns:a16="http://schemas.microsoft.com/office/drawing/2014/main" id="{922E0291-99C8-40F9-ADAB-32589A3B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7F15DB-6296-8EDD-BE8A-DA5D8C9C18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1417" b="13583"/>
          <a:stretch/>
        </p:blipFill>
        <p:spPr>
          <a:xfrm>
            <a:off x="20" y="2"/>
            <a:ext cx="12191979" cy="6857998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095830D2-F2AE-4DD8-B586-89B09779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58714" y="258715"/>
            <a:ext cx="6858000" cy="634056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08C00-20BC-591A-5BD3-A551A6C94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9" y="871314"/>
            <a:ext cx="4755046" cy="25086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Dust and Pollutants at Work </a:t>
            </a: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7A8F735B-89DD-459E-BB4B-B9E1603DE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2375" y="0"/>
            <a:ext cx="1051560" cy="6858000"/>
          </a:xfrm>
          <a:prstGeom prst="rect">
            <a:avLst/>
          </a:prstGeom>
          <a:ln>
            <a:noFill/>
          </a:ln>
          <a:effectLst>
            <a:outerShdw blurRad="190500" dist="76200" dir="570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AFF45CC-4046-4B20-8A54-5D613033F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27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D284A420-F50C-4C2C-B88E-E6F4EF504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33">
            <a:extLst>
              <a:ext uri="{FF2B5EF4-FFF2-40B4-BE49-F238E27FC236}">
                <a16:creationId xmlns:a16="http://schemas.microsoft.com/office/drawing/2014/main" id="{893A6D2E-5228-4998-9E24-EFCCA0246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35">
            <a:extLst>
              <a:ext uri="{FF2B5EF4-FFF2-40B4-BE49-F238E27FC236}">
                <a16:creationId xmlns:a16="http://schemas.microsoft.com/office/drawing/2014/main" id="{3ADB48DB-8E25-4F2F-8C02-5B7939372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37">
            <a:extLst>
              <a:ext uri="{FF2B5EF4-FFF2-40B4-BE49-F238E27FC236}">
                <a16:creationId xmlns:a16="http://schemas.microsoft.com/office/drawing/2014/main" id="{C32BA7E3-7313-49C8-A245-A85BDEB13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Slide Background">
            <a:extLst>
              <a:ext uri="{FF2B5EF4-FFF2-40B4-BE49-F238E27FC236}">
                <a16:creationId xmlns:a16="http://schemas.microsoft.com/office/drawing/2014/main" id="{922E0291-99C8-40F9-ADAB-32589A3B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7F15DB-6296-8EDD-BE8A-DA5D8C9C18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alphaModFix amt="50000"/>
          </a:blip>
          <a:srcRect t="11417" b="13583"/>
          <a:stretch/>
        </p:blipFill>
        <p:spPr>
          <a:xfrm>
            <a:off x="20" y="2"/>
            <a:ext cx="12191979" cy="6857998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095830D2-F2AE-4DD8-B586-89B09779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58714" y="258715"/>
            <a:ext cx="6858000" cy="634056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08C00-20BC-591A-5BD3-A551A6C94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8" y="871314"/>
            <a:ext cx="9588111" cy="25086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Dust and Pollutants at Work </a:t>
            </a: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7A8F735B-89DD-459E-BB4B-B9E1603DE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2375" y="0"/>
            <a:ext cx="1051560" cy="6858000"/>
          </a:xfrm>
          <a:prstGeom prst="rect">
            <a:avLst/>
          </a:prstGeom>
          <a:ln>
            <a:noFill/>
          </a:ln>
          <a:effectLst>
            <a:outerShdw blurRad="190500" dist="76200" dir="570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AFF45CC-4046-4B20-8A54-5D613033F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D5A3E1A-2CB3-CB9E-BCCE-9D2F366F13F0}"/>
              </a:ext>
            </a:extLst>
          </p:cNvPr>
          <p:cNvSpPr txBox="1"/>
          <p:nvPr/>
        </p:nvSpPr>
        <p:spPr>
          <a:xfrm>
            <a:off x="701499" y="2125622"/>
            <a:ext cx="97579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What are the main risks associated with dust and pollutants at work?</a:t>
            </a:r>
          </a:p>
          <a:p>
            <a:endParaRPr lang="en-GB" sz="2400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endParaRPr lang="en-GB" sz="2400" dirty="0">
              <a:solidFill>
                <a:schemeClr val="bg1"/>
              </a:solidFill>
              <a:latin typeface="Futura Medium" panose="020B0602020204020303" pitchFamily="34" charset="-79"/>
              <a:cs typeface="Futura Medium" panose="020B0602020204020303" pitchFamily="34" charset="-79"/>
            </a:endParaRPr>
          </a:p>
          <a:p>
            <a:r>
              <a:rPr lang="en-GB" sz="2400" dirty="0">
                <a:solidFill>
                  <a:schemeClr val="bg1"/>
                </a:solidFill>
                <a:latin typeface="Futura Medium" panose="020B0602020204020303" pitchFamily="34" charset="-79"/>
                <a:cs typeface="Futura Medium" panose="020B0602020204020303" pitchFamily="34" charset="-79"/>
              </a:rPr>
              <a:t>List 3 main risks and their effects on health  </a:t>
            </a:r>
          </a:p>
        </p:txBody>
      </p:sp>
    </p:spTree>
    <p:extLst>
      <p:ext uri="{BB962C8B-B14F-4D97-AF65-F5344CB8AC3E}">
        <p14:creationId xmlns:p14="http://schemas.microsoft.com/office/powerpoint/2010/main" val="186810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D284A420-F50C-4C2C-B88E-E6F4EF504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33">
            <a:extLst>
              <a:ext uri="{FF2B5EF4-FFF2-40B4-BE49-F238E27FC236}">
                <a16:creationId xmlns:a16="http://schemas.microsoft.com/office/drawing/2014/main" id="{893A6D2E-5228-4998-9E24-EFCCA0246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Connector 35">
            <a:extLst>
              <a:ext uri="{FF2B5EF4-FFF2-40B4-BE49-F238E27FC236}">
                <a16:creationId xmlns:a16="http://schemas.microsoft.com/office/drawing/2014/main" id="{3ADB48DB-8E25-4F2F-8C02-5B7939372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37">
            <a:extLst>
              <a:ext uri="{FF2B5EF4-FFF2-40B4-BE49-F238E27FC236}">
                <a16:creationId xmlns:a16="http://schemas.microsoft.com/office/drawing/2014/main" id="{C32BA7E3-7313-49C8-A245-A85BDEB13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0" name="Slide Background">
            <a:extLst>
              <a:ext uri="{FF2B5EF4-FFF2-40B4-BE49-F238E27FC236}">
                <a16:creationId xmlns:a16="http://schemas.microsoft.com/office/drawing/2014/main" id="{922E0291-99C8-40F9-ADAB-32589A3B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B7F15DB-6296-8EDD-BE8A-DA5D8C9C18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alphaModFix amt="35000"/>
          </a:blip>
          <a:srcRect t="11417" b="13583"/>
          <a:stretch/>
        </p:blipFill>
        <p:spPr>
          <a:xfrm>
            <a:off x="20" y="2"/>
            <a:ext cx="12191979" cy="6857998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095830D2-F2AE-4DD8-B586-89B09779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58714" y="258715"/>
            <a:ext cx="6858000" cy="634056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108C00-20BC-591A-5BD3-A551A6C94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820" y="341228"/>
            <a:ext cx="10091693" cy="25086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Dust and Pollutants at Work </a:t>
            </a: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7A8F735B-89DD-459E-BB4B-B9E1603DE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2375" y="0"/>
            <a:ext cx="1051560" cy="6858000"/>
          </a:xfrm>
          <a:prstGeom prst="rect">
            <a:avLst/>
          </a:prstGeom>
          <a:ln>
            <a:noFill/>
          </a:ln>
          <a:effectLst>
            <a:outerShdw blurRad="190500" dist="76200" dir="570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AFF45CC-4046-4B20-8A54-5D613033F0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nline Media 2" descr="Dust and pollutants at work - Go Home Healthy">
            <a:hlinkClick r:id="" action="ppaction://media"/>
            <a:extLst>
              <a:ext uri="{FF2B5EF4-FFF2-40B4-BE49-F238E27FC236}">
                <a16:creationId xmlns:a16="http://schemas.microsoft.com/office/drawing/2014/main" id="{621D5C46-D62F-4D8B-EFB7-15831D423DF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144670" y="1209297"/>
            <a:ext cx="9997705" cy="564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1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284A420-F50C-4C2C-B88E-E6F4EF504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93A6D2E-5228-4998-9E24-EFCCA0246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ADB48DB-8E25-4F2F-8C02-5B7939372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32BA7E3-7313-49C8-A245-A85BDEB13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Slide Background">
            <a:extLst>
              <a:ext uri="{FF2B5EF4-FFF2-40B4-BE49-F238E27FC236}">
                <a16:creationId xmlns:a16="http://schemas.microsoft.com/office/drawing/2014/main" id="{E2BA2BD9-7B54-4190-8F06-3EF3658A0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184F9D61-9303-40B4-9F7E-66A9B4EDC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144310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A52DE05-6CC0-8786-78DD-604DCF70B5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7462"/>
          <a:stretch/>
        </p:blipFill>
        <p:spPr>
          <a:xfrm>
            <a:off x="20" y="-1"/>
            <a:ext cx="11144289" cy="6858001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34" name="Overlay">
            <a:extLst>
              <a:ext uri="{FF2B5EF4-FFF2-40B4-BE49-F238E27FC236}">
                <a16:creationId xmlns:a16="http://schemas.microsoft.com/office/drawing/2014/main" id="{648D746A-0359-4EAE-8CF9-062E28169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58714" y="258715"/>
            <a:ext cx="6858000" cy="634056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01B7C83-19F8-4B44-71B0-D07570B827D8}"/>
              </a:ext>
            </a:extLst>
          </p:cNvPr>
          <p:cNvSpPr txBox="1"/>
          <p:nvPr/>
        </p:nvSpPr>
        <p:spPr>
          <a:xfrm>
            <a:off x="6643252" y="370154"/>
            <a:ext cx="4501057" cy="24833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6000" dirty="0">
                <a:solidFill>
                  <a:srgbClr val="FFFFFF"/>
                </a:solidFill>
                <a:latin typeface="Futura Medium" panose="020B0602020204020303" pitchFamily="34" charset="-79"/>
                <a:ea typeface="+mj-ea"/>
                <a:cs typeface="Futura Medium" panose="020B0602020204020303" pitchFamily="34" charset="-79"/>
                <a:hlinkClick r:id="rId3"/>
              </a:rPr>
              <a:t>Kahoot</a:t>
            </a:r>
            <a:endParaRPr lang="en-US" sz="6000" dirty="0">
              <a:solidFill>
                <a:srgbClr val="FFFFFF"/>
              </a:solidFill>
              <a:latin typeface="Futura Medium" panose="020B0602020204020303" pitchFamily="34" charset="-79"/>
              <a:ea typeface="+mj-ea"/>
              <a:cs typeface="Futura Medium" panose="020B0602020204020303" pitchFamily="34" charset="-79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6000" dirty="0">
              <a:solidFill>
                <a:srgbClr val="FFFFFF"/>
              </a:solidFill>
              <a:latin typeface="Futura Medium" panose="020B0602020204020303" pitchFamily="34" charset="-79"/>
              <a:ea typeface="+mj-ea"/>
              <a:cs typeface="Futura Medium" panose="020B0602020204020303" pitchFamily="34" charset="-79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816C099-0516-4486-BC06-E0DCD29DD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4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25ED526-1BF6-8A17-8D42-6597543BE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993" y="2009361"/>
            <a:ext cx="4080013" cy="4080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928557-900C-1B9A-FD45-D590C640D31D}"/>
              </a:ext>
            </a:extLst>
          </p:cNvPr>
          <p:cNvSpPr txBox="1"/>
          <p:nvPr/>
        </p:nvSpPr>
        <p:spPr>
          <a:xfrm>
            <a:off x="967409" y="768626"/>
            <a:ext cx="6545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Futura Medium" panose="020B0602020204020303" pitchFamily="34" charset="-79"/>
                <a:cs typeface="Futura Medium" panose="020B0602020204020303" pitchFamily="34" charset="-79"/>
              </a:rPr>
              <a:t>Timeline of Installation Process</a:t>
            </a:r>
          </a:p>
        </p:txBody>
      </p:sp>
    </p:spTree>
    <p:extLst>
      <p:ext uri="{BB962C8B-B14F-4D97-AF65-F5344CB8AC3E}">
        <p14:creationId xmlns:p14="http://schemas.microsoft.com/office/powerpoint/2010/main" val="159867152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AnalogousFromDarkSeedLeftStep">
      <a:dk1>
        <a:srgbClr val="000000"/>
      </a:dk1>
      <a:lt1>
        <a:srgbClr val="FFFFFF"/>
      </a:lt1>
      <a:dk2>
        <a:srgbClr val="251A2F"/>
      </a:dk2>
      <a:lt2>
        <a:srgbClr val="F0F3F3"/>
      </a:lt2>
      <a:accent1>
        <a:srgbClr val="C34D65"/>
      </a:accent1>
      <a:accent2>
        <a:srgbClr val="B13B85"/>
      </a:accent2>
      <a:accent3>
        <a:srgbClr val="BE4DC3"/>
      </a:accent3>
      <a:accent4>
        <a:srgbClr val="7B3BB1"/>
      </a:accent4>
      <a:accent5>
        <a:srgbClr val="5C4DC3"/>
      </a:accent5>
      <a:accent6>
        <a:srgbClr val="3B5DB1"/>
      </a:accent6>
      <a:hlink>
        <a:srgbClr val="7554C6"/>
      </a:hlink>
      <a:folHlink>
        <a:srgbClr val="7F7F7F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</Words>
  <Application>Microsoft Macintosh PowerPoint</Application>
  <PresentationFormat>Widescreen</PresentationFormat>
  <Paragraphs>16</Paragraphs>
  <Slides>7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Bierstadt</vt:lpstr>
      <vt:lpstr>Calibri</vt:lpstr>
      <vt:lpstr>Futura Medium</vt:lpstr>
      <vt:lpstr>BevelVTI</vt:lpstr>
      <vt:lpstr>Electrical Installation </vt:lpstr>
      <vt:lpstr>QR Code Link </vt:lpstr>
      <vt:lpstr>Dust and Pollutants at Work </vt:lpstr>
      <vt:lpstr>Dust and Pollutants at Work </vt:lpstr>
      <vt:lpstr>Dust and Pollutants at Work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Installation </dc:title>
  <dc:creator>Lewis Blofeld</dc:creator>
  <cp:lastModifiedBy>Lewis Blofeld</cp:lastModifiedBy>
  <cp:revision>2</cp:revision>
  <dcterms:created xsi:type="dcterms:W3CDTF">2022-09-29T07:50:41Z</dcterms:created>
  <dcterms:modified xsi:type="dcterms:W3CDTF">2024-06-17T08:18:56Z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563c6a-300f-4098-af31-1ce1e953b556_Enabled">
    <vt:lpwstr>true</vt:lpwstr>
  </property>
  <property fmtid="{D5CDD505-2E9C-101B-9397-08002B2CF9AE}" pid="3" name="MSIP_Label_d8563c6a-300f-4098-af31-1ce1e953b556_SetDate">
    <vt:lpwstr>2022-09-29T08:33:19Z</vt:lpwstr>
  </property>
  <property fmtid="{D5CDD505-2E9C-101B-9397-08002B2CF9AE}" pid="4" name="MSIP_Label_d8563c6a-300f-4098-af31-1ce1e953b556_Method">
    <vt:lpwstr>Standard</vt:lpwstr>
  </property>
  <property fmtid="{D5CDD505-2E9C-101B-9397-08002B2CF9AE}" pid="5" name="MSIP_Label_d8563c6a-300f-4098-af31-1ce1e953b556_Name">
    <vt:lpwstr>d8563c6a-300f-4098-af31-1ce1e953b556</vt:lpwstr>
  </property>
  <property fmtid="{D5CDD505-2E9C-101B-9397-08002B2CF9AE}" pid="6" name="MSIP_Label_d8563c6a-300f-4098-af31-1ce1e953b556_SiteId">
    <vt:lpwstr>7bb100ec-e732-4118-95a0-fc3858eb3a5e</vt:lpwstr>
  </property>
  <property fmtid="{D5CDD505-2E9C-101B-9397-08002B2CF9AE}" pid="7" name="MSIP_Label_d8563c6a-300f-4098-af31-1ce1e953b556_ActionId">
    <vt:lpwstr>60eaeefc-31e8-4dd1-9c4f-6245d19e559f</vt:lpwstr>
  </property>
  <property fmtid="{D5CDD505-2E9C-101B-9397-08002B2CF9AE}" pid="8" name="MSIP_Label_d8563c6a-300f-4098-af31-1ce1e953b556_ContentBits">
    <vt:lpwstr>0</vt:lpwstr>
  </property>
</Properties>
</file>