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3FE799-1C68-EDB0-0E52-65841E60AB2B}" v="1543" dt="2026-03-19T14:34:44.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72"/>
    <p:restoredTop sz="94674"/>
  </p:normalViewPr>
  <p:slideViewPr>
    <p:cSldViewPr snapToGrid="0">
      <p:cViewPr varScale="1">
        <p:scale>
          <a:sx n="85" d="100"/>
          <a:sy n="85" d="100"/>
        </p:scale>
        <p:origin x="208" y="2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F8CF-692C-4963-8B5E-D1C0928CF160}"/>
              </a:ext>
            </a:extLst>
          </p:cNvPr>
          <p:cNvSpPr>
            <a:spLocks noGrp="1"/>
          </p:cNvSpPr>
          <p:nvPr>
            <p:ph type="ctrTitle"/>
          </p:nvPr>
        </p:nvSpPr>
        <p:spPr>
          <a:xfrm>
            <a:off x="1429612" y="1013984"/>
            <a:ext cx="7714388" cy="3260635"/>
          </a:xfrm>
        </p:spPr>
        <p:txBody>
          <a:bodyPr anchor="b"/>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9F419655-1613-4CC0-BBE9-BD2CB2C3C766}"/>
              </a:ext>
            </a:extLst>
          </p:cNvPr>
          <p:cNvSpPr>
            <a:spLocks noGrp="1"/>
          </p:cNvSpPr>
          <p:nvPr>
            <p:ph type="subTitle" idx="1"/>
          </p:nvPr>
        </p:nvSpPr>
        <p:spPr>
          <a:xfrm>
            <a:off x="1429612" y="4848464"/>
            <a:ext cx="7714388" cy="1085849"/>
          </a:xfrm>
        </p:spPr>
        <p:txBody>
          <a:bodyPr>
            <a:normAutofit/>
          </a:bodyPr>
          <a:lstStyle>
            <a:lvl1pPr marL="0" indent="0" algn="l">
              <a:buNone/>
              <a:defRPr sz="1800"/>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0267FFF-6BC4-4DF0-BC55-B2C3BFD8ED12}"/>
              </a:ext>
            </a:extLst>
          </p:cNvPr>
          <p:cNvSpPr>
            <a:spLocks noGrp="1"/>
          </p:cNvSpPr>
          <p:nvPr>
            <p:ph type="dt" sz="half" idx="10"/>
          </p:nvPr>
        </p:nvSpPr>
        <p:spPr/>
        <p:txBody>
          <a:bodyPr/>
          <a:lstStyle/>
          <a:p>
            <a:fld id="{C4270120-CDFC-48DE-A6EA-6DEEDD0E436A}" type="datetimeFigureOut">
              <a:rPr lang="en-US" dirty="0"/>
              <a:t>3/19/2026</a:t>
            </a:fld>
            <a:endParaRPr lang="en-US" dirty="0"/>
          </a:p>
        </p:txBody>
      </p:sp>
      <p:sp>
        <p:nvSpPr>
          <p:cNvPr id="5" name="Footer Placeholder 4">
            <a:extLst>
              <a:ext uri="{FF2B5EF4-FFF2-40B4-BE49-F238E27FC236}">
                <a16:creationId xmlns:a16="http://schemas.microsoft.com/office/drawing/2014/main" id="{D6389830-A1B7-484B-832C-F64A558BDFE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74A8F727-72C8-47A9-8E54-AD84590286F9}"/>
              </a:ext>
            </a:extLst>
          </p:cNvPr>
          <p:cNvSpPr>
            <a:spLocks noGrp="1"/>
          </p:cNvSpPr>
          <p:nvPr>
            <p:ph type="sldNum" sz="quarter" idx="12"/>
          </p:nvPr>
        </p:nvSpPr>
        <p:spPr/>
        <p:txBody>
          <a:bodyPr/>
          <a:lstStyle/>
          <a:p>
            <a:fld id="{196A61CA-0502-4EE4-9724-96EA822543E5}" type="slidenum">
              <a:rPr lang="en-US" dirty="0"/>
              <a:t>‹#›</a:t>
            </a:fld>
            <a:endParaRPr lang="en-US" dirty="0"/>
          </a:p>
        </p:txBody>
      </p:sp>
      <p:cxnSp>
        <p:nvCxnSpPr>
          <p:cNvPr id="7" name="Straight Connector 6">
            <a:extLst>
              <a:ext uri="{FF2B5EF4-FFF2-40B4-BE49-F238E27FC236}">
                <a16:creationId xmlns:a16="http://schemas.microsoft.com/office/drawing/2014/main" id="{AEED5540-64E5-4258-ABA4-753F07B71B38}"/>
              </a:ext>
            </a:extLst>
          </p:cNvPr>
          <p:cNvCxnSpPr>
            <a:cxnSpLocks/>
          </p:cNvCxnSpPr>
          <p:nvPr/>
        </p:nvCxnSpPr>
        <p:spPr>
          <a:xfrm>
            <a:off x="1524000" y="4571506"/>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7677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A5DE-E5C6-4DB9-AD28-8F1EAC6F5513}"/>
              </a:ext>
            </a:extLst>
          </p:cNvPr>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4363E08E-9B2D-4740-9AC6-D5E1CFB95FC6}"/>
              </a:ext>
            </a:extLst>
          </p:cNvPr>
          <p:cNvSpPr>
            <a:spLocks noGrp="1"/>
          </p:cNvSpPr>
          <p:nvPr>
            <p:ph type="body" orient="vert" idx="1"/>
          </p:nvPr>
        </p:nvSpPr>
        <p:spPr>
          <a:xfrm>
            <a:off x="1429566" y="2229957"/>
            <a:ext cx="9238434" cy="3866043"/>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E4E3736-E8AA-4F58-9D3A-27050B287F9D}"/>
              </a:ext>
            </a:extLst>
          </p:cNvPr>
          <p:cNvSpPr>
            <a:spLocks noGrp="1"/>
          </p:cNvSpPr>
          <p:nvPr>
            <p:ph type="dt" sz="half" idx="10"/>
          </p:nvPr>
        </p:nvSpPr>
        <p:spPr/>
        <p:txBody>
          <a:bodyPr/>
          <a:lstStyle/>
          <a:p>
            <a:fld id="{2A1F5BA7-0A17-4D30-9B66-E29324151C73}" type="datetimeFigureOut">
              <a:rPr lang="en-US" dirty="0"/>
              <a:t>3/19/2026</a:t>
            </a:fld>
            <a:endParaRPr lang="en-US" dirty="0"/>
          </a:p>
        </p:txBody>
      </p:sp>
      <p:sp>
        <p:nvSpPr>
          <p:cNvPr id="5" name="Footer Placeholder 4">
            <a:extLst>
              <a:ext uri="{FF2B5EF4-FFF2-40B4-BE49-F238E27FC236}">
                <a16:creationId xmlns:a16="http://schemas.microsoft.com/office/drawing/2014/main" id="{1DE95E84-15BC-478B-9DAB-15025867BB9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63E9D98F-E0A8-4254-A957-7F17811D017E}"/>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3091576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DE70F5-2276-4F91-9FC2-8DA4B528814A}"/>
              </a:ext>
            </a:extLst>
          </p:cNvPr>
          <p:cNvSpPr>
            <a:spLocks noGrp="1"/>
          </p:cNvSpPr>
          <p:nvPr>
            <p:ph type="title" orient="vert"/>
          </p:nvPr>
        </p:nvSpPr>
        <p:spPr>
          <a:xfrm>
            <a:off x="9144000" y="1467699"/>
            <a:ext cx="1758461" cy="4628301"/>
          </a:xfrm>
        </p:spPr>
        <p:txBody>
          <a:bodyPr vert="eaVert"/>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D21856C5-C2FD-45E4-A631-AC06B5495BEA}"/>
              </a:ext>
            </a:extLst>
          </p:cNvPr>
          <p:cNvSpPr>
            <a:spLocks noGrp="1"/>
          </p:cNvSpPr>
          <p:nvPr>
            <p:ph type="body" orient="vert" idx="1"/>
          </p:nvPr>
        </p:nvSpPr>
        <p:spPr>
          <a:xfrm>
            <a:off x="1182312" y="1467699"/>
            <a:ext cx="7839379" cy="4628301"/>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EE336EA-B6DD-4115-9C67-79A24C866ED4}"/>
              </a:ext>
            </a:extLst>
          </p:cNvPr>
          <p:cNvSpPr>
            <a:spLocks noGrp="1"/>
          </p:cNvSpPr>
          <p:nvPr>
            <p:ph type="dt" sz="half" idx="10"/>
          </p:nvPr>
        </p:nvSpPr>
        <p:spPr/>
        <p:txBody>
          <a:bodyPr/>
          <a:lstStyle/>
          <a:p>
            <a:fld id="{76BEBB1B-D40A-4DB9-B3DE-BAAE675B83CD}" type="datetimeFigureOut">
              <a:rPr lang="en-US" dirty="0"/>
              <a:t>3/19/2026</a:t>
            </a:fld>
            <a:endParaRPr lang="en-US" dirty="0"/>
          </a:p>
        </p:txBody>
      </p:sp>
      <p:sp>
        <p:nvSpPr>
          <p:cNvPr id="5" name="Footer Placeholder 4">
            <a:extLst>
              <a:ext uri="{FF2B5EF4-FFF2-40B4-BE49-F238E27FC236}">
                <a16:creationId xmlns:a16="http://schemas.microsoft.com/office/drawing/2014/main" id="{C2EA668B-1DAB-449C-9BA4-7B1572A22BA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E8C6567E-119D-4C98-93FF-73A332803A13}"/>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242392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F94C-BCB1-4F4C-AF70-DD2A5C4E3318}"/>
              </a:ext>
            </a:extLst>
          </p:cNvPr>
          <p:cNvSpPr>
            <a:spLocks noGrp="1"/>
          </p:cNvSpPr>
          <p:nvPr>
            <p:ph type="title"/>
          </p:nvPr>
        </p:nvSpPr>
        <p:spPr>
          <a:xfrm>
            <a:off x="1429566" y="1045445"/>
            <a:ext cx="9238434" cy="857559"/>
          </a:xfrm>
        </p:spPr>
        <p:txBody>
          <a:bodyPr anchor="b"/>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8A909B75-A057-44B5-872F-DF01BDC8EA07}"/>
              </a:ext>
            </a:extLst>
          </p:cNvPr>
          <p:cNvSpPr>
            <a:spLocks noGrp="1"/>
          </p:cNvSpPr>
          <p:nvPr>
            <p:ph idx="1"/>
          </p:nvPr>
        </p:nvSpPr>
        <p:spPr>
          <a:xfrm>
            <a:off x="1429566" y="2286000"/>
            <a:ext cx="9238434" cy="381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806260C-3219-4812-88F2-3162D37F293B}"/>
              </a:ext>
            </a:extLst>
          </p:cNvPr>
          <p:cNvSpPr>
            <a:spLocks noGrp="1"/>
          </p:cNvSpPr>
          <p:nvPr>
            <p:ph type="dt" sz="half" idx="10"/>
          </p:nvPr>
        </p:nvSpPr>
        <p:spPr/>
        <p:txBody>
          <a:bodyPr/>
          <a:lstStyle/>
          <a:p>
            <a:fld id="{A3C9FAAF-C467-4C93-8ECD-39AF5A14D498}" type="datetimeFigureOut">
              <a:rPr lang="en-US" dirty="0"/>
              <a:t>3/19/2026</a:t>
            </a:fld>
            <a:endParaRPr lang="en-US" dirty="0"/>
          </a:p>
        </p:txBody>
      </p:sp>
      <p:sp>
        <p:nvSpPr>
          <p:cNvPr id="5" name="Footer Placeholder 4">
            <a:extLst>
              <a:ext uri="{FF2B5EF4-FFF2-40B4-BE49-F238E27FC236}">
                <a16:creationId xmlns:a16="http://schemas.microsoft.com/office/drawing/2014/main" id="{F2762B73-9C01-4BE3-A199-782BE6EBA6E4}"/>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2A761492-EB56-4454-9D2A-8BB94AACB899}"/>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4113882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80A128-A52A-402C-865B-1BF08D7F0458}"/>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E900447-3778-4AB7-ACB3-7C2313FE9A47}"/>
              </a:ext>
            </a:extLst>
          </p:cNvPr>
          <p:cNvSpPr>
            <a:spLocks noGrp="1"/>
          </p:cNvSpPr>
          <p:nvPr>
            <p:ph type="title"/>
          </p:nvPr>
        </p:nvSpPr>
        <p:spPr>
          <a:xfrm>
            <a:off x="1421745" y="1287554"/>
            <a:ext cx="8284963" cy="3113064"/>
          </a:xfrm>
        </p:spPr>
        <p:txBody>
          <a:bodyPr anchor="t"/>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F9B910C9-BA3C-4D31-9C62-2C2408591FF2}"/>
              </a:ext>
            </a:extLst>
          </p:cNvPr>
          <p:cNvSpPr>
            <a:spLocks noGrp="1"/>
          </p:cNvSpPr>
          <p:nvPr>
            <p:ph type="body" idx="1"/>
          </p:nvPr>
        </p:nvSpPr>
        <p:spPr>
          <a:xfrm>
            <a:off x="1421744" y="4619707"/>
            <a:ext cx="7722256" cy="1476293"/>
          </a:xfrm>
        </p:spPr>
        <p:txBody>
          <a:bodyPr anchor="b">
            <a:normAutofit/>
          </a:bodyPr>
          <a:lstStyle>
            <a:lvl1pPr marL="0" indent="0">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8742E8A-6B69-406B-A3DF-0A1B76832E0A}"/>
              </a:ext>
            </a:extLst>
          </p:cNvPr>
          <p:cNvSpPr>
            <a:spLocks noGrp="1"/>
          </p:cNvSpPr>
          <p:nvPr>
            <p:ph type="dt" sz="half" idx="10"/>
          </p:nvPr>
        </p:nvSpPr>
        <p:spPr/>
        <p:txBody>
          <a:bodyPr/>
          <a:lstStyle/>
          <a:p>
            <a:fld id="{3E37E480-B2BA-4553-A144-61E7F75833ED}" type="datetimeFigureOut">
              <a:rPr lang="en-US" dirty="0"/>
              <a:t>3/19/2026</a:t>
            </a:fld>
            <a:endParaRPr lang="en-US" dirty="0"/>
          </a:p>
        </p:txBody>
      </p:sp>
      <p:sp>
        <p:nvSpPr>
          <p:cNvPr id="5" name="Footer Placeholder 4">
            <a:extLst>
              <a:ext uri="{FF2B5EF4-FFF2-40B4-BE49-F238E27FC236}">
                <a16:creationId xmlns:a16="http://schemas.microsoft.com/office/drawing/2014/main" id="{64D665CF-4461-4BB8-8F3A-ED1CB1084CA2}"/>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D4898B27-5EF3-49F4-B3CE-F3CF419AE06E}"/>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1993726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F3BA-5AD5-4F15-97B2-E4652D1D4E15}"/>
              </a:ext>
            </a:extLst>
          </p:cNvPr>
          <p:cNvSpPr>
            <a:spLocks noGrp="1"/>
          </p:cNvSpPr>
          <p:nvPr>
            <p:ph type="title"/>
          </p:nvPr>
        </p:nvSpPr>
        <p:spPr>
          <a:xfrm>
            <a:off x="1429566" y="1013411"/>
            <a:ext cx="9238434" cy="889592"/>
          </a:xfrm>
        </p:spPr>
        <p:txBody>
          <a:bodyPr/>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EA997B8-1FD3-40E6-A486-256EB41DB70A}"/>
              </a:ext>
            </a:extLst>
          </p:cNvPr>
          <p:cNvSpPr>
            <a:spLocks noGrp="1"/>
          </p:cNvSpPr>
          <p:nvPr>
            <p:ph sz="half" idx="1"/>
          </p:nvPr>
        </p:nvSpPr>
        <p:spPr>
          <a:xfrm>
            <a:off x="1429566"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183F4D8-AA9A-4AF7-86EA-E4D797B98CE9}"/>
              </a:ext>
            </a:extLst>
          </p:cNvPr>
          <p:cNvSpPr>
            <a:spLocks noGrp="1"/>
          </p:cNvSpPr>
          <p:nvPr>
            <p:ph sz="half" idx="2"/>
          </p:nvPr>
        </p:nvSpPr>
        <p:spPr>
          <a:xfrm>
            <a:off x="6172200"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A08823E-BC08-4810-9BFF-35D2EA2AE729}"/>
              </a:ext>
            </a:extLst>
          </p:cNvPr>
          <p:cNvSpPr>
            <a:spLocks noGrp="1"/>
          </p:cNvSpPr>
          <p:nvPr>
            <p:ph type="dt" sz="half" idx="10"/>
          </p:nvPr>
        </p:nvSpPr>
        <p:spPr/>
        <p:txBody>
          <a:bodyPr/>
          <a:lstStyle/>
          <a:p>
            <a:fld id="{390E682A-6B53-4B08-AE4D-4C5E659103CC}" type="datetimeFigureOut">
              <a:rPr lang="en-US" dirty="0"/>
              <a:t>3/19/2026</a:t>
            </a:fld>
            <a:endParaRPr lang="en-US" dirty="0"/>
          </a:p>
        </p:txBody>
      </p:sp>
      <p:sp>
        <p:nvSpPr>
          <p:cNvPr id="6" name="Footer Placeholder 5">
            <a:extLst>
              <a:ext uri="{FF2B5EF4-FFF2-40B4-BE49-F238E27FC236}">
                <a16:creationId xmlns:a16="http://schemas.microsoft.com/office/drawing/2014/main" id="{2FDD2BFB-BB2C-4C4A-A6E1-DD223C2BE02F}"/>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95D369B2-12F8-4583-8A7F-523C9A3EF09B}"/>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3499853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C717F-84B9-44BA-8DD6-680394AB193E}"/>
              </a:ext>
            </a:extLst>
          </p:cNvPr>
          <p:cNvSpPr>
            <a:spLocks noGrp="1"/>
          </p:cNvSpPr>
          <p:nvPr>
            <p:ph type="title"/>
          </p:nvPr>
        </p:nvSpPr>
        <p:spPr>
          <a:xfrm>
            <a:off x="1429566" y="1079150"/>
            <a:ext cx="9238434" cy="823912"/>
          </a:xfrm>
        </p:spPr>
        <p:txBody>
          <a:bodyPr/>
          <a:lstStyle>
            <a:lvl1pPr>
              <a:defRPr>
                <a:solidFill>
                  <a:schemeClr val="tx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A1217D6-7448-4625-964F-5D82F65F11F7}"/>
              </a:ext>
            </a:extLst>
          </p:cNvPr>
          <p:cNvSpPr>
            <a:spLocks noGrp="1"/>
          </p:cNvSpPr>
          <p:nvPr>
            <p:ph type="body" idx="1"/>
          </p:nvPr>
        </p:nvSpPr>
        <p:spPr>
          <a:xfrm>
            <a:off x="1429567" y="2013217"/>
            <a:ext cx="4495799" cy="704232"/>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53A534C-0B54-4327-99C0-4F0019FD21F6}"/>
              </a:ext>
            </a:extLst>
          </p:cNvPr>
          <p:cNvSpPr>
            <a:spLocks noGrp="1"/>
          </p:cNvSpPr>
          <p:nvPr>
            <p:ph sz="half" idx="2"/>
          </p:nvPr>
        </p:nvSpPr>
        <p:spPr>
          <a:xfrm>
            <a:off x="1429567"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89D4A63-0795-4B74-8C11-5FE7944118C7}"/>
              </a:ext>
            </a:extLst>
          </p:cNvPr>
          <p:cNvSpPr>
            <a:spLocks noGrp="1"/>
          </p:cNvSpPr>
          <p:nvPr>
            <p:ph type="body" sz="quarter" idx="3"/>
          </p:nvPr>
        </p:nvSpPr>
        <p:spPr>
          <a:xfrm>
            <a:off x="6172200" y="2013215"/>
            <a:ext cx="4495800" cy="704233"/>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823D16F3-F747-441B-9854-27225954DEC4}"/>
              </a:ext>
            </a:extLst>
          </p:cNvPr>
          <p:cNvSpPr>
            <a:spLocks noGrp="1"/>
          </p:cNvSpPr>
          <p:nvPr>
            <p:ph sz="quarter" idx="4"/>
          </p:nvPr>
        </p:nvSpPr>
        <p:spPr>
          <a:xfrm>
            <a:off x="6172200"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0E8168E2-6B97-486E-B0E4-4E7F5CDBB5B1}"/>
              </a:ext>
            </a:extLst>
          </p:cNvPr>
          <p:cNvSpPr>
            <a:spLocks noGrp="1"/>
          </p:cNvSpPr>
          <p:nvPr>
            <p:ph type="dt" sz="half" idx="10"/>
          </p:nvPr>
        </p:nvSpPr>
        <p:spPr/>
        <p:txBody>
          <a:bodyPr/>
          <a:lstStyle/>
          <a:p>
            <a:fld id="{7C69F0F6-BEBB-4894-ABB2-75C5CBE0DDB9}" type="datetimeFigureOut">
              <a:rPr lang="en-US" dirty="0"/>
              <a:t>3/19/2026</a:t>
            </a:fld>
            <a:endParaRPr lang="en-US" dirty="0"/>
          </a:p>
        </p:txBody>
      </p:sp>
      <p:sp>
        <p:nvSpPr>
          <p:cNvPr id="8" name="Footer Placeholder 7">
            <a:extLst>
              <a:ext uri="{FF2B5EF4-FFF2-40B4-BE49-F238E27FC236}">
                <a16:creationId xmlns:a16="http://schemas.microsoft.com/office/drawing/2014/main" id="{D05D3E2B-2F4E-4347-A8E9-27EB7D0359B3}"/>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DC1FC4F5-6876-414E-9E30-84706A3F528C}"/>
              </a:ext>
            </a:extLst>
          </p:cNvPr>
          <p:cNvSpPr>
            <a:spLocks noGrp="1"/>
          </p:cNvSpPr>
          <p:nvPr>
            <p:ph type="sldNum" sz="quarter" idx="12"/>
          </p:nvPr>
        </p:nvSpPr>
        <p:spPr/>
        <p:txBody>
          <a:bodyPr/>
          <a:lstStyle/>
          <a:p>
            <a:fld id="{196A61CA-0502-4EE4-9724-96EA822543E5}" type="slidenum">
              <a:rPr lang="en-US" dirty="0"/>
              <a:t>‹#›</a:t>
            </a:fld>
            <a:endParaRPr lang="en-US" dirty="0"/>
          </a:p>
        </p:txBody>
      </p:sp>
      <p:cxnSp>
        <p:nvCxnSpPr>
          <p:cNvPr id="11" name="Straight Connector 10">
            <a:extLst>
              <a:ext uri="{FF2B5EF4-FFF2-40B4-BE49-F238E27FC236}">
                <a16:creationId xmlns:a16="http://schemas.microsoft.com/office/drawing/2014/main" id="{A70D2F04-5474-46B9-B838-858CDF4AB2D2}"/>
              </a:ext>
            </a:extLst>
          </p:cNvPr>
          <p:cNvCxnSpPr>
            <a:cxnSpLocks/>
          </p:cNvCxnSpPr>
          <p:nvPr/>
        </p:nvCxnSpPr>
        <p:spPr>
          <a:xfrm>
            <a:off x="6270727"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ADEE893-BE45-47F3-BCF0-02424B3503CC}"/>
              </a:ext>
            </a:extLst>
          </p:cNvPr>
          <p:cNvSpPr/>
          <p:nvPr/>
        </p:nvSpPr>
        <p:spPr>
          <a:xfrm>
            <a:off x="-1171838" y="4592406"/>
            <a:ext cx="808262" cy="3897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3FB5178A-4501-4B56-8BF1-D083D7B021CE}"/>
              </a:ext>
            </a:extLst>
          </p:cNvPr>
          <p:cNvCxnSpPr>
            <a:cxnSpLocks/>
          </p:cNvCxnSpPr>
          <p:nvPr/>
        </p:nvCxnSpPr>
        <p:spPr>
          <a:xfrm>
            <a:off x="1524000"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2950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2109C6-041C-42BA-B507-8EA298046EDD}"/>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F7BF877-20DD-40F4-AEA8-E1B6D5350D2D}"/>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167DC874-15B5-4338-B7D1-8E393AB4C16E}"/>
              </a:ext>
            </a:extLst>
          </p:cNvPr>
          <p:cNvSpPr>
            <a:spLocks noGrp="1"/>
          </p:cNvSpPr>
          <p:nvPr>
            <p:ph type="dt" sz="half" idx="10"/>
          </p:nvPr>
        </p:nvSpPr>
        <p:spPr/>
        <p:txBody>
          <a:bodyPr/>
          <a:lstStyle/>
          <a:p>
            <a:fld id="{8B3E9E5F-17D9-4A30-9DA3-64E46A6DF111}" type="datetimeFigureOut">
              <a:rPr lang="en-US" dirty="0"/>
              <a:t>3/19/2026</a:t>
            </a:fld>
            <a:endParaRPr lang="en-US" dirty="0"/>
          </a:p>
        </p:txBody>
      </p:sp>
      <p:sp>
        <p:nvSpPr>
          <p:cNvPr id="4" name="Footer Placeholder 3">
            <a:extLst>
              <a:ext uri="{FF2B5EF4-FFF2-40B4-BE49-F238E27FC236}">
                <a16:creationId xmlns:a16="http://schemas.microsoft.com/office/drawing/2014/main" id="{7E66BAE3-24C5-483F-9141-D860A265E78D}"/>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059AEEB4-66F8-4008-B616-804FB9D91CF9}"/>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4106562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46C975-8FFB-4A4B-9213-774EE3901DE9}"/>
              </a:ext>
            </a:extLst>
          </p:cNvPr>
          <p:cNvSpPr>
            <a:spLocks noGrp="1"/>
          </p:cNvSpPr>
          <p:nvPr>
            <p:ph type="dt" sz="half" idx="10"/>
          </p:nvPr>
        </p:nvSpPr>
        <p:spPr/>
        <p:txBody>
          <a:bodyPr/>
          <a:lstStyle/>
          <a:p>
            <a:fld id="{033AC5F0-3BC3-4718-BCCA-24B5655EC864}" type="datetimeFigureOut">
              <a:rPr lang="en-US" dirty="0"/>
              <a:t>3/19/2026</a:t>
            </a:fld>
            <a:endParaRPr lang="en-US" dirty="0"/>
          </a:p>
        </p:txBody>
      </p:sp>
      <p:sp>
        <p:nvSpPr>
          <p:cNvPr id="3" name="Footer Placeholder 2">
            <a:extLst>
              <a:ext uri="{FF2B5EF4-FFF2-40B4-BE49-F238E27FC236}">
                <a16:creationId xmlns:a16="http://schemas.microsoft.com/office/drawing/2014/main" id="{4FBA744F-475D-4105-8E4A-025815549539}"/>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6F3FA64C-7966-4D6F-88D7-4B89F2A1DF2C}"/>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2804495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ED5F-AB94-4DCF-8971-B8B2B55AF653}"/>
              </a:ext>
            </a:extLst>
          </p:cNvPr>
          <p:cNvSpPr>
            <a:spLocks noGrp="1"/>
          </p:cNvSpPr>
          <p:nvPr>
            <p:ph type="title"/>
          </p:nvPr>
        </p:nvSpPr>
        <p:spPr>
          <a:xfrm>
            <a:off x="1443740" y="1558944"/>
            <a:ext cx="3279689" cy="1864196"/>
          </a:xfrm>
        </p:spPr>
        <p:txBody>
          <a:bodyPr anchor="b"/>
          <a:lstStyle>
            <a:lvl1pPr algn="r">
              <a:defRPr sz="2800">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41EE4CB-68CF-4BF3-A891-8277AFD13D88}"/>
              </a:ext>
            </a:extLst>
          </p:cNvPr>
          <p:cNvSpPr>
            <a:spLocks noGrp="1"/>
          </p:cNvSpPr>
          <p:nvPr>
            <p:ph idx="1"/>
          </p:nvPr>
        </p:nvSpPr>
        <p:spPr>
          <a:xfrm>
            <a:off x="5334000" y="762000"/>
            <a:ext cx="5333999" cy="5334000"/>
          </a:xfrm>
        </p:spPr>
        <p:txBody>
          <a:bodyPr anchor="ct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5292E72-B66D-40EE-B182-5585382A6DC9}"/>
              </a:ext>
            </a:extLst>
          </p:cNvPr>
          <p:cNvSpPr>
            <a:spLocks noGrp="1"/>
          </p:cNvSpPr>
          <p:nvPr>
            <p:ph type="body" sz="half" idx="2"/>
          </p:nvPr>
        </p:nvSpPr>
        <p:spPr>
          <a:xfrm>
            <a:off x="1443741" y="3649682"/>
            <a:ext cx="3233096" cy="1933605"/>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D73B694-B050-45F3-AE6F-A86A129F1C64}"/>
              </a:ext>
            </a:extLst>
          </p:cNvPr>
          <p:cNvSpPr>
            <a:spLocks noGrp="1"/>
          </p:cNvSpPr>
          <p:nvPr>
            <p:ph type="dt" sz="half" idx="10"/>
          </p:nvPr>
        </p:nvSpPr>
        <p:spPr/>
        <p:txBody>
          <a:bodyPr/>
          <a:lstStyle/>
          <a:p>
            <a:fld id="{9EB8BD81-465B-40F2-9A54-9DF3B12AF598}" type="datetimeFigureOut">
              <a:rPr lang="en-US" dirty="0"/>
              <a:t>3/19/2026</a:t>
            </a:fld>
            <a:endParaRPr lang="en-US" dirty="0"/>
          </a:p>
        </p:txBody>
      </p:sp>
      <p:sp>
        <p:nvSpPr>
          <p:cNvPr id="6" name="Footer Placeholder 5">
            <a:extLst>
              <a:ext uri="{FF2B5EF4-FFF2-40B4-BE49-F238E27FC236}">
                <a16:creationId xmlns:a16="http://schemas.microsoft.com/office/drawing/2014/main" id="{7E8AE423-9CA5-46B3-96B1-7586AD02080D}"/>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014B973D-F1F7-47BC-996D-6100B7C89520}"/>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3800013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E9949-4A1F-4DA9-9B75-A6180F954B8D}"/>
              </a:ext>
            </a:extLst>
          </p:cNvPr>
          <p:cNvSpPr>
            <a:spLocks noGrp="1"/>
          </p:cNvSpPr>
          <p:nvPr>
            <p:ph type="title"/>
          </p:nvPr>
        </p:nvSpPr>
        <p:spPr>
          <a:xfrm>
            <a:off x="1433543" y="1383126"/>
            <a:ext cx="3289886" cy="2045874"/>
          </a:xfrm>
        </p:spPr>
        <p:txBody>
          <a:bodyPr anchor="b"/>
          <a:lstStyle>
            <a:lvl1pPr algn="r">
              <a:defRPr sz="2800">
                <a:solidFill>
                  <a:schemeClr val="tx1"/>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79A8D794-C670-4569-93D9-0FF8B35AA7AE}"/>
              </a:ext>
            </a:extLst>
          </p:cNvPr>
          <p:cNvSpPr>
            <a:spLocks noGrp="1" noChangeAspect="1"/>
          </p:cNvSpPr>
          <p:nvPr>
            <p:ph type="pic" idx="1"/>
          </p:nvPr>
        </p:nvSpPr>
        <p:spPr>
          <a:xfrm>
            <a:off x="5334001" y="762000"/>
            <a:ext cx="5333999" cy="5334000"/>
          </a:xfrm>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92486F6-AE67-4B34-B8E2-0B7576DC2E3A}"/>
              </a:ext>
            </a:extLst>
          </p:cNvPr>
          <p:cNvSpPr>
            <a:spLocks noGrp="1"/>
          </p:cNvSpPr>
          <p:nvPr>
            <p:ph type="body" sz="half" idx="2"/>
          </p:nvPr>
        </p:nvSpPr>
        <p:spPr>
          <a:xfrm>
            <a:off x="1433544" y="3649682"/>
            <a:ext cx="3243292" cy="1684317"/>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98B11C-BB63-49A6-B488-29D4FBF8E107}"/>
              </a:ext>
            </a:extLst>
          </p:cNvPr>
          <p:cNvSpPr>
            <a:spLocks noGrp="1"/>
          </p:cNvSpPr>
          <p:nvPr>
            <p:ph type="dt" sz="half" idx="10"/>
          </p:nvPr>
        </p:nvSpPr>
        <p:spPr/>
        <p:txBody>
          <a:bodyPr/>
          <a:lstStyle/>
          <a:p>
            <a:fld id="{F04B3CEF-64EF-4C43-9530-8E9CBFD2CAD1}" type="datetimeFigureOut">
              <a:rPr lang="en-US" dirty="0"/>
              <a:t>3/19/2026</a:t>
            </a:fld>
            <a:endParaRPr lang="en-US" dirty="0"/>
          </a:p>
        </p:txBody>
      </p:sp>
      <p:sp>
        <p:nvSpPr>
          <p:cNvPr id="6" name="Footer Placeholder 5">
            <a:extLst>
              <a:ext uri="{FF2B5EF4-FFF2-40B4-BE49-F238E27FC236}">
                <a16:creationId xmlns:a16="http://schemas.microsoft.com/office/drawing/2014/main" id="{324B9166-6D36-4F0A-9ADD-33D49A0C3A57}"/>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6FB22B8F-7760-41B3-9053-DD90255B9EEE}"/>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2282095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84152A-7FE0-4708-B7C1-DBEC8F133766}"/>
              </a:ext>
            </a:extLst>
          </p:cNvPr>
          <p:cNvSpPr>
            <a:spLocks noGrp="1"/>
          </p:cNvSpPr>
          <p:nvPr>
            <p:ph type="title"/>
          </p:nvPr>
        </p:nvSpPr>
        <p:spPr>
          <a:xfrm>
            <a:off x="1429566" y="1041621"/>
            <a:ext cx="9238434" cy="861383"/>
          </a:xfrm>
          <a:prstGeom prst="rect">
            <a:avLst/>
          </a:prstGeom>
        </p:spPr>
        <p:txBody>
          <a:bodyPr vert="horz" lIns="91440" tIns="45720" rIns="91440" bIns="45720" rtlCol="0" anchor="b">
            <a:noAutofit/>
          </a:bodyPr>
          <a:lstStyle/>
          <a:p>
            <a:r>
              <a:rPr lang="en-US" dirty="0"/>
              <a:t>Click to edit Master title style</a:t>
            </a:r>
          </a:p>
        </p:txBody>
      </p:sp>
      <p:sp>
        <p:nvSpPr>
          <p:cNvPr id="3" name="Text Placeholder 2">
            <a:extLst>
              <a:ext uri="{FF2B5EF4-FFF2-40B4-BE49-F238E27FC236}">
                <a16:creationId xmlns:a16="http://schemas.microsoft.com/office/drawing/2014/main" id="{B911AB53-BAF9-439D-9451-47193CF2FF8E}"/>
              </a:ext>
            </a:extLst>
          </p:cNvPr>
          <p:cNvSpPr>
            <a:spLocks noGrp="1"/>
          </p:cNvSpPr>
          <p:nvPr>
            <p:ph type="body" idx="1"/>
          </p:nvPr>
        </p:nvSpPr>
        <p:spPr>
          <a:xfrm>
            <a:off x="1429566" y="2285999"/>
            <a:ext cx="9238434" cy="38100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FB96D9F-562A-496F-A530-A561994DC5EF}"/>
              </a:ext>
            </a:extLst>
          </p:cNvPr>
          <p:cNvSpPr>
            <a:spLocks noGrp="1"/>
          </p:cNvSpPr>
          <p:nvPr>
            <p:ph type="dt" sz="half" idx="2"/>
          </p:nvPr>
        </p:nvSpPr>
        <p:spPr>
          <a:xfrm rot="5400000">
            <a:off x="10471087" y="4891318"/>
            <a:ext cx="2673295"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B70A3DFD-A535-46B2-84C1-61DC8B16A904}" type="datetimeFigureOut">
              <a:rPr lang="en-US" dirty="0"/>
              <a:t>3/19/2026</a:t>
            </a:fld>
            <a:endParaRPr lang="en-US" dirty="0"/>
          </a:p>
        </p:txBody>
      </p:sp>
      <p:sp>
        <p:nvSpPr>
          <p:cNvPr id="5" name="Footer Placeholder 4">
            <a:extLst>
              <a:ext uri="{FF2B5EF4-FFF2-40B4-BE49-F238E27FC236}">
                <a16:creationId xmlns:a16="http://schemas.microsoft.com/office/drawing/2014/main" id="{CC3060FE-AAC3-4FAE-9EB4-BCAE72D95670}"/>
              </a:ext>
            </a:extLst>
          </p:cNvPr>
          <p:cNvSpPr>
            <a:spLocks noGrp="1"/>
          </p:cNvSpPr>
          <p:nvPr>
            <p:ph type="ftr" sz="quarter" idx="3"/>
          </p:nvPr>
        </p:nvSpPr>
        <p:spPr>
          <a:xfrm rot="5400000">
            <a:off x="10473021" y="1609893"/>
            <a:ext cx="2669427" cy="365125"/>
          </a:xfrm>
          <a:prstGeom prst="rect">
            <a:avLst/>
          </a:prstGeom>
        </p:spPr>
        <p:txBody>
          <a:bodyPr vert="horz" lIns="91440" tIns="45720" rIns="91440" bIns="45720" rtlCol="0" anchor="ctr"/>
          <a:lstStyle>
            <a:lvl1pPr algn="r">
              <a:defRPr sz="700" b="1" cap="all" spc="300" baseline="0">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4777EDB2-8F31-42FA-B253-62D241466385}"/>
              </a:ext>
            </a:extLst>
          </p:cNvPr>
          <p:cNvSpPr>
            <a:spLocks noGrp="1"/>
          </p:cNvSpPr>
          <p:nvPr>
            <p:ph type="sldNum" sz="quarter" idx="4"/>
          </p:nvPr>
        </p:nvSpPr>
        <p:spPr>
          <a:xfrm>
            <a:off x="11492908" y="3219853"/>
            <a:ext cx="629653" cy="429830"/>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fld id="{196A61CA-0502-4EE4-9724-96EA822543E5}" type="slidenum">
              <a:rPr lang="en-US" dirty="0"/>
              <a:t>‹#›</a:t>
            </a:fld>
            <a:endParaRPr lang="en-US" dirty="0"/>
          </a:p>
        </p:txBody>
      </p:sp>
    </p:spTree>
    <p:extLst>
      <p:ext uri="{BB962C8B-B14F-4D97-AF65-F5344CB8AC3E}">
        <p14:creationId xmlns:p14="http://schemas.microsoft.com/office/powerpoint/2010/main" val="271810312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74320" indent="-274320" algn="l" defTabSz="914400"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200" indent="-18288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44" indent="0" algn="l" defTabSz="914400"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80" indent="-182880" algn="l" defTabSz="914400"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80">
          <p15:clr>
            <a:srgbClr val="F26B43"/>
          </p15:clr>
        </p15:guide>
        <p15:guide id="2" pos="3840">
          <p15:clr>
            <a:srgbClr val="F26B43"/>
          </p15:clr>
        </p15:guide>
        <p15:guide id="3" pos="7200">
          <p15:clr>
            <a:srgbClr val="F26B43"/>
          </p15:clr>
        </p15:guide>
        <p15:guide id="4" pos="6720">
          <p15:clr>
            <a:srgbClr val="F26B43"/>
          </p15:clr>
        </p15:guide>
        <p15:guide id="16" pos="480">
          <p15:clr>
            <a:srgbClr val="F26B43"/>
          </p15:clr>
        </p15:guide>
        <p15:guide id="23" orient="horz"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899F5-59EC-5FC0-3512-E4DEC85B4C10}"/>
              </a:ext>
            </a:extLst>
          </p:cNvPr>
          <p:cNvSpPr>
            <a:spLocks noGrp="1"/>
          </p:cNvSpPr>
          <p:nvPr>
            <p:ph type="ctrTitle"/>
          </p:nvPr>
        </p:nvSpPr>
        <p:spPr/>
        <p:txBody>
          <a:bodyPr/>
          <a:lstStyle/>
          <a:p>
            <a:r>
              <a:rPr lang="en-US" dirty="0"/>
              <a:t>Project 4 </a:t>
            </a:r>
          </a:p>
        </p:txBody>
      </p:sp>
    </p:spTree>
    <p:extLst>
      <p:ext uri="{BB962C8B-B14F-4D97-AF65-F5344CB8AC3E}">
        <p14:creationId xmlns:p14="http://schemas.microsoft.com/office/powerpoint/2010/main" val="4276527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8F56E-E9A6-7F81-E970-229B1F5E5F39}"/>
              </a:ext>
            </a:extLst>
          </p:cNvPr>
          <p:cNvSpPr>
            <a:spLocks noGrp="1"/>
          </p:cNvSpPr>
          <p:nvPr>
            <p:ph type="title"/>
          </p:nvPr>
        </p:nvSpPr>
        <p:spPr/>
        <p:txBody>
          <a:bodyPr/>
          <a:lstStyle/>
          <a:p>
            <a:r>
              <a:rPr lang="en-US" dirty="0"/>
              <a:t>Project aim </a:t>
            </a:r>
          </a:p>
        </p:txBody>
      </p:sp>
      <p:sp>
        <p:nvSpPr>
          <p:cNvPr id="3" name="Content Placeholder 2">
            <a:extLst>
              <a:ext uri="{FF2B5EF4-FFF2-40B4-BE49-F238E27FC236}">
                <a16:creationId xmlns:a16="http://schemas.microsoft.com/office/drawing/2014/main" id="{E4BCE54B-BAD1-5225-7442-EE72E7132D5B}"/>
              </a:ext>
            </a:extLst>
          </p:cNvPr>
          <p:cNvSpPr>
            <a:spLocks noGrp="1"/>
          </p:cNvSpPr>
          <p:nvPr>
            <p:ph idx="1"/>
          </p:nvPr>
        </p:nvSpPr>
        <p:spPr/>
        <p:txBody>
          <a:bodyPr vert="horz" lIns="91440" tIns="45720" rIns="91440" bIns="45720" rtlCol="0" anchor="t">
            <a:normAutofit/>
          </a:bodyPr>
          <a:lstStyle/>
          <a:p>
            <a:pPr marL="0" indent="0">
              <a:buNone/>
            </a:pPr>
            <a:r>
              <a:rPr lang="en-US" sz="2400" dirty="0"/>
              <a:t>In this project </a:t>
            </a:r>
            <a:r>
              <a:rPr lang="en-US" sz="2400" dirty="0" err="1"/>
              <a:t>i</a:t>
            </a:r>
            <a:r>
              <a:rPr lang="en-US" sz="2400" dirty="0"/>
              <a:t> will demonstrate responsibility and discipline during the process of writing, producing, and releasing 2 songs. I will work </a:t>
            </a:r>
            <a:r>
              <a:rPr lang="en-US" sz="2400" dirty="0" err="1"/>
              <a:t>indepenantly</a:t>
            </a:r>
            <a:r>
              <a:rPr lang="en-US" sz="2400" dirty="0"/>
              <a:t> in this project but will involve members of the public when </a:t>
            </a:r>
            <a:r>
              <a:rPr lang="en-US" sz="2400" dirty="0" err="1"/>
              <a:t>relising</a:t>
            </a:r>
            <a:r>
              <a:rPr lang="en-US" sz="2400" dirty="0"/>
              <a:t> music and marketing it on my social media as well as performing my work to a live audience. Both songs will follow a different style of 2 successful tropes that both connect to show </a:t>
            </a:r>
            <a:r>
              <a:rPr lang="en-US" sz="2400" dirty="0" err="1"/>
              <a:t>veriety</a:t>
            </a:r>
            <a:r>
              <a:rPr lang="en-US" sz="2400" dirty="0"/>
              <a:t>. </a:t>
            </a:r>
          </a:p>
        </p:txBody>
      </p:sp>
    </p:spTree>
    <p:extLst>
      <p:ext uri="{BB962C8B-B14F-4D97-AF65-F5344CB8AC3E}">
        <p14:creationId xmlns:p14="http://schemas.microsoft.com/office/powerpoint/2010/main" val="2504988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E26AE-C3E4-43E5-1D36-301ADD89CAA2}"/>
              </a:ext>
            </a:extLst>
          </p:cNvPr>
          <p:cNvSpPr>
            <a:spLocks noGrp="1"/>
          </p:cNvSpPr>
          <p:nvPr>
            <p:ph type="title"/>
          </p:nvPr>
        </p:nvSpPr>
        <p:spPr/>
        <p:txBody>
          <a:bodyPr/>
          <a:lstStyle/>
          <a:p>
            <a:r>
              <a:rPr lang="en-US" dirty="0"/>
              <a:t>Aims and Objectives </a:t>
            </a:r>
          </a:p>
        </p:txBody>
      </p:sp>
      <p:sp>
        <p:nvSpPr>
          <p:cNvPr id="3" name="Content Placeholder 2">
            <a:extLst>
              <a:ext uri="{FF2B5EF4-FFF2-40B4-BE49-F238E27FC236}">
                <a16:creationId xmlns:a16="http://schemas.microsoft.com/office/drawing/2014/main" id="{78DF7870-5679-9D02-D370-8B94A6A9FB8E}"/>
              </a:ext>
            </a:extLst>
          </p:cNvPr>
          <p:cNvSpPr>
            <a:spLocks noGrp="1"/>
          </p:cNvSpPr>
          <p:nvPr>
            <p:ph idx="1"/>
          </p:nvPr>
        </p:nvSpPr>
        <p:spPr/>
        <p:txBody>
          <a:bodyPr vert="horz" lIns="91440" tIns="45720" rIns="91440" bIns="45720" rtlCol="0" anchor="t">
            <a:normAutofit fontScale="85000" lnSpcReduction="20000"/>
          </a:bodyPr>
          <a:lstStyle/>
          <a:p>
            <a:r>
              <a:rPr lang="en-US" sz="2400" dirty="0"/>
              <a:t>Song Writing</a:t>
            </a:r>
          </a:p>
          <a:p>
            <a:pPr marL="0" indent="0">
              <a:buNone/>
            </a:pPr>
            <a:r>
              <a:rPr lang="en-US" sz="2400" dirty="0"/>
              <a:t>this is important because it leys a good foundation for me to get creative in the production and means I do not have to rely on the production for it still to sound good when performing in live. </a:t>
            </a:r>
          </a:p>
          <a:p>
            <a:r>
              <a:rPr lang="en-US" sz="2400" dirty="0"/>
              <a:t>Production </a:t>
            </a:r>
          </a:p>
          <a:p>
            <a:pPr marL="0" indent="0">
              <a:buNone/>
            </a:pPr>
            <a:r>
              <a:rPr lang="en-US" sz="2400" dirty="0"/>
              <a:t>The aim of this is to mix and master raw audio enhancing it while learning new software. I will also talk about what hardware has what effect on the final outcome and why I want it </a:t>
            </a:r>
            <a:endParaRPr lang="en-US" sz="2400" dirty="0">
              <a:ea typeface="Calibri"/>
              <a:cs typeface="Calibri"/>
            </a:endParaRPr>
          </a:p>
          <a:p>
            <a:r>
              <a:rPr lang="en-US" sz="2400" dirty="0"/>
              <a:t>Promotion and release</a:t>
            </a:r>
          </a:p>
          <a:p>
            <a:pPr marL="0" indent="0">
              <a:buNone/>
            </a:pPr>
            <a:r>
              <a:rPr lang="en-US" sz="2400" dirty="0"/>
              <a:t>This skill is entirely new to me t it will be interesting to document my progress and learn from my mistakes because this skill is very transferable so it will be </a:t>
            </a:r>
            <a:r>
              <a:rPr lang="en-US" sz="2400"/>
              <a:t>use-full</a:t>
            </a:r>
            <a:r>
              <a:rPr lang="en-US" sz="2400" dirty="0"/>
              <a:t> in many aspects of my future career prospects. </a:t>
            </a:r>
          </a:p>
          <a:p>
            <a:r>
              <a:rPr lang="en-US" sz="2400" dirty="0"/>
              <a:t>Performance </a:t>
            </a:r>
          </a:p>
          <a:p>
            <a:pPr marL="0" indent="0">
              <a:buNone/>
            </a:pPr>
            <a:r>
              <a:rPr lang="en-US" sz="2400" dirty="0"/>
              <a:t>I will perform locally a setlist made up of mostly cover songs will a couple of originals mixed in. I have a lot of experience performing live with bands but not much doing it solo and </a:t>
            </a:r>
            <a:r>
              <a:rPr lang="en-US" sz="2400"/>
              <a:t>none</a:t>
            </a:r>
            <a:r>
              <a:rPr lang="en-US" sz="2400" dirty="0"/>
              <a:t> with original songs. </a:t>
            </a:r>
          </a:p>
        </p:txBody>
      </p:sp>
    </p:spTree>
    <p:extLst>
      <p:ext uri="{BB962C8B-B14F-4D97-AF65-F5344CB8AC3E}">
        <p14:creationId xmlns:p14="http://schemas.microsoft.com/office/powerpoint/2010/main" val="2465289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59E97-4DCA-20D7-DCD4-A1BD8830CFF9}"/>
              </a:ext>
            </a:extLst>
          </p:cNvPr>
          <p:cNvSpPr>
            <a:spLocks noGrp="1"/>
          </p:cNvSpPr>
          <p:nvPr>
            <p:ph type="title"/>
          </p:nvPr>
        </p:nvSpPr>
        <p:spPr/>
        <p:txBody>
          <a:bodyPr/>
          <a:lstStyle/>
          <a:p>
            <a:r>
              <a:rPr lang="en-US" dirty="0"/>
              <a:t>Why have I chosen this?</a:t>
            </a:r>
          </a:p>
        </p:txBody>
      </p:sp>
      <p:sp>
        <p:nvSpPr>
          <p:cNvPr id="3" name="Content Placeholder 2">
            <a:extLst>
              <a:ext uri="{FF2B5EF4-FFF2-40B4-BE49-F238E27FC236}">
                <a16:creationId xmlns:a16="http://schemas.microsoft.com/office/drawing/2014/main" id="{FD000EF5-1D02-C445-00E4-231A38FA37B5}"/>
              </a:ext>
            </a:extLst>
          </p:cNvPr>
          <p:cNvSpPr>
            <a:spLocks noGrp="1"/>
          </p:cNvSpPr>
          <p:nvPr>
            <p:ph idx="1"/>
          </p:nvPr>
        </p:nvSpPr>
        <p:spPr/>
        <p:txBody>
          <a:bodyPr vert="horz" lIns="91440" tIns="45720" rIns="91440" bIns="45720" rtlCol="0" anchor="t">
            <a:normAutofit/>
          </a:bodyPr>
          <a:lstStyle/>
          <a:p>
            <a:pPr marL="0" indent="0">
              <a:buNone/>
            </a:pPr>
            <a:r>
              <a:rPr lang="en-US" dirty="0"/>
              <a:t>I have chosen to do this for my final project because it links to my first-choice university course of a BA (hons) in music production. This will help because it will build my portfolio and since it is an extremely broad </a:t>
            </a:r>
            <a:r>
              <a:rPr lang="en-US" dirty="0">
                <a:solidFill>
                  <a:srgbClr val="001D35"/>
                </a:solidFill>
                <a:ea typeface="+mn-lt"/>
                <a:cs typeface="+mn-lt"/>
              </a:rPr>
              <a:t>brief,</a:t>
            </a:r>
            <a:r>
              <a:rPr lang="en-US" sz="1200" dirty="0">
                <a:solidFill>
                  <a:srgbClr val="001D35"/>
                </a:solidFill>
                <a:ea typeface="+mn-lt"/>
                <a:cs typeface="+mn-lt"/>
              </a:rPr>
              <a:t> </a:t>
            </a:r>
            <a:r>
              <a:rPr lang="en-US" dirty="0"/>
              <a:t>I will also have creative freedom to do what I would lik</a:t>
            </a:r>
            <a:r>
              <a:rPr lang="en-US"/>
              <a:t>e to. </a:t>
            </a:r>
            <a:endParaRPr lang="en-US" dirty="0"/>
          </a:p>
        </p:txBody>
      </p:sp>
    </p:spTree>
    <p:extLst>
      <p:ext uri="{BB962C8B-B14F-4D97-AF65-F5344CB8AC3E}">
        <p14:creationId xmlns:p14="http://schemas.microsoft.com/office/powerpoint/2010/main" val="2430388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D2BD6-804B-09C5-9930-93E26CC38BDE}"/>
              </a:ext>
            </a:extLst>
          </p:cNvPr>
          <p:cNvSpPr>
            <a:spLocks noGrp="1"/>
          </p:cNvSpPr>
          <p:nvPr>
            <p:ph type="title"/>
          </p:nvPr>
        </p:nvSpPr>
        <p:spPr/>
        <p:txBody>
          <a:bodyPr/>
          <a:lstStyle/>
          <a:p>
            <a:r>
              <a:rPr lang="en-GB">
                <a:ea typeface="Calibri Light"/>
                <a:cs typeface="Calibri Light"/>
              </a:rPr>
              <a:t>Context</a:t>
            </a:r>
            <a:endParaRPr lang="en-GB"/>
          </a:p>
        </p:txBody>
      </p:sp>
      <p:sp>
        <p:nvSpPr>
          <p:cNvPr id="3" name="Content Placeholder 2">
            <a:extLst>
              <a:ext uri="{FF2B5EF4-FFF2-40B4-BE49-F238E27FC236}">
                <a16:creationId xmlns:a16="http://schemas.microsoft.com/office/drawing/2014/main" id="{1333412B-BF3E-6F42-2E7D-A5CF187FB9F9}"/>
              </a:ext>
            </a:extLst>
          </p:cNvPr>
          <p:cNvSpPr>
            <a:spLocks noGrp="1"/>
          </p:cNvSpPr>
          <p:nvPr>
            <p:ph idx="1"/>
          </p:nvPr>
        </p:nvSpPr>
        <p:spPr/>
        <p:txBody>
          <a:bodyPr vert="horz" lIns="91440" tIns="45720" rIns="91440" bIns="45720" rtlCol="0" anchor="t">
            <a:normAutofit/>
          </a:bodyPr>
          <a:lstStyle/>
          <a:p>
            <a:r>
              <a:rPr lang="en-GB" sz="2400">
                <a:ea typeface="Calibri"/>
                <a:cs typeface="Calibri"/>
              </a:rPr>
              <a:t>Genre</a:t>
            </a:r>
          </a:p>
          <a:p>
            <a:pPr marL="0" indent="0">
              <a:buNone/>
            </a:pPr>
            <a:r>
              <a:rPr lang="en-GB" sz="2400" dirty="0">
                <a:ea typeface="Calibri"/>
                <a:cs typeface="Calibri"/>
              </a:rPr>
              <a:t>I might do 2 songs of a different genre but make sure they interlink lyrically. My favourite genres recently have been Pop and Folk music so it would be interesting to match my lyrics with the different nuances and qualities</a:t>
            </a:r>
            <a:r>
              <a:rPr lang="en-GB" sz="2400">
                <a:ea typeface="Calibri"/>
                <a:cs typeface="Calibri"/>
              </a:rPr>
              <a:t> of different genres. </a:t>
            </a:r>
          </a:p>
          <a:p>
            <a:pPr marL="342900" indent="-342900"/>
            <a:r>
              <a:rPr lang="en-GB" sz="2400" dirty="0">
                <a:ea typeface="Calibri"/>
                <a:cs typeface="Calibri"/>
              </a:rPr>
              <a:t>What is </a:t>
            </a:r>
            <a:r>
              <a:rPr lang="en-GB" sz="2400">
                <a:ea typeface="Calibri"/>
                <a:cs typeface="Calibri"/>
              </a:rPr>
              <a:t>lyrically relevant today?</a:t>
            </a:r>
          </a:p>
          <a:p>
            <a:pPr marL="0" indent="0">
              <a:buNone/>
            </a:pPr>
            <a:r>
              <a:rPr lang="en-GB" sz="2400" dirty="0">
                <a:ea typeface="Calibri"/>
                <a:cs typeface="Calibri"/>
              </a:rPr>
              <a:t>In </a:t>
            </a:r>
            <a:r>
              <a:rPr lang="en-GB" sz="2400" err="1">
                <a:ea typeface="Calibri"/>
                <a:cs typeface="Calibri"/>
              </a:rPr>
              <a:t>thi</a:t>
            </a:r>
            <a:r>
              <a:rPr lang="en-GB" sz="2400" dirty="0">
                <a:ea typeface="Calibri"/>
                <a:cs typeface="Calibri"/>
              </a:rPr>
              <a:t>s project I will </a:t>
            </a:r>
            <a:r>
              <a:rPr lang="en-GB" sz="2400">
                <a:ea typeface="Calibri"/>
                <a:cs typeface="Calibri"/>
              </a:rPr>
              <a:t>research</a:t>
            </a:r>
            <a:r>
              <a:rPr lang="en-GB" sz="2400" dirty="0">
                <a:ea typeface="Calibri"/>
                <a:cs typeface="Calibri"/>
              </a:rPr>
              <a:t> popular topics and figure out what relites to me so that I can write from a genuine place. </a:t>
            </a:r>
          </a:p>
        </p:txBody>
      </p:sp>
    </p:spTree>
    <p:extLst>
      <p:ext uri="{BB962C8B-B14F-4D97-AF65-F5344CB8AC3E}">
        <p14:creationId xmlns:p14="http://schemas.microsoft.com/office/powerpoint/2010/main" val="3324503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70EEF-FE57-4F46-901C-BA8800025533}"/>
              </a:ext>
            </a:extLst>
          </p:cNvPr>
          <p:cNvSpPr>
            <a:spLocks noGrp="1"/>
          </p:cNvSpPr>
          <p:nvPr>
            <p:ph type="title"/>
          </p:nvPr>
        </p:nvSpPr>
        <p:spPr/>
        <p:txBody>
          <a:bodyPr/>
          <a:lstStyle/>
          <a:p>
            <a:r>
              <a:rPr lang="en-GB">
                <a:ea typeface="Calibri Light"/>
                <a:cs typeface="Calibri Light"/>
              </a:rPr>
              <a:t>Practical Skills </a:t>
            </a:r>
            <a:endParaRPr lang="en-GB"/>
          </a:p>
        </p:txBody>
      </p:sp>
      <p:sp>
        <p:nvSpPr>
          <p:cNvPr id="3" name="Content Placeholder 2">
            <a:extLst>
              <a:ext uri="{FF2B5EF4-FFF2-40B4-BE49-F238E27FC236}">
                <a16:creationId xmlns:a16="http://schemas.microsoft.com/office/drawing/2014/main" id="{129B829E-83BF-F53D-FB5A-2F6B361B51DA}"/>
              </a:ext>
            </a:extLst>
          </p:cNvPr>
          <p:cNvSpPr>
            <a:spLocks noGrp="1"/>
          </p:cNvSpPr>
          <p:nvPr>
            <p:ph idx="1"/>
          </p:nvPr>
        </p:nvSpPr>
        <p:spPr/>
        <p:txBody>
          <a:bodyPr vert="horz" lIns="91440" tIns="45720" rIns="91440" bIns="45720" rtlCol="0" anchor="t">
            <a:normAutofit/>
          </a:bodyPr>
          <a:lstStyle/>
          <a:p>
            <a:pPr marL="0" indent="0">
              <a:buNone/>
            </a:pPr>
            <a:r>
              <a:rPr lang="en-GB" sz="1800">
                <a:ea typeface="Calibri"/>
                <a:cs typeface="Calibri"/>
              </a:rPr>
              <a:t>Creativity-</a:t>
            </a:r>
            <a:endParaRPr lang="en-US" sz="2000">
              <a:ea typeface="Calibri"/>
              <a:cs typeface="Calibri"/>
            </a:endParaRPr>
          </a:p>
          <a:p>
            <a:pPr marL="0" indent="0">
              <a:buNone/>
            </a:pPr>
            <a:r>
              <a:rPr lang="en-GB" sz="1800" dirty="0">
                <a:ea typeface="Calibri"/>
                <a:cs typeface="Calibri"/>
              </a:rPr>
              <a:t>This will be particularly important in every aspect of my proposed project. The song writing stage will require a lot of creative thinking to write music that sounds new </a:t>
            </a:r>
            <a:r>
              <a:rPr lang="en-GB" sz="1800">
                <a:ea typeface="Calibri"/>
                <a:cs typeface="Calibri"/>
              </a:rPr>
              <a:t>and exciting.</a:t>
            </a:r>
            <a:endParaRPr lang="en-GB" sz="1800" dirty="0">
              <a:ea typeface="Calibri"/>
              <a:cs typeface="Calibri"/>
            </a:endParaRPr>
          </a:p>
          <a:p>
            <a:pPr marL="0" indent="0">
              <a:buNone/>
            </a:pPr>
            <a:r>
              <a:rPr lang="en-GB" sz="1800">
                <a:ea typeface="Calibri"/>
                <a:cs typeface="Calibri"/>
              </a:rPr>
              <a:t>When producing I want a modern sound with lots of synth, tuned bass, acoustic </a:t>
            </a:r>
            <a:r>
              <a:rPr lang="en-GB" sz="1800" dirty="0">
                <a:ea typeface="Calibri"/>
                <a:cs typeface="Calibri"/>
              </a:rPr>
              <a:t>guitar, and a wide range of effects. For a lot of these skills, I will need to improve on </a:t>
            </a:r>
            <a:r>
              <a:rPr lang="en-GB" sz="1800">
                <a:ea typeface="Calibri"/>
                <a:cs typeface="Calibri"/>
              </a:rPr>
              <a:t>which</a:t>
            </a:r>
            <a:r>
              <a:rPr lang="en-GB" sz="1800" dirty="0">
                <a:ea typeface="Calibri"/>
                <a:cs typeface="Calibri"/>
              </a:rPr>
              <a:t> may limit my creative freedom so if I record voice memos of ideas io have then I will be able to remember them for longer. </a:t>
            </a:r>
          </a:p>
          <a:p>
            <a:pPr marL="0" indent="0">
              <a:buNone/>
            </a:pPr>
            <a:r>
              <a:rPr lang="en-GB" sz="1800" dirty="0">
                <a:ea typeface="Calibri"/>
                <a:cs typeface="Calibri"/>
              </a:rPr>
              <a:t>On the lead up to the performance planning out an outfit and things to say to the </a:t>
            </a:r>
            <a:r>
              <a:rPr lang="en-GB" sz="1800">
                <a:ea typeface="Calibri"/>
                <a:cs typeface="Calibri"/>
              </a:rPr>
              <a:t>audience also requires creativity. </a:t>
            </a:r>
          </a:p>
          <a:p>
            <a:pPr marL="0" indent="0">
              <a:buNone/>
            </a:pPr>
            <a:r>
              <a:rPr lang="en-GB" sz="1800">
                <a:ea typeface="Calibri"/>
                <a:cs typeface="Calibri"/>
              </a:rPr>
              <a:t>Instruments-</a:t>
            </a:r>
          </a:p>
          <a:p>
            <a:pPr marL="0" indent="0">
              <a:buNone/>
            </a:pPr>
            <a:r>
              <a:rPr lang="en-GB" sz="1800" dirty="0">
                <a:ea typeface="Calibri"/>
                <a:cs typeface="Calibri"/>
              </a:rPr>
              <a:t>I have been playing guitar and singing for years, and I have also had some lessons on piano so this is a good baseline for production and song </a:t>
            </a:r>
            <a:r>
              <a:rPr lang="en-GB" sz="1800" dirty="0" err="1">
                <a:ea typeface="Calibri"/>
                <a:cs typeface="Calibri"/>
              </a:rPr>
              <a:t>writting</a:t>
            </a:r>
            <a:r>
              <a:rPr lang="en-GB" sz="1800" dirty="0">
                <a:ea typeface="Calibri"/>
                <a:cs typeface="Calibri"/>
              </a:rPr>
              <a:t> because it will allow me to produce more efficiently since I do not need to outsource everything. My piano skills will be </a:t>
            </a:r>
            <a:r>
              <a:rPr lang="en-GB" sz="1800" dirty="0" err="1">
                <a:ea typeface="Calibri"/>
                <a:cs typeface="Calibri"/>
              </a:rPr>
              <a:t>expessually</a:t>
            </a:r>
            <a:r>
              <a:rPr lang="en-GB" sz="1800" dirty="0">
                <a:ea typeface="Calibri"/>
                <a:cs typeface="Calibri"/>
              </a:rPr>
              <a:t> helpful when sending signal to </a:t>
            </a:r>
            <a:r>
              <a:rPr lang="en-GB" sz="1800" dirty="0" err="1">
                <a:ea typeface="Calibri"/>
                <a:cs typeface="Calibri"/>
              </a:rPr>
              <a:t>softwear</a:t>
            </a:r>
            <a:r>
              <a:rPr lang="en-GB" sz="1800" dirty="0">
                <a:ea typeface="Calibri"/>
                <a:cs typeface="Calibri"/>
              </a:rPr>
              <a:t> or DAWs through a midi keyboard. </a:t>
            </a:r>
          </a:p>
          <a:p>
            <a:pPr marL="0" indent="0">
              <a:buNone/>
            </a:pPr>
            <a:endParaRPr lang="en-GB" sz="1800" dirty="0">
              <a:ea typeface="Calibri"/>
              <a:cs typeface="Calibri"/>
            </a:endParaRPr>
          </a:p>
        </p:txBody>
      </p:sp>
    </p:spTree>
    <p:extLst>
      <p:ext uri="{BB962C8B-B14F-4D97-AF65-F5344CB8AC3E}">
        <p14:creationId xmlns:p14="http://schemas.microsoft.com/office/powerpoint/2010/main" val="3174619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F1DD5-EE95-3558-69C5-DC1BF4373862}"/>
              </a:ext>
            </a:extLst>
          </p:cNvPr>
          <p:cNvSpPr>
            <a:spLocks noGrp="1"/>
          </p:cNvSpPr>
          <p:nvPr>
            <p:ph type="title"/>
          </p:nvPr>
        </p:nvSpPr>
        <p:spPr/>
        <p:txBody>
          <a:bodyPr/>
          <a:lstStyle/>
          <a:p>
            <a:r>
              <a:rPr lang="en-GB">
                <a:ea typeface="Calibri Light"/>
                <a:cs typeface="Calibri Light"/>
              </a:rPr>
              <a:t>Evaluations</a:t>
            </a:r>
            <a:endParaRPr lang="en-GB"/>
          </a:p>
        </p:txBody>
      </p:sp>
      <p:sp>
        <p:nvSpPr>
          <p:cNvPr id="3" name="Content Placeholder 2">
            <a:extLst>
              <a:ext uri="{FF2B5EF4-FFF2-40B4-BE49-F238E27FC236}">
                <a16:creationId xmlns:a16="http://schemas.microsoft.com/office/drawing/2014/main" id="{EA9973F7-52A3-A046-207D-FE312D964880}"/>
              </a:ext>
            </a:extLst>
          </p:cNvPr>
          <p:cNvSpPr>
            <a:spLocks noGrp="1"/>
          </p:cNvSpPr>
          <p:nvPr>
            <p:ph idx="1"/>
          </p:nvPr>
        </p:nvSpPr>
        <p:spPr/>
        <p:txBody>
          <a:bodyPr vert="horz" lIns="91440" tIns="45720" rIns="91440" bIns="45720" rtlCol="0" anchor="t">
            <a:normAutofit/>
          </a:bodyPr>
          <a:lstStyle/>
          <a:p>
            <a:pPr marL="0" indent="0">
              <a:buNone/>
            </a:pPr>
            <a:r>
              <a:rPr lang="en-GB" dirty="0">
                <a:ea typeface="Calibri" panose="020F0502020204030204"/>
                <a:cs typeface="Calibri" panose="020F0502020204030204"/>
              </a:rPr>
              <a:t>I will do daily evaluations of how I met my smart targets and how </a:t>
            </a:r>
            <a:r>
              <a:rPr lang="en-GB" dirty="0" err="1">
                <a:ea typeface="Calibri" panose="020F0502020204030204"/>
                <a:cs typeface="Calibri" panose="020F0502020204030204"/>
              </a:rPr>
              <a:t>im</a:t>
            </a:r>
            <a:r>
              <a:rPr lang="en-GB" dirty="0">
                <a:ea typeface="Calibri" panose="020F0502020204030204"/>
                <a:cs typeface="Calibri" panose="020F0502020204030204"/>
              </a:rPr>
              <a:t> keeping up with the deadlines I have set myself. This will include things that I could have done better on each day, things that I have done well, and if I need to continue working on it, then what do I need to do. </a:t>
            </a:r>
          </a:p>
        </p:txBody>
      </p:sp>
    </p:spTree>
    <p:extLst>
      <p:ext uri="{BB962C8B-B14F-4D97-AF65-F5344CB8AC3E}">
        <p14:creationId xmlns:p14="http://schemas.microsoft.com/office/powerpoint/2010/main" val="1104259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CA284-BB44-8DAA-F8A8-47CF193AE77F}"/>
              </a:ext>
            </a:extLst>
          </p:cNvPr>
          <p:cNvSpPr>
            <a:spLocks noGrp="1"/>
          </p:cNvSpPr>
          <p:nvPr>
            <p:ph type="title"/>
          </p:nvPr>
        </p:nvSpPr>
        <p:spPr/>
        <p:txBody>
          <a:bodyPr/>
          <a:lstStyle/>
          <a:p>
            <a:r>
              <a:rPr lang="en-GB">
                <a:ea typeface="Calibri Light"/>
                <a:cs typeface="Calibri Light"/>
              </a:rPr>
              <a:t>Problems and solutions. </a:t>
            </a:r>
            <a:endParaRPr lang="en-GB"/>
          </a:p>
        </p:txBody>
      </p:sp>
      <p:sp>
        <p:nvSpPr>
          <p:cNvPr id="3" name="Content Placeholder 2">
            <a:extLst>
              <a:ext uri="{FF2B5EF4-FFF2-40B4-BE49-F238E27FC236}">
                <a16:creationId xmlns:a16="http://schemas.microsoft.com/office/drawing/2014/main" id="{A35C81E1-43A7-6C80-9DC9-ABB9CAC3FBCA}"/>
              </a:ext>
            </a:extLst>
          </p:cNvPr>
          <p:cNvSpPr>
            <a:spLocks noGrp="1"/>
          </p:cNvSpPr>
          <p:nvPr>
            <p:ph idx="1"/>
          </p:nvPr>
        </p:nvSpPr>
        <p:spPr/>
        <p:txBody>
          <a:bodyPr vert="horz" lIns="91440" tIns="45720" rIns="91440" bIns="45720" rtlCol="0" anchor="t">
            <a:normAutofit/>
          </a:bodyPr>
          <a:lstStyle/>
          <a:p>
            <a:r>
              <a:rPr lang="en-GB" sz="2400" dirty="0">
                <a:latin typeface="Calibri"/>
                <a:ea typeface="Calibri"/>
                <a:cs typeface="Calibri"/>
              </a:rPr>
              <a:t>Broken equipment- I will do my best to avoid this issue by good cable management to avoid un-necessary damage to any equipment. If anything does break, then I will report that it's broken to see if it can be fixed or replaced.</a:t>
            </a:r>
          </a:p>
          <a:p>
            <a:r>
              <a:rPr lang="en-GB" sz="2400">
                <a:latin typeface="Calibri"/>
                <a:ea typeface="Calibri"/>
                <a:cs typeface="Calibri"/>
              </a:rPr>
              <a:t>﻿﻿Out of tune instruments- make sure everything is tuned before use. If not, I must re record</a:t>
            </a:r>
          </a:p>
          <a:p>
            <a:r>
              <a:rPr lang="en-GB" sz="2400">
                <a:latin typeface="Calibri"/>
                <a:ea typeface="Calibri"/>
                <a:cs typeface="Calibri"/>
              </a:rPr>
              <a:t>﻿﻿Phase issues. Either fix the issues when recording. Or in post-production I could Move the wave form</a:t>
            </a:r>
          </a:p>
          <a:p>
            <a:r>
              <a:rPr lang="en-GB" sz="2400" dirty="0">
                <a:ea typeface="Calibri"/>
                <a:cs typeface="Calibri"/>
              </a:rPr>
              <a:t>Not having correct software to run plugins. I could look at the user guide on the website, find a YouTube </a:t>
            </a:r>
            <a:r>
              <a:rPr lang="en-GB" sz="2400">
                <a:ea typeface="Calibri"/>
                <a:cs typeface="Calibri"/>
              </a:rPr>
              <a:t>tutorial,</a:t>
            </a:r>
            <a:r>
              <a:rPr lang="en-GB" sz="2400" dirty="0">
                <a:ea typeface="Calibri"/>
                <a:cs typeface="Calibri"/>
              </a:rPr>
              <a:t> or google the error code (if applies)</a:t>
            </a:r>
          </a:p>
          <a:p>
            <a:endParaRPr lang="en-GB" dirty="0">
              <a:ea typeface="Calibri"/>
              <a:cs typeface="Calibri"/>
            </a:endParaRPr>
          </a:p>
        </p:txBody>
      </p:sp>
    </p:spTree>
    <p:extLst>
      <p:ext uri="{BB962C8B-B14F-4D97-AF65-F5344CB8AC3E}">
        <p14:creationId xmlns:p14="http://schemas.microsoft.com/office/powerpoint/2010/main" val="1385953967"/>
      </p:ext>
    </p:extLst>
  </p:cSld>
  <p:clrMapOvr>
    <a:masterClrMapping/>
  </p:clrMapOvr>
</p:sld>
</file>

<file path=ppt/theme/theme1.xml><?xml version="1.0" encoding="utf-8"?>
<a:theme xmlns:a="http://schemas.openxmlformats.org/drawingml/2006/main" name="PortalVTI">
  <a:themeElements>
    <a:clrScheme name="PortalVTI">
      <a:dk1>
        <a:sysClr val="windowText" lastClr="000000"/>
      </a:dk1>
      <a:lt1>
        <a:sysClr val="window" lastClr="FFFFFF"/>
      </a:lt1>
      <a:dk2>
        <a:srgbClr val="051618"/>
      </a:dk2>
      <a:lt2>
        <a:srgbClr val="E8E8DF"/>
      </a:lt2>
      <a:accent1>
        <a:srgbClr val="2D714C"/>
      </a:accent1>
      <a:accent2>
        <a:srgbClr val="1F7985"/>
      </a:accent2>
      <a:accent3>
        <a:srgbClr val="0D6756"/>
      </a:accent3>
      <a:accent4>
        <a:srgbClr val="40945E"/>
      </a:accent4>
      <a:accent5>
        <a:srgbClr val="389896"/>
      </a:accent5>
      <a:accent6>
        <a:srgbClr val="64924A"/>
      </a:accent6>
      <a:hlink>
        <a:srgbClr val="1F855C"/>
      </a:hlink>
      <a:folHlink>
        <a:srgbClr val="227390"/>
      </a:folHlink>
    </a:clrScheme>
    <a:fontScheme name="PortalVTI">
      <a:majorFont>
        <a:latin typeface="Trade Gothic Next Cond"/>
        <a:ea typeface=""/>
        <a:cs typeface=""/>
      </a:majorFont>
      <a:minorFont>
        <a:latin typeface="Trade Gothic Next Light"/>
        <a:ea typeface=""/>
        <a:cs typeface=""/>
      </a:minorFont>
    </a:fontScheme>
    <a:fmtScheme name="Portal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rtalVTI" id="{E3A4BB4D-5227-4A6D-99D3-DBAB0FE4C68F}" vid="{BE515EFD-5A7A-4BFE-BE06-A21DB8499CD2}"/>
    </a:ext>
  </a:extLst>
</a:theme>
</file>

<file path=docProps/app.xml><?xml version="1.0" encoding="utf-8"?>
<Properties xmlns="http://schemas.openxmlformats.org/officeDocument/2006/extended-properties" xmlns:vt="http://schemas.openxmlformats.org/officeDocument/2006/docPropsVTypes">
  <TotalTime>111</TotalTime>
  <Words>312</Words>
  <Application>Microsoft Office PowerPoint</Application>
  <PresentationFormat>Widescreen</PresentationFormat>
  <Paragraphs>14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PortalVTI</vt:lpstr>
      <vt:lpstr>Project 4 </vt:lpstr>
      <vt:lpstr>Project aim </vt:lpstr>
      <vt:lpstr>Aims and Objectives </vt:lpstr>
      <vt:lpstr>Why have I chosen this?</vt:lpstr>
      <vt:lpstr>Context</vt:lpstr>
      <vt:lpstr>Practical Skills </vt:lpstr>
      <vt:lpstr>Evaluations</vt:lpstr>
      <vt:lpstr>Problems and solutions.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Jacob Topham (Student)</dc:creator>
  <cp:lastModifiedBy>Jacob Topham (Student)</cp:lastModifiedBy>
  <cp:revision>255</cp:revision>
  <dcterms:created xsi:type="dcterms:W3CDTF">2026-03-16T14:01:12Z</dcterms:created>
  <dcterms:modified xsi:type="dcterms:W3CDTF">2026-03-19T14:35:12Z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563c6a-300f-4098-af31-1ce1e953b556_Enabled">
    <vt:lpwstr>true</vt:lpwstr>
  </property>
  <property fmtid="{D5CDD505-2E9C-101B-9397-08002B2CF9AE}" pid="3" name="MSIP_Label_d8563c6a-300f-4098-af31-1ce1e953b556_SetDate">
    <vt:lpwstr>2026-03-19T13:56:55Z</vt:lpwstr>
  </property>
  <property fmtid="{D5CDD505-2E9C-101B-9397-08002B2CF9AE}" pid="4" name="MSIP_Label_d8563c6a-300f-4098-af31-1ce1e953b556_Method">
    <vt:lpwstr>Standard</vt:lpwstr>
  </property>
  <property fmtid="{D5CDD505-2E9C-101B-9397-08002B2CF9AE}" pid="5" name="MSIP_Label_d8563c6a-300f-4098-af31-1ce1e953b556_Name">
    <vt:lpwstr>d8563c6a-300f-4098-af31-1ce1e953b556</vt:lpwstr>
  </property>
  <property fmtid="{D5CDD505-2E9C-101B-9397-08002B2CF9AE}" pid="6" name="MSIP_Label_d8563c6a-300f-4098-af31-1ce1e953b556_SiteId">
    <vt:lpwstr>7bb100ec-e732-4118-95a0-fc3858eb3a5e</vt:lpwstr>
  </property>
  <property fmtid="{D5CDD505-2E9C-101B-9397-08002B2CF9AE}" pid="7" name="MSIP_Label_d8563c6a-300f-4098-af31-1ce1e953b556_ActionId">
    <vt:lpwstr>5a64c194-53a4-48a1-8aa0-e7c262855b31</vt:lpwstr>
  </property>
  <property fmtid="{D5CDD505-2E9C-101B-9397-08002B2CF9AE}" pid="8" name="MSIP_Label_d8563c6a-300f-4098-af31-1ce1e953b556_ContentBits">
    <vt:lpwstr>0</vt:lpwstr>
  </property>
  <property fmtid="{D5CDD505-2E9C-101B-9397-08002B2CF9AE}" pid="9" name="MSIP_Label_d8563c6a-300f-4098-af31-1ce1e953b556_Tag">
    <vt:lpwstr>10, 3, 0, 2</vt:lpwstr>
  </property>
</Properties>
</file>