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15"/>
  </p:notesMasterIdLst>
  <p:sldIdLst>
    <p:sldId id="304" r:id="rId2"/>
    <p:sldId id="262" r:id="rId3"/>
    <p:sldId id="314" r:id="rId4"/>
    <p:sldId id="306" r:id="rId5"/>
    <p:sldId id="320" r:id="rId6"/>
    <p:sldId id="319" r:id="rId7"/>
    <p:sldId id="307" r:id="rId8"/>
    <p:sldId id="315" r:id="rId9"/>
    <p:sldId id="316" r:id="rId10"/>
    <p:sldId id="317" r:id="rId11"/>
    <p:sldId id="309" r:id="rId12"/>
    <p:sldId id="318" r:id="rId13"/>
    <p:sldId id="271" r:id="rId14"/>
  </p:sldIdLst>
  <p:sldSz cx="9144000" cy="5143500" type="screen16x9"/>
  <p:notesSz cx="6858000" cy="9144000"/>
  <p:embeddedFontLst>
    <p:embeddedFont>
      <p:font typeface="Fahkwang" panose="00000500000000000000" pitchFamily="2" charset="-34"/>
      <p:regular r:id="rId16"/>
      <p:bold r:id="rId17"/>
      <p:italic r:id="rId18"/>
      <p:boldItalic r:id="rId19"/>
    </p:embeddedFont>
    <p:embeddedFont>
      <p:font typeface="Merriweather" panose="00000500000000000000" pitchFamily="2" charset="0"/>
      <p:regular r:id="rId20"/>
      <p:bold r:id="rId21"/>
      <p:italic r:id="rId22"/>
      <p:boldItalic r:id="rId23"/>
    </p:embeddedFont>
    <p:embeddedFont>
      <p:font typeface="Work Sans"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4BEFA28-0466-4C8D-9CA0-A0F8FB3A624B}">
  <a:tblStyle styleId="{74BEFA28-0466-4C8D-9CA0-A0F8FB3A624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8" d="100"/>
          <a:sy n="118" d="100"/>
        </p:scale>
        <p:origin x="198" y="5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ec9722e163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ec9722e163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ec9722e163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ec9722e163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34234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ec9722e163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ec9722e163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90318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g20f4d7b453e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4" name="Google Shape;854;g20f4d7b453e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ec9722e163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ec9722e163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8733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ec9722e163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ec9722e163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02620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ec9722e163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ec9722e163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81376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ec9722e163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ec9722e163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68009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ec9722e163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ec9722e163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6787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ec9722e163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ec9722e163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79534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ec9722e163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ec9722e163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97687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ec9722e163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ec9722e163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55169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3"/>
        <p:cNvGrpSpPr/>
        <p:nvPr/>
      </p:nvGrpSpPr>
      <p:grpSpPr>
        <a:xfrm>
          <a:off x="0" y="0"/>
          <a:ext cx="0" cy="0"/>
          <a:chOff x="0" y="0"/>
          <a:chExt cx="0" cy="0"/>
        </a:xfrm>
      </p:grpSpPr>
      <p:sp>
        <p:nvSpPr>
          <p:cNvPr id="64" name="Google Shape;64;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5" name="Google Shape;65;p4"/>
          <p:cNvSpPr txBox="1">
            <a:spLocks noGrp="1"/>
          </p:cNvSpPr>
          <p:nvPr>
            <p:ph type="body" idx="1"/>
          </p:nvPr>
        </p:nvSpPr>
        <p:spPr>
          <a:xfrm>
            <a:off x="720000" y="1278025"/>
            <a:ext cx="7704000" cy="3330600"/>
          </a:xfrm>
          <a:prstGeom prst="rect">
            <a:avLst/>
          </a:prstGeom>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SzPts val="1400"/>
              <a:buChar char="●"/>
              <a:defRPr sz="12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grpSp>
        <p:nvGrpSpPr>
          <p:cNvPr id="66" name="Google Shape;66;p4"/>
          <p:cNvGrpSpPr/>
          <p:nvPr/>
        </p:nvGrpSpPr>
        <p:grpSpPr>
          <a:xfrm rot="-141689">
            <a:off x="-879812" y="4255212"/>
            <a:ext cx="10791360" cy="1232689"/>
            <a:chOff x="-295975" y="3281013"/>
            <a:chExt cx="10437750" cy="1619300"/>
          </a:xfrm>
        </p:grpSpPr>
        <p:sp>
          <p:nvSpPr>
            <p:cNvPr id="67" name="Google Shape;67;p4"/>
            <p:cNvSpPr/>
            <p:nvPr/>
          </p:nvSpPr>
          <p:spPr>
            <a:xfrm>
              <a:off x="-295975" y="3281013"/>
              <a:ext cx="9828150" cy="1009700"/>
            </a:xfrm>
            <a:custGeom>
              <a:avLst/>
              <a:gdLst/>
              <a:ahLst/>
              <a:cxnLst/>
              <a:rect l="l" t="t" r="r" b="b"/>
              <a:pathLst>
                <a:path w="393126" h="40388" extrusionOk="0">
                  <a:moveTo>
                    <a:pt x="0" y="0"/>
                  </a:moveTo>
                  <a:cubicBezTo>
                    <a:pt x="3842" y="1352"/>
                    <a:pt x="12806" y="4411"/>
                    <a:pt x="23050" y="8110"/>
                  </a:cubicBezTo>
                  <a:cubicBezTo>
                    <a:pt x="33294" y="11809"/>
                    <a:pt x="45032" y="20773"/>
                    <a:pt x="61466" y="22196"/>
                  </a:cubicBezTo>
                  <a:cubicBezTo>
                    <a:pt x="77900" y="23619"/>
                    <a:pt x="104080" y="14513"/>
                    <a:pt x="121652" y="16647"/>
                  </a:cubicBezTo>
                  <a:cubicBezTo>
                    <a:pt x="139224" y="18781"/>
                    <a:pt x="153665" y="31444"/>
                    <a:pt x="166897" y="35001"/>
                  </a:cubicBezTo>
                  <a:cubicBezTo>
                    <a:pt x="180129" y="38558"/>
                    <a:pt x="182904" y="39554"/>
                    <a:pt x="201045" y="37989"/>
                  </a:cubicBezTo>
                  <a:cubicBezTo>
                    <a:pt x="219186" y="36424"/>
                    <a:pt x="250488" y="25254"/>
                    <a:pt x="275743" y="25610"/>
                  </a:cubicBezTo>
                  <a:cubicBezTo>
                    <a:pt x="300998" y="25966"/>
                    <a:pt x="333012" y="38558"/>
                    <a:pt x="352576" y="40123"/>
                  </a:cubicBezTo>
                  <a:cubicBezTo>
                    <a:pt x="372140" y="41688"/>
                    <a:pt x="386368" y="35855"/>
                    <a:pt x="393126" y="35001"/>
                  </a:cubicBezTo>
                </a:path>
              </a:pathLst>
            </a:custGeom>
            <a:noFill/>
            <a:ln w="19050" cap="flat" cmpd="sng">
              <a:solidFill>
                <a:schemeClr val="lt1"/>
              </a:solidFill>
              <a:prstDash val="solid"/>
              <a:round/>
              <a:headEnd type="none" w="med" len="med"/>
              <a:tailEnd type="none" w="med" len="med"/>
            </a:ln>
          </p:spPr>
        </p:sp>
        <p:sp>
          <p:nvSpPr>
            <p:cNvPr id="68" name="Google Shape;68;p4"/>
            <p:cNvSpPr/>
            <p:nvPr/>
          </p:nvSpPr>
          <p:spPr>
            <a:xfrm>
              <a:off x="-143575" y="3433413"/>
              <a:ext cx="9828150" cy="1009700"/>
            </a:xfrm>
            <a:custGeom>
              <a:avLst/>
              <a:gdLst/>
              <a:ahLst/>
              <a:cxnLst/>
              <a:rect l="l" t="t" r="r" b="b"/>
              <a:pathLst>
                <a:path w="393126" h="40388" extrusionOk="0">
                  <a:moveTo>
                    <a:pt x="0" y="0"/>
                  </a:moveTo>
                  <a:cubicBezTo>
                    <a:pt x="3842" y="1352"/>
                    <a:pt x="12806" y="4411"/>
                    <a:pt x="23050" y="8110"/>
                  </a:cubicBezTo>
                  <a:cubicBezTo>
                    <a:pt x="33294" y="11809"/>
                    <a:pt x="45032" y="20773"/>
                    <a:pt x="61466" y="22196"/>
                  </a:cubicBezTo>
                  <a:cubicBezTo>
                    <a:pt x="77900" y="23619"/>
                    <a:pt x="104080" y="14513"/>
                    <a:pt x="121652" y="16647"/>
                  </a:cubicBezTo>
                  <a:cubicBezTo>
                    <a:pt x="139224" y="18781"/>
                    <a:pt x="153665" y="31444"/>
                    <a:pt x="166897" y="35001"/>
                  </a:cubicBezTo>
                  <a:cubicBezTo>
                    <a:pt x="180129" y="38558"/>
                    <a:pt x="182904" y="39554"/>
                    <a:pt x="201045" y="37989"/>
                  </a:cubicBezTo>
                  <a:cubicBezTo>
                    <a:pt x="219186" y="36424"/>
                    <a:pt x="250488" y="25254"/>
                    <a:pt x="275743" y="25610"/>
                  </a:cubicBezTo>
                  <a:cubicBezTo>
                    <a:pt x="300998" y="25966"/>
                    <a:pt x="333012" y="38558"/>
                    <a:pt x="352576" y="40123"/>
                  </a:cubicBezTo>
                  <a:cubicBezTo>
                    <a:pt x="372140" y="41688"/>
                    <a:pt x="386368" y="35855"/>
                    <a:pt x="393126" y="35001"/>
                  </a:cubicBezTo>
                </a:path>
              </a:pathLst>
            </a:custGeom>
            <a:noFill/>
            <a:ln w="19050" cap="flat" cmpd="sng">
              <a:solidFill>
                <a:schemeClr val="lt1"/>
              </a:solidFill>
              <a:prstDash val="solid"/>
              <a:round/>
              <a:headEnd type="none" w="med" len="med"/>
              <a:tailEnd type="none" w="med" len="med"/>
            </a:ln>
          </p:spPr>
        </p:sp>
        <p:sp>
          <p:nvSpPr>
            <p:cNvPr id="69" name="Google Shape;69;p4"/>
            <p:cNvSpPr/>
            <p:nvPr/>
          </p:nvSpPr>
          <p:spPr>
            <a:xfrm>
              <a:off x="8825" y="3585813"/>
              <a:ext cx="9828150" cy="1009700"/>
            </a:xfrm>
            <a:custGeom>
              <a:avLst/>
              <a:gdLst/>
              <a:ahLst/>
              <a:cxnLst/>
              <a:rect l="l" t="t" r="r" b="b"/>
              <a:pathLst>
                <a:path w="393126" h="40388" extrusionOk="0">
                  <a:moveTo>
                    <a:pt x="0" y="0"/>
                  </a:moveTo>
                  <a:cubicBezTo>
                    <a:pt x="3842" y="1352"/>
                    <a:pt x="12806" y="4411"/>
                    <a:pt x="23050" y="8110"/>
                  </a:cubicBezTo>
                  <a:cubicBezTo>
                    <a:pt x="33294" y="11809"/>
                    <a:pt x="45032" y="20773"/>
                    <a:pt x="61466" y="22196"/>
                  </a:cubicBezTo>
                  <a:cubicBezTo>
                    <a:pt x="77900" y="23619"/>
                    <a:pt x="104080" y="14513"/>
                    <a:pt x="121652" y="16647"/>
                  </a:cubicBezTo>
                  <a:cubicBezTo>
                    <a:pt x="139224" y="18781"/>
                    <a:pt x="153665" y="31444"/>
                    <a:pt x="166897" y="35001"/>
                  </a:cubicBezTo>
                  <a:cubicBezTo>
                    <a:pt x="180129" y="38558"/>
                    <a:pt x="182904" y="39554"/>
                    <a:pt x="201045" y="37989"/>
                  </a:cubicBezTo>
                  <a:cubicBezTo>
                    <a:pt x="219186" y="36424"/>
                    <a:pt x="250488" y="25254"/>
                    <a:pt x="275743" y="25610"/>
                  </a:cubicBezTo>
                  <a:cubicBezTo>
                    <a:pt x="300998" y="25966"/>
                    <a:pt x="333012" y="38558"/>
                    <a:pt x="352576" y="40123"/>
                  </a:cubicBezTo>
                  <a:cubicBezTo>
                    <a:pt x="372140" y="41688"/>
                    <a:pt x="386368" y="35855"/>
                    <a:pt x="393126" y="35001"/>
                  </a:cubicBezTo>
                </a:path>
              </a:pathLst>
            </a:custGeom>
            <a:noFill/>
            <a:ln w="19050" cap="flat" cmpd="sng">
              <a:solidFill>
                <a:schemeClr val="lt1"/>
              </a:solidFill>
              <a:prstDash val="solid"/>
              <a:round/>
              <a:headEnd type="none" w="med" len="med"/>
              <a:tailEnd type="none" w="med" len="med"/>
            </a:ln>
          </p:spPr>
        </p:sp>
        <p:sp>
          <p:nvSpPr>
            <p:cNvPr id="70" name="Google Shape;70;p4"/>
            <p:cNvSpPr/>
            <p:nvPr/>
          </p:nvSpPr>
          <p:spPr>
            <a:xfrm>
              <a:off x="161225" y="3738213"/>
              <a:ext cx="9828150" cy="1009700"/>
            </a:xfrm>
            <a:custGeom>
              <a:avLst/>
              <a:gdLst/>
              <a:ahLst/>
              <a:cxnLst/>
              <a:rect l="l" t="t" r="r" b="b"/>
              <a:pathLst>
                <a:path w="393126" h="40388" extrusionOk="0">
                  <a:moveTo>
                    <a:pt x="0" y="0"/>
                  </a:moveTo>
                  <a:cubicBezTo>
                    <a:pt x="3842" y="1352"/>
                    <a:pt x="12806" y="4411"/>
                    <a:pt x="23050" y="8110"/>
                  </a:cubicBezTo>
                  <a:cubicBezTo>
                    <a:pt x="33294" y="11809"/>
                    <a:pt x="45032" y="20773"/>
                    <a:pt x="61466" y="22196"/>
                  </a:cubicBezTo>
                  <a:cubicBezTo>
                    <a:pt x="77900" y="23619"/>
                    <a:pt x="104080" y="14513"/>
                    <a:pt x="121652" y="16647"/>
                  </a:cubicBezTo>
                  <a:cubicBezTo>
                    <a:pt x="139224" y="18781"/>
                    <a:pt x="153665" y="31444"/>
                    <a:pt x="166897" y="35001"/>
                  </a:cubicBezTo>
                  <a:cubicBezTo>
                    <a:pt x="180129" y="38558"/>
                    <a:pt x="182904" y="39554"/>
                    <a:pt x="201045" y="37989"/>
                  </a:cubicBezTo>
                  <a:cubicBezTo>
                    <a:pt x="219186" y="36424"/>
                    <a:pt x="250488" y="25254"/>
                    <a:pt x="275743" y="25610"/>
                  </a:cubicBezTo>
                  <a:cubicBezTo>
                    <a:pt x="300998" y="25966"/>
                    <a:pt x="333012" y="38558"/>
                    <a:pt x="352576" y="40123"/>
                  </a:cubicBezTo>
                  <a:cubicBezTo>
                    <a:pt x="372140" y="41688"/>
                    <a:pt x="386368" y="35855"/>
                    <a:pt x="393126" y="35001"/>
                  </a:cubicBezTo>
                </a:path>
              </a:pathLst>
            </a:custGeom>
            <a:noFill/>
            <a:ln w="19050" cap="flat" cmpd="sng">
              <a:solidFill>
                <a:schemeClr val="lt1"/>
              </a:solidFill>
              <a:prstDash val="solid"/>
              <a:round/>
              <a:headEnd type="none" w="med" len="med"/>
              <a:tailEnd type="none" w="med" len="med"/>
            </a:ln>
          </p:spPr>
        </p:sp>
        <p:sp>
          <p:nvSpPr>
            <p:cNvPr id="71" name="Google Shape;71;p4"/>
            <p:cNvSpPr/>
            <p:nvPr/>
          </p:nvSpPr>
          <p:spPr>
            <a:xfrm>
              <a:off x="313625" y="3890613"/>
              <a:ext cx="9828150" cy="1009700"/>
            </a:xfrm>
            <a:custGeom>
              <a:avLst/>
              <a:gdLst/>
              <a:ahLst/>
              <a:cxnLst/>
              <a:rect l="l" t="t" r="r" b="b"/>
              <a:pathLst>
                <a:path w="393126" h="40388" extrusionOk="0">
                  <a:moveTo>
                    <a:pt x="0" y="0"/>
                  </a:moveTo>
                  <a:cubicBezTo>
                    <a:pt x="3842" y="1352"/>
                    <a:pt x="12806" y="4411"/>
                    <a:pt x="23050" y="8110"/>
                  </a:cubicBezTo>
                  <a:cubicBezTo>
                    <a:pt x="33294" y="11809"/>
                    <a:pt x="45032" y="20773"/>
                    <a:pt x="61466" y="22196"/>
                  </a:cubicBezTo>
                  <a:cubicBezTo>
                    <a:pt x="77900" y="23619"/>
                    <a:pt x="104080" y="14513"/>
                    <a:pt x="121652" y="16647"/>
                  </a:cubicBezTo>
                  <a:cubicBezTo>
                    <a:pt x="139224" y="18781"/>
                    <a:pt x="153665" y="31444"/>
                    <a:pt x="166897" y="35001"/>
                  </a:cubicBezTo>
                  <a:cubicBezTo>
                    <a:pt x="180129" y="38558"/>
                    <a:pt x="182904" y="39554"/>
                    <a:pt x="201045" y="37989"/>
                  </a:cubicBezTo>
                  <a:cubicBezTo>
                    <a:pt x="219186" y="36424"/>
                    <a:pt x="250488" y="25254"/>
                    <a:pt x="275743" y="25610"/>
                  </a:cubicBezTo>
                  <a:cubicBezTo>
                    <a:pt x="300998" y="25966"/>
                    <a:pt x="333012" y="38558"/>
                    <a:pt x="352576" y="40123"/>
                  </a:cubicBezTo>
                  <a:cubicBezTo>
                    <a:pt x="372140" y="41688"/>
                    <a:pt x="386368" y="35855"/>
                    <a:pt x="393126" y="35001"/>
                  </a:cubicBezTo>
                </a:path>
              </a:pathLst>
            </a:custGeom>
            <a:noFill/>
            <a:ln w="19050" cap="flat" cmpd="sng">
              <a:solidFill>
                <a:schemeClr val="lt1"/>
              </a:solidFill>
              <a:prstDash val="solid"/>
              <a:round/>
              <a:headEnd type="none" w="med" len="med"/>
              <a:tailEnd type="none" w="med" len="med"/>
            </a:ln>
          </p:spPr>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8"/>
        <p:cNvGrpSpPr/>
        <p:nvPr/>
      </p:nvGrpSpPr>
      <p:grpSpPr>
        <a:xfrm>
          <a:off x="0" y="0"/>
          <a:ext cx="0" cy="0"/>
          <a:chOff x="0" y="0"/>
          <a:chExt cx="0" cy="0"/>
        </a:xfrm>
      </p:grpSpPr>
      <p:sp>
        <p:nvSpPr>
          <p:cNvPr id="79" name="Google Shape;79;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0" name="Google Shape;80;p6"/>
          <p:cNvGrpSpPr/>
          <p:nvPr/>
        </p:nvGrpSpPr>
        <p:grpSpPr>
          <a:xfrm rot="147178" flipH="1">
            <a:off x="-647231" y="3798820"/>
            <a:ext cx="10437920" cy="1619326"/>
            <a:chOff x="-295975" y="3281013"/>
            <a:chExt cx="10437750" cy="1619300"/>
          </a:xfrm>
        </p:grpSpPr>
        <p:sp>
          <p:nvSpPr>
            <p:cNvPr id="81" name="Google Shape;81;p6"/>
            <p:cNvSpPr/>
            <p:nvPr/>
          </p:nvSpPr>
          <p:spPr>
            <a:xfrm>
              <a:off x="-295975" y="3281013"/>
              <a:ext cx="9828150" cy="1009700"/>
            </a:xfrm>
            <a:custGeom>
              <a:avLst/>
              <a:gdLst/>
              <a:ahLst/>
              <a:cxnLst/>
              <a:rect l="l" t="t" r="r" b="b"/>
              <a:pathLst>
                <a:path w="393126" h="40388" extrusionOk="0">
                  <a:moveTo>
                    <a:pt x="0" y="0"/>
                  </a:moveTo>
                  <a:cubicBezTo>
                    <a:pt x="3842" y="1352"/>
                    <a:pt x="12806" y="4411"/>
                    <a:pt x="23050" y="8110"/>
                  </a:cubicBezTo>
                  <a:cubicBezTo>
                    <a:pt x="33294" y="11809"/>
                    <a:pt x="45032" y="20773"/>
                    <a:pt x="61466" y="22196"/>
                  </a:cubicBezTo>
                  <a:cubicBezTo>
                    <a:pt x="77900" y="23619"/>
                    <a:pt x="104080" y="14513"/>
                    <a:pt x="121652" y="16647"/>
                  </a:cubicBezTo>
                  <a:cubicBezTo>
                    <a:pt x="139224" y="18781"/>
                    <a:pt x="153665" y="31444"/>
                    <a:pt x="166897" y="35001"/>
                  </a:cubicBezTo>
                  <a:cubicBezTo>
                    <a:pt x="180129" y="38558"/>
                    <a:pt x="182904" y="39554"/>
                    <a:pt x="201045" y="37989"/>
                  </a:cubicBezTo>
                  <a:cubicBezTo>
                    <a:pt x="219186" y="36424"/>
                    <a:pt x="250488" y="25254"/>
                    <a:pt x="275743" y="25610"/>
                  </a:cubicBezTo>
                  <a:cubicBezTo>
                    <a:pt x="300998" y="25966"/>
                    <a:pt x="333012" y="38558"/>
                    <a:pt x="352576" y="40123"/>
                  </a:cubicBezTo>
                  <a:cubicBezTo>
                    <a:pt x="372140" y="41688"/>
                    <a:pt x="386368" y="35855"/>
                    <a:pt x="393126" y="35001"/>
                  </a:cubicBezTo>
                </a:path>
              </a:pathLst>
            </a:custGeom>
            <a:noFill/>
            <a:ln w="19050" cap="flat" cmpd="sng">
              <a:solidFill>
                <a:schemeClr val="lt1"/>
              </a:solidFill>
              <a:prstDash val="solid"/>
              <a:round/>
              <a:headEnd type="none" w="med" len="med"/>
              <a:tailEnd type="none" w="med" len="med"/>
            </a:ln>
          </p:spPr>
        </p:sp>
        <p:sp>
          <p:nvSpPr>
            <p:cNvPr id="82" name="Google Shape;82;p6"/>
            <p:cNvSpPr/>
            <p:nvPr/>
          </p:nvSpPr>
          <p:spPr>
            <a:xfrm>
              <a:off x="-143575" y="3433413"/>
              <a:ext cx="9828150" cy="1009700"/>
            </a:xfrm>
            <a:custGeom>
              <a:avLst/>
              <a:gdLst/>
              <a:ahLst/>
              <a:cxnLst/>
              <a:rect l="l" t="t" r="r" b="b"/>
              <a:pathLst>
                <a:path w="393126" h="40388" extrusionOk="0">
                  <a:moveTo>
                    <a:pt x="0" y="0"/>
                  </a:moveTo>
                  <a:cubicBezTo>
                    <a:pt x="3842" y="1352"/>
                    <a:pt x="12806" y="4411"/>
                    <a:pt x="23050" y="8110"/>
                  </a:cubicBezTo>
                  <a:cubicBezTo>
                    <a:pt x="33294" y="11809"/>
                    <a:pt x="45032" y="20773"/>
                    <a:pt x="61466" y="22196"/>
                  </a:cubicBezTo>
                  <a:cubicBezTo>
                    <a:pt x="77900" y="23619"/>
                    <a:pt x="104080" y="14513"/>
                    <a:pt x="121652" y="16647"/>
                  </a:cubicBezTo>
                  <a:cubicBezTo>
                    <a:pt x="139224" y="18781"/>
                    <a:pt x="153665" y="31444"/>
                    <a:pt x="166897" y="35001"/>
                  </a:cubicBezTo>
                  <a:cubicBezTo>
                    <a:pt x="180129" y="38558"/>
                    <a:pt x="182904" y="39554"/>
                    <a:pt x="201045" y="37989"/>
                  </a:cubicBezTo>
                  <a:cubicBezTo>
                    <a:pt x="219186" y="36424"/>
                    <a:pt x="250488" y="25254"/>
                    <a:pt x="275743" y="25610"/>
                  </a:cubicBezTo>
                  <a:cubicBezTo>
                    <a:pt x="300998" y="25966"/>
                    <a:pt x="333012" y="38558"/>
                    <a:pt x="352576" y="40123"/>
                  </a:cubicBezTo>
                  <a:cubicBezTo>
                    <a:pt x="372140" y="41688"/>
                    <a:pt x="386368" y="35855"/>
                    <a:pt x="393126" y="35001"/>
                  </a:cubicBezTo>
                </a:path>
              </a:pathLst>
            </a:custGeom>
            <a:noFill/>
            <a:ln w="19050" cap="flat" cmpd="sng">
              <a:solidFill>
                <a:schemeClr val="lt1"/>
              </a:solidFill>
              <a:prstDash val="solid"/>
              <a:round/>
              <a:headEnd type="none" w="med" len="med"/>
              <a:tailEnd type="none" w="med" len="med"/>
            </a:ln>
          </p:spPr>
        </p:sp>
        <p:sp>
          <p:nvSpPr>
            <p:cNvPr id="83" name="Google Shape;83;p6"/>
            <p:cNvSpPr/>
            <p:nvPr/>
          </p:nvSpPr>
          <p:spPr>
            <a:xfrm>
              <a:off x="8825" y="3585813"/>
              <a:ext cx="9828150" cy="1009700"/>
            </a:xfrm>
            <a:custGeom>
              <a:avLst/>
              <a:gdLst/>
              <a:ahLst/>
              <a:cxnLst/>
              <a:rect l="l" t="t" r="r" b="b"/>
              <a:pathLst>
                <a:path w="393126" h="40388" extrusionOk="0">
                  <a:moveTo>
                    <a:pt x="0" y="0"/>
                  </a:moveTo>
                  <a:cubicBezTo>
                    <a:pt x="3842" y="1352"/>
                    <a:pt x="12806" y="4411"/>
                    <a:pt x="23050" y="8110"/>
                  </a:cubicBezTo>
                  <a:cubicBezTo>
                    <a:pt x="33294" y="11809"/>
                    <a:pt x="45032" y="20773"/>
                    <a:pt x="61466" y="22196"/>
                  </a:cubicBezTo>
                  <a:cubicBezTo>
                    <a:pt x="77900" y="23619"/>
                    <a:pt x="104080" y="14513"/>
                    <a:pt x="121652" y="16647"/>
                  </a:cubicBezTo>
                  <a:cubicBezTo>
                    <a:pt x="139224" y="18781"/>
                    <a:pt x="153665" y="31444"/>
                    <a:pt x="166897" y="35001"/>
                  </a:cubicBezTo>
                  <a:cubicBezTo>
                    <a:pt x="180129" y="38558"/>
                    <a:pt x="182904" y="39554"/>
                    <a:pt x="201045" y="37989"/>
                  </a:cubicBezTo>
                  <a:cubicBezTo>
                    <a:pt x="219186" y="36424"/>
                    <a:pt x="250488" y="25254"/>
                    <a:pt x="275743" y="25610"/>
                  </a:cubicBezTo>
                  <a:cubicBezTo>
                    <a:pt x="300998" y="25966"/>
                    <a:pt x="333012" y="38558"/>
                    <a:pt x="352576" y="40123"/>
                  </a:cubicBezTo>
                  <a:cubicBezTo>
                    <a:pt x="372140" y="41688"/>
                    <a:pt x="386368" y="35855"/>
                    <a:pt x="393126" y="35001"/>
                  </a:cubicBezTo>
                </a:path>
              </a:pathLst>
            </a:custGeom>
            <a:noFill/>
            <a:ln w="19050" cap="flat" cmpd="sng">
              <a:solidFill>
                <a:schemeClr val="lt1"/>
              </a:solidFill>
              <a:prstDash val="solid"/>
              <a:round/>
              <a:headEnd type="none" w="med" len="med"/>
              <a:tailEnd type="none" w="med" len="med"/>
            </a:ln>
          </p:spPr>
        </p:sp>
        <p:sp>
          <p:nvSpPr>
            <p:cNvPr id="84" name="Google Shape;84;p6"/>
            <p:cNvSpPr/>
            <p:nvPr/>
          </p:nvSpPr>
          <p:spPr>
            <a:xfrm>
              <a:off x="161225" y="3738213"/>
              <a:ext cx="9828150" cy="1009700"/>
            </a:xfrm>
            <a:custGeom>
              <a:avLst/>
              <a:gdLst/>
              <a:ahLst/>
              <a:cxnLst/>
              <a:rect l="l" t="t" r="r" b="b"/>
              <a:pathLst>
                <a:path w="393126" h="40388" extrusionOk="0">
                  <a:moveTo>
                    <a:pt x="0" y="0"/>
                  </a:moveTo>
                  <a:cubicBezTo>
                    <a:pt x="3842" y="1352"/>
                    <a:pt x="12806" y="4411"/>
                    <a:pt x="23050" y="8110"/>
                  </a:cubicBezTo>
                  <a:cubicBezTo>
                    <a:pt x="33294" y="11809"/>
                    <a:pt x="45032" y="20773"/>
                    <a:pt x="61466" y="22196"/>
                  </a:cubicBezTo>
                  <a:cubicBezTo>
                    <a:pt x="77900" y="23619"/>
                    <a:pt x="104080" y="14513"/>
                    <a:pt x="121652" y="16647"/>
                  </a:cubicBezTo>
                  <a:cubicBezTo>
                    <a:pt x="139224" y="18781"/>
                    <a:pt x="153665" y="31444"/>
                    <a:pt x="166897" y="35001"/>
                  </a:cubicBezTo>
                  <a:cubicBezTo>
                    <a:pt x="180129" y="38558"/>
                    <a:pt x="182904" y="39554"/>
                    <a:pt x="201045" y="37989"/>
                  </a:cubicBezTo>
                  <a:cubicBezTo>
                    <a:pt x="219186" y="36424"/>
                    <a:pt x="250488" y="25254"/>
                    <a:pt x="275743" y="25610"/>
                  </a:cubicBezTo>
                  <a:cubicBezTo>
                    <a:pt x="300998" y="25966"/>
                    <a:pt x="333012" y="38558"/>
                    <a:pt x="352576" y="40123"/>
                  </a:cubicBezTo>
                  <a:cubicBezTo>
                    <a:pt x="372140" y="41688"/>
                    <a:pt x="386368" y="35855"/>
                    <a:pt x="393126" y="35001"/>
                  </a:cubicBezTo>
                </a:path>
              </a:pathLst>
            </a:custGeom>
            <a:noFill/>
            <a:ln w="19050" cap="flat" cmpd="sng">
              <a:solidFill>
                <a:schemeClr val="lt1"/>
              </a:solidFill>
              <a:prstDash val="solid"/>
              <a:round/>
              <a:headEnd type="none" w="med" len="med"/>
              <a:tailEnd type="none" w="med" len="med"/>
            </a:ln>
          </p:spPr>
        </p:sp>
        <p:sp>
          <p:nvSpPr>
            <p:cNvPr id="85" name="Google Shape;85;p6"/>
            <p:cNvSpPr/>
            <p:nvPr/>
          </p:nvSpPr>
          <p:spPr>
            <a:xfrm>
              <a:off x="313625" y="3890613"/>
              <a:ext cx="9828150" cy="1009700"/>
            </a:xfrm>
            <a:custGeom>
              <a:avLst/>
              <a:gdLst/>
              <a:ahLst/>
              <a:cxnLst/>
              <a:rect l="l" t="t" r="r" b="b"/>
              <a:pathLst>
                <a:path w="393126" h="40388" extrusionOk="0">
                  <a:moveTo>
                    <a:pt x="0" y="0"/>
                  </a:moveTo>
                  <a:cubicBezTo>
                    <a:pt x="3842" y="1352"/>
                    <a:pt x="12806" y="4411"/>
                    <a:pt x="23050" y="8110"/>
                  </a:cubicBezTo>
                  <a:cubicBezTo>
                    <a:pt x="33294" y="11809"/>
                    <a:pt x="45032" y="20773"/>
                    <a:pt x="61466" y="22196"/>
                  </a:cubicBezTo>
                  <a:cubicBezTo>
                    <a:pt x="77900" y="23619"/>
                    <a:pt x="104080" y="14513"/>
                    <a:pt x="121652" y="16647"/>
                  </a:cubicBezTo>
                  <a:cubicBezTo>
                    <a:pt x="139224" y="18781"/>
                    <a:pt x="153665" y="31444"/>
                    <a:pt x="166897" y="35001"/>
                  </a:cubicBezTo>
                  <a:cubicBezTo>
                    <a:pt x="180129" y="38558"/>
                    <a:pt x="182904" y="39554"/>
                    <a:pt x="201045" y="37989"/>
                  </a:cubicBezTo>
                  <a:cubicBezTo>
                    <a:pt x="219186" y="36424"/>
                    <a:pt x="250488" y="25254"/>
                    <a:pt x="275743" y="25610"/>
                  </a:cubicBezTo>
                  <a:cubicBezTo>
                    <a:pt x="300998" y="25966"/>
                    <a:pt x="333012" y="38558"/>
                    <a:pt x="352576" y="40123"/>
                  </a:cubicBezTo>
                  <a:cubicBezTo>
                    <a:pt x="372140" y="41688"/>
                    <a:pt x="386368" y="35855"/>
                    <a:pt x="393126" y="35001"/>
                  </a:cubicBezTo>
                </a:path>
              </a:pathLst>
            </a:custGeom>
            <a:noFill/>
            <a:ln w="19050" cap="flat" cmpd="sng">
              <a:solidFill>
                <a:schemeClr val="lt1"/>
              </a:solidFill>
              <a:prstDash val="solid"/>
              <a:round/>
              <a:headEnd type="none" w="med" len="med"/>
              <a:tailEnd type="none" w="med" len="med"/>
            </a:ln>
          </p:spPr>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7"/>
        <p:cNvGrpSpPr/>
        <p:nvPr/>
      </p:nvGrpSpPr>
      <p:grpSpPr>
        <a:xfrm>
          <a:off x="0" y="0"/>
          <a:ext cx="0" cy="0"/>
          <a:chOff x="0" y="0"/>
          <a:chExt cx="0" cy="0"/>
        </a:xfrm>
      </p:grpSpPr>
      <p:sp>
        <p:nvSpPr>
          <p:cNvPr id="118" name="Google Shape;118;p10"/>
          <p:cNvSpPr>
            <a:spLocks noGrp="1"/>
          </p:cNvSpPr>
          <p:nvPr>
            <p:ph type="pic" idx="2"/>
          </p:nvPr>
        </p:nvSpPr>
        <p:spPr>
          <a:xfrm>
            <a:off x="-75" y="-150"/>
            <a:ext cx="9144000" cy="5143500"/>
          </a:xfrm>
          <a:prstGeom prst="rect">
            <a:avLst/>
          </a:prstGeom>
          <a:noFill/>
          <a:ln>
            <a:noFill/>
          </a:ln>
        </p:spPr>
      </p:sp>
      <p:sp>
        <p:nvSpPr>
          <p:cNvPr id="119" name="Google Shape;119;p10"/>
          <p:cNvSpPr txBox="1">
            <a:spLocks noGrp="1"/>
          </p:cNvSpPr>
          <p:nvPr>
            <p:ph type="title"/>
          </p:nvPr>
        </p:nvSpPr>
        <p:spPr>
          <a:xfrm>
            <a:off x="720000" y="3862050"/>
            <a:ext cx="7704000" cy="572700"/>
          </a:xfrm>
          <a:prstGeom prst="rect">
            <a:avLst/>
          </a:prstGeom>
          <a:solidFill>
            <a:schemeClr val="dk1"/>
          </a:solidFill>
        </p:spPr>
        <p:txBody>
          <a:bodyPr spcFirstLastPara="1" wrap="square" lIns="91425" tIns="91425" rIns="91425" bIns="91425" anchor="ctr" anchorCtr="0">
            <a:noAutofit/>
          </a:bodyPr>
          <a:lstStyle>
            <a:lvl1pPr lvl="0" algn="ctr" rtl="0">
              <a:lnSpc>
                <a:spcPct val="115000"/>
              </a:lnSpc>
              <a:spcBef>
                <a:spcPts val="0"/>
              </a:spcBef>
              <a:spcAft>
                <a:spcPts val="0"/>
              </a:spcAft>
              <a:buSzPts val="3500"/>
              <a:buNone/>
              <a:defRPr sz="3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64"/>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319"/>
        <p:cNvGrpSpPr/>
        <p:nvPr/>
      </p:nvGrpSpPr>
      <p:grpSpPr>
        <a:xfrm>
          <a:off x="0" y="0"/>
          <a:ext cx="0" cy="0"/>
          <a:chOff x="0" y="0"/>
          <a:chExt cx="0" cy="0"/>
        </a:xfrm>
      </p:grpSpPr>
      <p:sp>
        <p:nvSpPr>
          <p:cNvPr id="320" name="Google Shape;320;p24"/>
          <p:cNvSpPr/>
          <p:nvPr/>
        </p:nvSpPr>
        <p:spPr>
          <a:xfrm rot="10800000">
            <a:off x="-117452" y="3884175"/>
            <a:ext cx="9215302" cy="1259325"/>
          </a:xfrm>
          <a:custGeom>
            <a:avLst/>
            <a:gdLst/>
            <a:ahLst/>
            <a:cxnLst/>
            <a:rect l="l" t="t" r="r" b="b"/>
            <a:pathLst>
              <a:path w="199974" h="54252" extrusionOk="0">
                <a:moveTo>
                  <a:pt x="973" y="1"/>
                </a:moveTo>
                <a:cubicBezTo>
                  <a:pt x="0" y="16688"/>
                  <a:pt x="8116" y="33800"/>
                  <a:pt x="21672" y="43801"/>
                </a:cubicBezTo>
                <a:cubicBezTo>
                  <a:pt x="31145" y="50778"/>
                  <a:pt x="42864" y="54251"/>
                  <a:pt x="54625" y="54251"/>
                </a:cubicBezTo>
                <a:cubicBezTo>
                  <a:pt x="62639" y="54251"/>
                  <a:pt x="70672" y="52639"/>
                  <a:pt x="78026" y="49424"/>
                </a:cubicBezTo>
                <a:cubicBezTo>
                  <a:pt x="87600" y="45260"/>
                  <a:pt x="96111" y="38573"/>
                  <a:pt x="106203" y="35867"/>
                </a:cubicBezTo>
                <a:cubicBezTo>
                  <a:pt x="110101" y="34831"/>
                  <a:pt x="114069" y="34428"/>
                  <a:pt x="118071" y="34428"/>
                </a:cubicBezTo>
                <a:cubicBezTo>
                  <a:pt x="126861" y="34428"/>
                  <a:pt x="135820" y="36371"/>
                  <a:pt x="144592" y="37813"/>
                </a:cubicBezTo>
                <a:cubicBezTo>
                  <a:pt x="149490" y="38609"/>
                  <a:pt x="154599" y="39198"/>
                  <a:pt x="159638" y="39198"/>
                </a:cubicBezTo>
                <a:cubicBezTo>
                  <a:pt x="167670" y="39198"/>
                  <a:pt x="175521" y="37701"/>
                  <a:pt x="182040" y="33162"/>
                </a:cubicBezTo>
                <a:cubicBezTo>
                  <a:pt x="192587" y="25806"/>
                  <a:pt x="196782" y="12584"/>
                  <a:pt x="199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21" name="Google Shape;321;p24"/>
          <p:cNvGrpSpPr/>
          <p:nvPr/>
        </p:nvGrpSpPr>
        <p:grpSpPr>
          <a:xfrm>
            <a:off x="-614019" y="3730123"/>
            <a:ext cx="10791590" cy="1232611"/>
            <a:chOff x="-295975" y="3281013"/>
            <a:chExt cx="10437750" cy="1619300"/>
          </a:xfrm>
        </p:grpSpPr>
        <p:sp>
          <p:nvSpPr>
            <p:cNvPr id="322" name="Google Shape;322;p24"/>
            <p:cNvSpPr/>
            <p:nvPr/>
          </p:nvSpPr>
          <p:spPr>
            <a:xfrm>
              <a:off x="-295975" y="3281013"/>
              <a:ext cx="9828150" cy="1009700"/>
            </a:xfrm>
            <a:custGeom>
              <a:avLst/>
              <a:gdLst/>
              <a:ahLst/>
              <a:cxnLst/>
              <a:rect l="l" t="t" r="r" b="b"/>
              <a:pathLst>
                <a:path w="393126" h="40388" extrusionOk="0">
                  <a:moveTo>
                    <a:pt x="0" y="0"/>
                  </a:moveTo>
                  <a:cubicBezTo>
                    <a:pt x="3842" y="1352"/>
                    <a:pt x="12806" y="4411"/>
                    <a:pt x="23050" y="8110"/>
                  </a:cubicBezTo>
                  <a:cubicBezTo>
                    <a:pt x="33294" y="11809"/>
                    <a:pt x="45032" y="20773"/>
                    <a:pt x="61466" y="22196"/>
                  </a:cubicBezTo>
                  <a:cubicBezTo>
                    <a:pt x="77900" y="23619"/>
                    <a:pt x="104080" y="14513"/>
                    <a:pt x="121652" y="16647"/>
                  </a:cubicBezTo>
                  <a:cubicBezTo>
                    <a:pt x="139224" y="18781"/>
                    <a:pt x="153665" y="31444"/>
                    <a:pt x="166897" y="35001"/>
                  </a:cubicBezTo>
                  <a:cubicBezTo>
                    <a:pt x="180129" y="38558"/>
                    <a:pt x="182904" y="39554"/>
                    <a:pt x="201045" y="37989"/>
                  </a:cubicBezTo>
                  <a:cubicBezTo>
                    <a:pt x="219186" y="36424"/>
                    <a:pt x="250488" y="25254"/>
                    <a:pt x="275743" y="25610"/>
                  </a:cubicBezTo>
                  <a:cubicBezTo>
                    <a:pt x="300998" y="25966"/>
                    <a:pt x="333012" y="38558"/>
                    <a:pt x="352576" y="40123"/>
                  </a:cubicBezTo>
                  <a:cubicBezTo>
                    <a:pt x="372140" y="41688"/>
                    <a:pt x="386368" y="35855"/>
                    <a:pt x="393126" y="35001"/>
                  </a:cubicBezTo>
                </a:path>
              </a:pathLst>
            </a:custGeom>
            <a:noFill/>
            <a:ln w="19050" cap="flat" cmpd="sng">
              <a:solidFill>
                <a:schemeClr val="lt1"/>
              </a:solidFill>
              <a:prstDash val="solid"/>
              <a:round/>
              <a:headEnd type="none" w="med" len="med"/>
              <a:tailEnd type="none" w="med" len="med"/>
            </a:ln>
          </p:spPr>
        </p:sp>
        <p:sp>
          <p:nvSpPr>
            <p:cNvPr id="323" name="Google Shape;323;p24"/>
            <p:cNvSpPr/>
            <p:nvPr/>
          </p:nvSpPr>
          <p:spPr>
            <a:xfrm>
              <a:off x="-143575" y="3433413"/>
              <a:ext cx="9828150" cy="1009700"/>
            </a:xfrm>
            <a:custGeom>
              <a:avLst/>
              <a:gdLst/>
              <a:ahLst/>
              <a:cxnLst/>
              <a:rect l="l" t="t" r="r" b="b"/>
              <a:pathLst>
                <a:path w="393126" h="40388" extrusionOk="0">
                  <a:moveTo>
                    <a:pt x="0" y="0"/>
                  </a:moveTo>
                  <a:cubicBezTo>
                    <a:pt x="3842" y="1352"/>
                    <a:pt x="12806" y="4411"/>
                    <a:pt x="23050" y="8110"/>
                  </a:cubicBezTo>
                  <a:cubicBezTo>
                    <a:pt x="33294" y="11809"/>
                    <a:pt x="45032" y="20773"/>
                    <a:pt x="61466" y="22196"/>
                  </a:cubicBezTo>
                  <a:cubicBezTo>
                    <a:pt x="77900" y="23619"/>
                    <a:pt x="104080" y="14513"/>
                    <a:pt x="121652" y="16647"/>
                  </a:cubicBezTo>
                  <a:cubicBezTo>
                    <a:pt x="139224" y="18781"/>
                    <a:pt x="153665" y="31444"/>
                    <a:pt x="166897" y="35001"/>
                  </a:cubicBezTo>
                  <a:cubicBezTo>
                    <a:pt x="180129" y="38558"/>
                    <a:pt x="182904" y="39554"/>
                    <a:pt x="201045" y="37989"/>
                  </a:cubicBezTo>
                  <a:cubicBezTo>
                    <a:pt x="219186" y="36424"/>
                    <a:pt x="250488" y="25254"/>
                    <a:pt x="275743" y="25610"/>
                  </a:cubicBezTo>
                  <a:cubicBezTo>
                    <a:pt x="300998" y="25966"/>
                    <a:pt x="333012" y="38558"/>
                    <a:pt x="352576" y="40123"/>
                  </a:cubicBezTo>
                  <a:cubicBezTo>
                    <a:pt x="372140" y="41688"/>
                    <a:pt x="386368" y="35855"/>
                    <a:pt x="393126" y="35001"/>
                  </a:cubicBezTo>
                </a:path>
              </a:pathLst>
            </a:custGeom>
            <a:noFill/>
            <a:ln w="19050" cap="flat" cmpd="sng">
              <a:solidFill>
                <a:schemeClr val="lt1"/>
              </a:solidFill>
              <a:prstDash val="solid"/>
              <a:round/>
              <a:headEnd type="none" w="med" len="med"/>
              <a:tailEnd type="none" w="med" len="med"/>
            </a:ln>
          </p:spPr>
        </p:sp>
        <p:sp>
          <p:nvSpPr>
            <p:cNvPr id="324" name="Google Shape;324;p24"/>
            <p:cNvSpPr/>
            <p:nvPr/>
          </p:nvSpPr>
          <p:spPr>
            <a:xfrm>
              <a:off x="8825" y="3585813"/>
              <a:ext cx="9828150" cy="1009700"/>
            </a:xfrm>
            <a:custGeom>
              <a:avLst/>
              <a:gdLst/>
              <a:ahLst/>
              <a:cxnLst/>
              <a:rect l="l" t="t" r="r" b="b"/>
              <a:pathLst>
                <a:path w="393126" h="40388" extrusionOk="0">
                  <a:moveTo>
                    <a:pt x="0" y="0"/>
                  </a:moveTo>
                  <a:cubicBezTo>
                    <a:pt x="3842" y="1352"/>
                    <a:pt x="12806" y="4411"/>
                    <a:pt x="23050" y="8110"/>
                  </a:cubicBezTo>
                  <a:cubicBezTo>
                    <a:pt x="33294" y="11809"/>
                    <a:pt x="45032" y="20773"/>
                    <a:pt x="61466" y="22196"/>
                  </a:cubicBezTo>
                  <a:cubicBezTo>
                    <a:pt x="77900" y="23619"/>
                    <a:pt x="104080" y="14513"/>
                    <a:pt x="121652" y="16647"/>
                  </a:cubicBezTo>
                  <a:cubicBezTo>
                    <a:pt x="139224" y="18781"/>
                    <a:pt x="153665" y="31444"/>
                    <a:pt x="166897" y="35001"/>
                  </a:cubicBezTo>
                  <a:cubicBezTo>
                    <a:pt x="180129" y="38558"/>
                    <a:pt x="182904" y="39554"/>
                    <a:pt x="201045" y="37989"/>
                  </a:cubicBezTo>
                  <a:cubicBezTo>
                    <a:pt x="219186" y="36424"/>
                    <a:pt x="250488" y="25254"/>
                    <a:pt x="275743" y="25610"/>
                  </a:cubicBezTo>
                  <a:cubicBezTo>
                    <a:pt x="300998" y="25966"/>
                    <a:pt x="333012" y="38558"/>
                    <a:pt x="352576" y="40123"/>
                  </a:cubicBezTo>
                  <a:cubicBezTo>
                    <a:pt x="372140" y="41688"/>
                    <a:pt x="386368" y="35855"/>
                    <a:pt x="393126" y="35001"/>
                  </a:cubicBezTo>
                </a:path>
              </a:pathLst>
            </a:custGeom>
            <a:noFill/>
            <a:ln w="19050" cap="flat" cmpd="sng">
              <a:solidFill>
                <a:schemeClr val="lt1"/>
              </a:solidFill>
              <a:prstDash val="solid"/>
              <a:round/>
              <a:headEnd type="none" w="med" len="med"/>
              <a:tailEnd type="none" w="med" len="med"/>
            </a:ln>
          </p:spPr>
        </p:sp>
        <p:sp>
          <p:nvSpPr>
            <p:cNvPr id="325" name="Google Shape;325;p24"/>
            <p:cNvSpPr/>
            <p:nvPr/>
          </p:nvSpPr>
          <p:spPr>
            <a:xfrm>
              <a:off x="161225" y="3738213"/>
              <a:ext cx="9828150" cy="1009700"/>
            </a:xfrm>
            <a:custGeom>
              <a:avLst/>
              <a:gdLst/>
              <a:ahLst/>
              <a:cxnLst/>
              <a:rect l="l" t="t" r="r" b="b"/>
              <a:pathLst>
                <a:path w="393126" h="40388" extrusionOk="0">
                  <a:moveTo>
                    <a:pt x="0" y="0"/>
                  </a:moveTo>
                  <a:cubicBezTo>
                    <a:pt x="3842" y="1352"/>
                    <a:pt x="12806" y="4411"/>
                    <a:pt x="23050" y="8110"/>
                  </a:cubicBezTo>
                  <a:cubicBezTo>
                    <a:pt x="33294" y="11809"/>
                    <a:pt x="45032" y="20773"/>
                    <a:pt x="61466" y="22196"/>
                  </a:cubicBezTo>
                  <a:cubicBezTo>
                    <a:pt x="77900" y="23619"/>
                    <a:pt x="104080" y="14513"/>
                    <a:pt x="121652" y="16647"/>
                  </a:cubicBezTo>
                  <a:cubicBezTo>
                    <a:pt x="139224" y="18781"/>
                    <a:pt x="153665" y="31444"/>
                    <a:pt x="166897" y="35001"/>
                  </a:cubicBezTo>
                  <a:cubicBezTo>
                    <a:pt x="180129" y="38558"/>
                    <a:pt x="182904" y="39554"/>
                    <a:pt x="201045" y="37989"/>
                  </a:cubicBezTo>
                  <a:cubicBezTo>
                    <a:pt x="219186" y="36424"/>
                    <a:pt x="250488" y="25254"/>
                    <a:pt x="275743" y="25610"/>
                  </a:cubicBezTo>
                  <a:cubicBezTo>
                    <a:pt x="300998" y="25966"/>
                    <a:pt x="333012" y="38558"/>
                    <a:pt x="352576" y="40123"/>
                  </a:cubicBezTo>
                  <a:cubicBezTo>
                    <a:pt x="372140" y="41688"/>
                    <a:pt x="386368" y="35855"/>
                    <a:pt x="393126" y="35001"/>
                  </a:cubicBezTo>
                </a:path>
              </a:pathLst>
            </a:custGeom>
            <a:noFill/>
            <a:ln w="19050" cap="flat" cmpd="sng">
              <a:solidFill>
                <a:schemeClr val="lt1"/>
              </a:solidFill>
              <a:prstDash val="solid"/>
              <a:round/>
              <a:headEnd type="none" w="med" len="med"/>
              <a:tailEnd type="none" w="med" len="med"/>
            </a:ln>
          </p:spPr>
        </p:sp>
        <p:sp>
          <p:nvSpPr>
            <p:cNvPr id="326" name="Google Shape;326;p24"/>
            <p:cNvSpPr/>
            <p:nvPr/>
          </p:nvSpPr>
          <p:spPr>
            <a:xfrm>
              <a:off x="313625" y="3890613"/>
              <a:ext cx="9828150" cy="1009700"/>
            </a:xfrm>
            <a:custGeom>
              <a:avLst/>
              <a:gdLst/>
              <a:ahLst/>
              <a:cxnLst/>
              <a:rect l="l" t="t" r="r" b="b"/>
              <a:pathLst>
                <a:path w="393126" h="40388" extrusionOk="0">
                  <a:moveTo>
                    <a:pt x="0" y="0"/>
                  </a:moveTo>
                  <a:cubicBezTo>
                    <a:pt x="3842" y="1352"/>
                    <a:pt x="12806" y="4411"/>
                    <a:pt x="23050" y="8110"/>
                  </a:cubicBezTo>
                  <a:cubicBezTo>
                    <a:pt x="33294" y="11809"/>
                    <a:pt x="45032" y="20773"/>
                    <a:pt x="61466" y="22196"/>
                  </a:cubicBezTo>
                  <a:cubicBezTo>
                    <a:pt x="77900" y="23619"/>
                    <a:pt x="104080" y="14513"/>
                    <a:pt x="121652" y="16647"/>
                  </a:cubicBezTo>
                  <a:cubicBezTo>
                    <a:pt x="139224" y="18781"/>
                    <a:pt x="153665" y="31444"/>
                    <a:pt x="166897" y="35001"/>
                  </a:cubicBezTo>
                  <a:cubicBezTo>
                    <a:pt x="180129" y="38558"/>
                    <a:pt x="182904" y="39554"/>
                    <a:pt x="201045" y="37989"/>
                  </a:cubicBezTo>
                  <a:cubicBezTo>
                    <a:pt x="219186" y="36424"/>
                    <a:pt x="250488" y="25254"/>
                    <a:pt x="275743" y="25610"/>
                  </a:cubicBezTo>
                  <a:cubicBezTo>
                    <a:pt x="300998" y="25966"/>
                    <a:pt x="333012" y="38558"/>
                    <a:pt x="352576" y="40123"/>
                  </a:cubicBezTo>
                  <a:cubicBezTo>
                    <a:pt x="372140" y="41688"/>
                    <a:pt x="386368" y="35855"/>
                    <a:pt x="393126" y="35001"/>
                  </a:cubicBezTo>
                </a:path>
              </a:pathLst>
            </a:custGeom>
            <a:noFill/>
            <a:ln w="19050" cap="flat" cmpd="sng">
              <a:solidFill>
                <a:schemeClr val="lt1"/>
              </a:solidFill>
              <a:prstDash val="solid"/>
              <a:round/>
              <a:headEnd type="none" w="med" len="med"/>
              <a:tailEnd type="none" w="med" len="med"/>
            </a:ln>
          </p:spPr>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3500"/>
              <a:buFont typeface="Fahkwang"/>
              <a:buNone/>
              <a:defRPr sz="3500" b="1">
                <a:solidFill>
                  <a:schemeClr val="lt1"/>
                </a:solidFill>
                <a:latin typeface="Fahkwang"/>
                <a:ea typeface="Fahkwang"/>
                <a:cs typeface="Fahkwang"/>
                <a:sym typeface="Fahkwang"/>
              </a:defRPr>
            </a:lvl1pPr>
            <a:lvl2pPr lvl="1" rtl="0">
              <a:spcBef>
                <a:spcPts val="0"/>
              </a:spcBef>
              <a:spcAft>
                <a:spcPts val="0"/>
              </a:spcAft>
              <a:buClr>
                <a:schemeClr val="dk1"/>
              </a:buClr>
              <a:buSzPts val="3500"/>
              <a:buFont typeface="Fahkwang"/>
              <a:buNone/>
              <a:defRPr sz="3500" b="1">
                <a:solidFill>
                  <a:schemeClr val="dk1"/>
                </a:solidFill>
                <a:latin typeface="Fahkwang"/>
                <a:ea typeface="Fahkwang"/>
                <a:cs typeface="Fahkwang"/>
                <a:sym typeface="Fahkwang"/>
              </a:defRPr>
            </a:lvl2pPr>
            <a:lvl3pPr lvl="2" rtl="0">
              <a:spcBef>
                <a:spcPts val="0"/>
              </a:spcBef>
              <a:spcAft>
                <a:spcPts val="0"/>
              </a:spcAft>
              <a:buClr>
                <a:schemeClr val="dk1"/>
              </a:buClr>
              <a:buSzPts val="3500"/>
              <a:buFont typeface="Fahkwang"/>
              <a:buNone/>
              <a:defRPr sz="3500" b="1">
                <a:solidFill>
                  <a:schemeClr val="dk1"/>
                </a:solidFill>
                <a:latin typeface="Fahkwang"/>
                <a:ea typeface="Fahkwang"/>
                <a:cs typeface="Fahkwang"/>
                <a:sym typeface="Fahkwang"/>
              </a:defRPr>
            </a:lvl3pPr>
            <a:lvl4pPr lvl="3" rtl="0">
              <a:spcBef>
                <a:spcPts val="0"/>
              </a:spcBef>
              <a:spcAft>
                <a:spcPts val="0"/>
              </a:spcAft>
              <a:buClr>
                <a:schemeClr val="dk1"/>
              </a:buClr>
              <a:buSzPts val="3500"/>
              <a:buFont typeface="Fahkwang"/>
              <a:buNone/>
              <a:defRPr sz="3500" b="1">
                <a:solidFill>
                  <a:schemeClr val="dk1"/>
                </a:solidFill>
                <a:latin typeface="Fahkwang"/>
                <a:ea typeface="Fahkwang"/>
                <a:cs typeface="Fahkwang"/>
                <a:sym typeface="Fahkwang"/>
              </a:defRPr>
            </a:lvl4pPr>
            <a:lvl5pPr lvl="4" rtl="0">
              <a:spcBef>
                <a:spcPts val="0"/>
              </a:spcBef>
              <a:spcAft>
                <a:spcPts val="0"/>
              </a:spcAft>
              <a:buClr>
                <a:schemeClr val="dk1"/>
              </a:buClr>
              <a:buSzPts val="3500"/>
              <a:buFont typeface="Fahkwang"/>
              <a:buNone/>
              <a:defRPr sz="3500" b="1">
                <a:solidFill>
                  <a:schemeClr val="dk1"/>
                </a:solidFill>
                <a:latin typeface="Fahkwang"/>
                <a:ea typeface="Fahkwang"/>
                <a:cs typeface="Fahkwang"/>
                <a:sym typeface="Fahkwang"/>
              </a:defRPr>
            </a:lvl5pPr>
            <a:lvl6pPr lvl="5" rtl="0">
              <a:spcBef>
                <a:spcPts val="0"/>
              </a:spcBef>
              <a:spcAft>
                <a:spcPts val="0"/>
              </a:spcAft>
              <a:buClr>
                <a:schemeClr val="dk1"/>
              </a:buClr>
              <a:buSzPts val="3500"/>
              <a:buFont typeface="Fahkwang"/>
              <a:buNone/>
              <a:defRPr sz="3500" b="1">
                <a:solidFill>
                  <a:schemeClr val="dk1"/>
                </a:solidFill>
                <a:latin typeface="Fahkwang"/>
                <a:ea typeface="Fahkwang"/>
                <a:cs typeface="Fahkwang"/>
                <a:sym typeface="Fahkwang"/>
              </a:defRPr>
            </a:lvl6pPr>
            <a:lvl7pPr lvl="6" rtl="0">
              <a:spcBef>
                <a:spcPts val="0"/>
              </a:spcBef>
              <a:spcAft>
                <a:spcPts val="0"/>
              </a:spcAft>
              <a:buClr>
                <a:schemeClr val="dk1"/>
              </a:buClr>
              <a:buSzPts val="3500"/>
              <a:buFont typeface="Fahkwang"/>
              <a:buNone/>
              <a:defRPr sz="3500" b="1">
                <a:solidFill>
                  <a:schemeClr val="dk1"/>
                </a:solidFill>
                <a:latin typeface="Fahkwang"/>
                <a:ea typeface="Fahkwang"/>
                <a:cs typeface="Fahkwang"/>
                <a:sym typeface="Fahkwang"/>
              </a:defRPr>
            </a:lvl7pPr>
            <a:lvl8pPr lvl="7" rtl="0">
              <a:spcBef>
                <a:spcPts val="0"/>
              </a:spcBef>
              <a:spcAft>
                <a:spcPts val="0"/>
              </a:spcAft>
              <a:buClr>
                <a:schemeClr val="dk1"/>
              </a:buClr>
              <a:buSzPts val="3500"/>
              <a:buFont typeface="Fahkwang"/>
              <a:buNone/>
              <a:defRPr sz="3500" b="1">
                <a:solidFill>
                  <a:schemeClr val="dk1"/>
                </a:solidFill>
                <a:latin typeface="Fahkwang"/>
                <a:ea typeface="Fahkwang"/>
                <a:cs typeface="Fahkwang"/>
                <a:sym typeface="Fahkwang"/>
              </a:defRPr>
            </a:lvl8pPr>
            <a:lvl9pPr lvl="8" rtl="0">
              <a:spcBef>
                <a:spcPts val="0"/>
              </a:spcBef>
              <a:spcAft>
                <a:spcPts val="0"/>
              </a:spcAft>
              <a:buClr>
                <a:schemeClr val="dk1"/>
              </a:buClr>
              <a:buSzPts val="3500"/>
              <a:buFont typeface="Fahkwang"/>
              <a:buNone/>
              <a:defRPr sz="3500" b="1">
                <a:solidFill>
                  <a:schemeClr val="dk1"/>
                </a:solidFill>
                <a:latin typeface="Fahkwang"/>
                <a:ea typeface="Fahkwang"/>
                <a:cs typeface="Fahkwang"/>
                <a:sym typeface="Fahkwang"/>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1"/>
              </a:buClr>
              <a:buSzPts val="1400"/>
              <a:buFont typeface="Work Sans"/>
              <a:buChar char="●"/>
              <a:defRPr>
                <a:solidFill>
                  <a:schemeClr val="lt1"/>
                </a:solidFill>
                <a:latin typeface="Work Sans"/>
                <a:ea typeface="Work Sans"/>
                <a:cs typeface="Work Sans"/>
                <a:sym typeface="Work Sans"/>
              </a:defRPr>
            </a:lvl1pPr>
            <a:lvl2pPr marL="914400" lvl="1" indent="-317500">
              <a:lnSpc>
                <a:spcPct val="115000"/>
              </a:lnSpc>
              <a:spcBef>
                <a:spcPts val="0"/>
              </a:spcBef>
              <a:spcAft>
                <a:spcPts val="0"/>
              </a:spcAft>
              <a:buClr>
                <a:schemeClr val="lt1"/>
              </a:buClr>
              <a:buSzPts val="1400"/>
              <a:buFont typeface="Work Sans"/>
              <a:buChar char="○"/>
              <a:defRPr>
                <a:solidFill>
                  <a:schemeClr val="lt1"/>
                </a:solidFill>
                <a:latin typeface="Work Sans"/>
                <a:ea typeface="Work Sans"/>
                <a:cs typeface="Work Sans"/>
                <a:sym typeface="Work Sans"/>
              </a:defRPr>
            </a:lvl2pPr>
            <a:lvl3pPr marL="1371600" lvl="2" indent="-317500">
              <a:lnSpc>
                <a:spcPct val="115000"/>
              </a:lnSpc>
              <a:spcBef>
                <a:spcPts val="0"/>
              </a:spcBef>
              <a:spcAft>
                <a:spcPts val="0"/>
              </a:spcAft>
              <a:buClr>
                <a:schemeClr val="lt1"/>
              </a:buClr>
              <a:buSzPts val="1400"/>
              <a:buFont typeface="Work Sans"/>
              <a:buChar char="■"/>
              <a:defRPr>
                <a:solidFill>
                  <a:schemeClr val="lt1"/>
                </a:solidFill>
                <a:latin typeface="Work Sans"/>
                <a:ea typeface="Work Sans"/>
                <a:cs typeface="Work Sans"/>
                <a:sym typeface="Work Sans"/>
              </a:defRPr>
            </a:lvl3pPr>
            <a:lvl4pPr marL="1828800" lvl="3" indent="-317500">
              <a:lnSpc>
                <a:spcPct val="115000"/>
              </a:lnSpc>
              <a:spcBef>
                <a:spcPts val="0"/>
              </a:spcBef>
              <a:spcAft>
                <a:spcPts val="0"/>
              </a:spcAft>
              <a:buClr>
                <a:schemeClr val="lt1"/>
              </a:buClr>
              <a:buSzPts val="1400"/>
              <a:buFont typeface="Work Sans"/>
              <a:buChar char="●"/>
              <a:defRPr>
                <a:solidFill>
                  <a:schemeClr val="lt1"/>
                </a:solidFill>
                <a:latin typeface="Work Sans"/>
                <a:ea typeface="Work Sans"/>
                <a:cs typeface="Work Sans"/>
                <a:sym typeface="Work Sans"/>
              </a:defRPr>
            </a:lvl4pPr>
            <a:lvl5pPr marL="2286000" lvl="4" indent="-317500">
              <a:lnSpc>
                <a:spcPct val="115000"/>
              </a:lnSpc>
              <a:spcBef>
                <a:spcPts val="0"/>
              </a:spcBef>
              <a:spcAft>
                <a:spcPts val="0"/>
              </a:spcAft>
              <a:buClr>
                <a:schemeClr val="lt1"/>
              </a:buClr>
              <a:buSzPts val="1400"/>
              <a:buFont typeface="Work Sans"/>
              <a:buChar char="○"/>
              <a:defRPr>
                <a:solidFill>
                  <a:schemeClr val="lt1"/>
                </a:solidFill>
                <a:latin typeface="Work Sans"/>
                <a:ea typeface="Work Sans"/>
                <a:cs typeface="Work Sans"/>
                <a:sym typeface="Work Sans"/>
              </a:defRPr>
            </a:lvl5pPr>
            <a:lvl6pPr marL="2743200" lvl="5" indent="-317500">
              <a:lnSpc>
                <a:spcPct val="115000"/>
              </a:lnSpc>
              <a:spcBef>
                <a:spcPts val="0"/>
              </a:spcBef>
              <a:spcAft>
                <a:spcPts val="0"/>
              </a:spcAft>
              <a:buClr>
                <a:schemeClr val="lt1"/>
              </a:buClr>
              <a:buSzPts val="1400"/>
              <a:buFont typeface="Work Sans"/>
              <a:buChar char="■"/>
              <a:defRPr>
                <a:solidFill>
                  <a:schemeClr val="lt1"/>
                </a:solidFill>
                <a:latin typeface="Work Sans"/>
                <a:ea typeface="Work Sans"/>
                <a:cs typeface="Work Sans"/>
                <a:sym typeface="Work Sans"/>
              </a:defRPr>
            </a:lvl6pPr>
            <a:lvl7pPr marL="3200400" lvl="6" indent="-317500">
              <a:lnSpc>
                <a:spcPct val="115000"/>
              </a:lnSpc>
              <a:spcBef>
                <a:spcPts val="0"/>
              </a:spcBef>
              <a:spcAft>
                <a:spcPts val="0"/>
              </a:spcAft>
              <a:buClr>
                <a:schemeClr val="lt1"/>
              </a:buClr>
              <a:buSzPts val="1400"/>
              <a:buFont typeface="Work Sans"/>
              <a:buChar char="●"/>
              <a:defRPr>
                <a:solidFill>
                  <a:schemeClr val="lt1"/>
                </a:solidFill>
                <a:latin typeface="Work Sans"/>
                <a:ea typeface="Work Sans"/>
                <a:cs typeface="Work Sans"/>
                <a:sym typeface="Work Sans"/>
              </a:defRPr>
            </a:lvl7pPr>
            <a:lvl8pPr marL="3657600" lvl="7" indent="-317500">
              <a:lnSpc>
                <a:spcPct val="115000"/>
              </a:lnSpc>
              <a:spcBef>
                <a:spcPts val="0"/>
              </a:spcBef>
              <a:spcAft>
                <a:spcPts val="0"/>
              </a:spcAft>
              <a:buClr>
                <a:schemeClr val="lt1"/>
              </a:buClr>
              <a:buSzPts val="1400"/>
              <a:buFont typeface="Work Sans"/>
              <a:buChar char="○"/>
              <a:defRPr>
                <a:solidFill>
                  <a:schemeClr val="lt1"/>
                </a:solidFill>
                <a:latin typeface="Work Sans"/>
                <a:ea typeface="Work Sans"/>
                <a:cs typeface="Work Sans"/>
                <a:sym typeface="Work Sans"/>
              </a:defRPr>
            </a:lvl8pPr>
            <a:lvl9pPr marL="4114800" lvl="8" indent="-317500">
              <a:lnSpc>
                <a:spcPct val="115000"/>
              </a:lnSpc>
              <a:spcBef>
                <a:spcPts val="0"/>
              </a:spcBef>
              <a:spcAft>
                <a:spcPts val="0"/>
              </a:spcAft>
              <a:buClr>
                <a:schemeClr val="lt1"/>
              </a:buClr>
              <a:buSzPts val="1400"/>
              <a:buFont typeface="Work Sans"/>
              <a:buChar char="■"/>
              <a:defRPr>
                <a:solidFill>
                  <a:schemeClr val="lt1"/>
                </a:solidFill>
                <a:latin typeface="Work Sans"/>
                <a:ea typeface="Work Sans"/>
                <a:cs typeface="Work Sans"/>
                <a:sym typeface="Work Sans"/>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2" r:id="rId2"/>
    <p:sldLayoutId id="2147483656" r:id="rId3"/>
    <p:sldLayoutId id="2147483658" r:id="rId4"/>
    <p:sldLayoutId id="2147483670"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A black speaker with a black background&#10;&#10;AI-generated content may be incorrect.">
            <a:extLst>
              <a:ext uri="{FF2B5EF4-FFF2-40B4-BE49-F238E27FC236}">
                <a16:creationId xmlns:a16="http://schemas.microsoft.com/office/drawing/2014/main" id="{03060AA1-CF4F-CB95-1CC4-B9AC0C4698F5}"/>
              </a:ext>
            </a:extLst>
          </p:cNvPr>
          <p:cNvPicPr>
            <a:picLocks noChangeAspect="1"/>
          </p:cNvPicPr>
          <p:nvPr/>
        </p:nvPicPr>
        <p:blipFill>
          <a:blip r:embed="rId2"/>
          <a:stretch>
            <a:fillRect/>
          </a:stretch>
        </p:blipFill>
        <p:spPr>
          <a:xfrm>
            <a:off x="7893698" y="-47973"/>
            <a:ext cx="1167568" cy="1440000"/>
          </a:xfrm>
          <a:prstGeom prst="rect">
            <a:avLst/>
          </a:prstGeom>
        </p:spPr>
      </p:pic>
      <p:pic>
        <p:nvPicPr>
          <p:cNvPr id="36" name="Picture 35" descr="A black speaker with a black background&#10;&#10;AI-generated content may be incorrect.">
            <a:extLst>
              <a:ext uri="{FF2B5EF4-FFF2-40B4-BE49-F238E27FC236}">
                <a16:creationId xmlns:a16="http://schemas.microsoft.com/office/drawing/2014/main" id="{7D955BE7-D66B-9815-0141-16317DD8E5FF}"/>
              </a:ext>
            </a:extLst>
          </p:cNvPr>
          <p:cNvPicPr>
            <a:picLocks noChangeAspect="1"/>
          </p:cNvPicPr>
          <p:nvPr/>
        </p:nvPicPr>
        <p:blipFill>
          <a:blip r:embed="rId3"/>
          <a:stretch>
            <a:fillRect/>
          </a:stretch>
        </p:blipFill>
        <p:spPr>
          <a:xfrm>
            <a:off x="33505" y="-47973"/>
            <a:ext cx="1167568" cy="1440000"/>
          </a:xfrm>
          <a:prstGeom prst="rect">
            <a:avLst/>
          </a:prstGeom>
        </p:spPr>
      </p:pic>
      <p:pic>
        <p:nvPicPr>
          <p:cNvPr id="32" name="Picture 31" descr="A computer screen with a graph on it&#10;&#10;AI-generated content may be incorrect.">
            <a:extLst>
              <a:ext uri="{FF2B5EF4-FFF2-40B4-BE49-F238E27FC236}">
                <a16:creationId xmlns:a16="http://schemas.microsoft.com/office/drawing/2014/main" id="{D4EB1342-C6F1-2C92-78F3-2826DC1F8D32}"/>
              </a:ext>
            </a:extLst>
          </p:cNvPr>
          <p:cNvPicPr>
            <a:picLocks noChangeAspect="1"/>
          </p:cNvPicPr>
          <p:nvPr/>
        </p:nvPicPr>
        <p:blipFill>
          <a:blip r:embed="rId4"/>
          <a:stretch>
            <a:fillRect/>
          </a:stretch>
        </p:blipFill>
        <p:spPr>
          <a:xfrm>
            <a:off x="3107720" y="1480068"/>
            <a:ext cx="2661942" cy="2309334"/>
          </a:xfrm>
          <a:prstGeom prst="rect">
            <a:avLst/>
          </a:prstGeom>
        </p:spPr>
      </p:pic>
      <p:pic>
        <p:nvPicPr>
          <p:cNvPr id="30" name="Picture 29" descr="A close-up of a sound mixer&#10;&#10;AI-generated content may be incorrect.">
            <a:extLst>
              <a:ext uri="{FF2B5EF4-FFF2-40B4-BE49-F238E27FC236}">
                <a16:creationId xmlns:a16="http://schemas.microsoft.com/office/drawing/2014/main" id="{1E0B948F-1238-CE91-66EC-34C8AD392376}"/>
              </a:ext>
            </a:extLst>
          </p:cNvPr>
          <p:cNvPicPr>
            <a:picLocks noChangeAspect="1"/>
          </p:cNvPicPr>
          <p:nvPr/>
        </p:nvPicPr>
        <p:blipFill>
          <a:blip r:embed="rId5"/>
          <a:stretch>
            <a:fillRect/>
          </a:stretch>
        </p:blipFill>
        <p:spPr>
          <a:xfrm>
            <a:off x="2593497" y="3002266"/>
            <a:ext cx="3690389" cy="1652265"/>
          </a:xfrm>
          <a:prstGeom prst="rect">
            <a:avLst/>
          </a:prstGeom>
        </p:spPr>
      </p:pic>
      <p:sp>
        <p:nvSpPr>
          <p:cNvPr id="4" name="Google Shape;344;p29">
            <a:extLst>
              <a:ext uri="{FF2B5EF4-FFF2-40B4-BE49-F238E27FC236}">
                <a16:creationId xmlns:a16="http://schemas.microsoft.com/office/drawing/2014/main" id="{ADC9F632-633F-0DD7-E036-E7C392169432}"/>
              </a:ext>
            </a:extLst>
          </p:cNvPr>
          <p:cNvSpPr txBox="1">
            <a:spLocks/>
          </p:cNvSpPr>
          <p:nvPr/>
        </p:nvSpPr>
        <p:spPr>
          <a:xfrm>
            <a:off x="-183884" y="216714"/>
            <a:ext cx="9245150" cy="149946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500"/>
              <a:buFont typeface="Fahkwang"/>
              <a:buNone/>
              <a:defRPr sz="3500" b="1" i="0" u="none" strike="noStrike" cap="none">
                <a:solidFill>
                  <a:schemeClr val="lt1"/>
                </a:solidFill>
                <a:latin typeface="Fahkwang"/>
                <a:ea typeface="Fahkwang"/>
                <a:cs typeface="Fahkwang"/>
                <a:sym typeface="Fahkwang"/>
              </a:defRPr>
            </a:lvl1pPr>
            <a:lvl2pPr marR="0" lvl="1" algn="l" rtl="0">
              <a:lnSpc>
                <a:spcPct val="100000"/>
              </a:lnSpc>
              <a:spcBef>
                <a:spcPts val="0"/>
              </a:spcBef>
              <a:spcAft>
                <a:spcPts val="0"/>
              </a:spcAft>
              <a:buClr>
                <a:schemeClr val="dk1"/>
              </a:buClr>
              <a:buSzPts val="3500"/>
              <a:buFont typeface="Fahkwang"/>
              <a:buNone/>
              <a:defRPr sz="3500" b="1" i="0" u="none" strike="noStrike" cap="none">
                <a:solidFill>
                  <a:schemeClr val="dk1"/>
                </a:solidFill>
                <a:latin typeface="Fahkwang"/>
                <a:ea typeface="Fahkwang"/>
                <a:cs typeface="Fahkwang"/>
                <a:sym typeface="Fahkwang"/>
              </a:defRPr>
            </a:lvl2pPr>
            <a:lvl3pPr marR="0" lvl="2" algn="l" rtl="0">
              <a:lnSpc>
                <a:spcPct val="100000"/>
              </a:lnSpc>
              <a:spcBef>
                <a:spcPts val="0"/>
              </a:spcBef>
              <a:spcAft>
                <a:spcPts val="0"/>
              </a:spcAft>
              <a:buClr>
                <a:schemeClr val="dk1"/>
              </a:buClr>
              <a:buSzPts val="3500"/>
              <a:buFont typeface="Fahkwang"/>
              <a:buNone/>
              <a:defRPr sz="3500" b="1" i="0" u="none" strike="noStrike" cap="none">
                <a:solidFill>
                  <a:schemeClr val="dk1"/>
                </a:solidFill>
                <a:latin typeface="Fahkwang"/>
                <a:ea typeface="Fahkwang"/>
                <a:cs typeface="Fahkwang"/>
                <a:sym typeface="Fahkwang"/>
              </a:defRPr>
            </a:lvl3pPr>
            <a:lvl4pPr marR="0" lvl="3" algn="l" rtl="0">
              <a:lnSpc>
                <a:spcPct val="100000"/>
              </a:lnSpc>
              <a:spcBef>
                <a:spcPts val="0"/>
              </a:spcBef>
              <a:spcAft>
                <a:spcPts val="0"/>
              </a:spcAft>
              <a:buClr>
                <a:schemeClr val="dk1"/>
              </a:buClr>
              <a:buSzPts val="3500"/>
              <a:buFont typeface="Fahkwang"/>
              <a:buNone/>
              <a:defRPr sz="3500" b="1" i="0" u="none" strike="noStrike" cap="none">
                <a:solidFill>
                  <a:schemeClr val="dk1"/>
                </a:solidFill>
                <a:latin typeface="Fahkwang"/>
                <a:ea typeface="Fahkwang"/>
                <a:cs typeface="Fahkwang"/>
                <a:sym typeface="Fahkwang"/>
              </a:defRPr>
            </a:lvl4pPr>
            <a:lvl5pPr marR="0" lvl="4" algn="l" rtl="0">
              <a:lnSpc>
                <a:spcPct val="100000"/>
              </a:lnSpc>
              <a:spcBef>
                <a:spcPts val="0"/>
              </a:spcBef>
              <a:spcAft>
                <a:spcPts val="0"/>
              </a:spcAft>
              <a:buClr>
                <a:schemeClr val="dk1"/>
              </a:buClr>
              <a:buSzPts val="3500"/>
              <a:buFont typeface="Fahkwang"/>
              <a:buNone/>
              <a:defRPr sz="3500" b="1" i="0" u="none" strike="noStrike" cap="none">
                <a:solidFill>
                  <a:schemeClr val="dk1"/>
                </a:solidFill>
                <a:latin typeface="Fahkwang"/>
                <a:ea typeface="Fahkwang"/>
                <a:cs typeface="Fahkwang"/>
                <a:sym typeface="Fahkwang"/>
              </a:defRPr>
            </a:lvl5pPr>
            <a:lvl6pPr marR="0" lvl="5" algn="l" rtl="0">
              <a:lnSpc>
                <a:spcPct val="100000"/>
              </a:lnSpc>
              <a:spcBef>
                <a:spcPts val="0"/>
              </a:spcBef>
              <a:spcAft>
                <a:spcPts val="0"/>
              </a:spcAft>
              <a:buClr>
                <a:schemeClr val="dk1"/>
              </a:buClr>
              <a:buSzPts val="3500"/>
              <a:buFont typeface="Fahkwang"/>
              <a:buNone/>
              <a:defRPr sz="3500" b="1" i="0" u="none" strike="noStrike" cap="none">
                <a:solidFill>
                  <a:schemeClr val="dk1"/>
                </a:solidFill>
                <a:latin typeface="Fahkwang"/>
                <a:ea typeface="Fahkwang"/>
                <a:cs typeface="Fahkwang"/>
                <a:sym typeface="Fahkwang"/>
              </a:defRPr>
            </a:lvl6pPr>
            <a:lvl7pPr marR="0" lvl="6" algn="l" rtl="0">
              <a:lnSpc>
                <a:spcPct val="100000"/>
              </a:lnSpc>
              <a:spcBef>
                <a:spcPts val="0"/>
              </a:spcBef>
              <a:spcAft>
                <a:spcPts val="0"/>
              </a:spcAft>
              <a:buClr>
                <a:schemeClr val="dk1"/>
              </a:buClr>
              <a:buSzPts val="3500"/>
              <a:buFont typeface="Fahkwang"/>
              <a:buNone/>
              <a:defRPr sz="3500" b="1" i="0" u="none" strike="noStrike" cap="none">
                <a:solidFill>
                  <a:schemeClr val="dk1"/>
                </a:solidFill>
                <a:latin typeface="Fahkwang"/>
                <a:ea typeface="Fahkwang"/>
                <a:cs typeface="Fahkwang"/>
                <a:sym typeface="Fahkwang"/>
              </a:defRPr>
            </a:lvl7pPr>
            <a:lvl8pPr marR="0" lvl="7" algn="l" rtl="0">
              <a:lnSpc>
                <a:spcPct val="100000"/>
              </a:lnSpc>
              <a:spcBef>
                <a:spcPts val="0"/>
              </a:spcBef>
              <a:spcAft>
                <a:spcPts val="0"/>
              </a:spcAft>
              <a:buClr>
                <a:schemeClr val="dk1"/>
              </a:buClr>
              <a:buSzPts val="3500"/>
              <a:buFont typeface="Fahkwang"/>
              <a:buNone/>
              <a:defRPr sz="3500" b="1" i="0" u="none" strike="noStrike" cap="none">
                <a:solidFill>
                  <a:schemeClr val="dk1"/>
                </a:solidFill>
                <a:latin typeface="Fahkwang"/>
                <a:ea typeface="Fahkwang"/>
                <a:cs typeface="Fahkwang"/>
                <a:sym typeface="Fahkwang"/>
              </a:defRPr>
            </a:lvl8pPr>
            <a:lvl9pPr marR="0" lvl="8" algn="l" rtl="0">
              <a:lnSpc>
                <a:spcPct val="100000"/>
              </a:lnSpc>
              <a:spcBef>
                <a:spcPts val="0"/>
              </a:spcBef>
              <a:spcAft>
                <a:spcPts val="0"/>
              </a:spcAft>
              <a:buClr>
                <a:schemeClr val="dk1"/>
              </a:buClr>
              <a:buSzPts val="3500"/>
              <a:buFont typeface="Fahkwang"/>
              <a:buNone/>
              <a:defRPr sz="3500" b="1" i="0" u="none" strike="noStrike" cap="none">
                <a:solidFill>
                  <a:schemeClr val="dk1"/>
                </a:solidFill>
                <a:latin typeface="Fahkwang"/>
                <a:ea typeface="Fahkwang"/>
                <a:cs typeface="Fahkwang"/>
                <a:sym typeface="Fahkwang"/>
              </a:defRPr>
            </a:lvl9pPr>
          </a:lstStyle>
          <a:p>
            <a:r>
              <a:rPr lang="en-GB" sz="4000" dirty="0"/>
              <a:t>Level 3 Extended </a:t>
            </a:r>
          </a:p>
          <a:p>
            <a:r>
              <a:rPr lang="en-GB" sz="4000" dirty="0"/>
              <a:t>Final Project</a:t>
            </a:r>
          </a:p>
        </p:txBody>
      </p:sp>
      <p:sp>
        <p:nvSpPr>
          <p:cNvPr id="5" name="Subtitle 2">
            <a:extLst>
              <a:ext uri="{FF2B5EF4-FFF2-40B4-BE49-F238E27FC236}">
                <a16:creationId xmlns:a16="http://schemas.microsoft.com/office/drawing/2014/main" id="{41792A73-D7FE-692F-8C4E-46AD7FDF09A3}"/>
              </a:ext>
            </a:extLst>
          </p:cNvPr>
          <p:cNvSpPr txBox="1">
            <a:spLocks/>
          </p:cNvSpPr>
          <p:nvPr/>
        </p:nvSpPr>
        <p:spPr>
          <a:xfrm>
            <a:off x="-291313" y="2038966"/>
            <a:ext cx="9245150" cy="469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1"/>
              </a:buClr>
              <a:buSzPts val="1400"/>
              <a:buFont typeface="Work Sans"/>
              <a:buChar char="●"/>
              <a:defRPr sz="1200" b="0" i="0" u="none" strike="noStrike" cap="none">
                <a:solidFill>
                  <a:schemeClr val="lt1"/>
                </a:solidFill>
                <a:latin typeface="Work Sans"/>
                <a:ea typeface="Work Sans"/>
                <a:cs typeface="Work Sans"/>
                <a:sym typeface="Work Sans"/>
              </a:defRPr>
            </a:lvl1pPr>
            <a:lvl2pPr marL="914400" marR="0" lvl="1" indent="-317500" algn="l" rtl="0">
              <a:lnSpc>
                <a:spcPct val="115000"/>
              </a:lnSpc>
              <a:spcBef>
                <a:spcPts val="0"/>
              </a:spcBef>
              <a:spcAft>
                <a:spcPts val="0"/>
              </a:spcAft>
              <a:buClr>
                <a:schemeClr val="lt1"/>
              </a:buClr>
              <a:buSzPts val="1400"/>
              <a:buFont typeface="Work Sans"/>
              <a:buChar char="○"/>
              <a:defRPr sz="1400" b="0" i="0" u="none" strike="noStrike" cap="none">
                <a:solidFill>
                  <a:schemeClr val="lt1"/>
                </a:solidFill>
                <a:latin typeface="Work Sans"/>
                <a:ea typeface="Work Sans"/>
                <a:cs typeface="Work Sans"/>
                <a:sym typeface="Work Sans"/>
              </a:defRPr>
            </a:lvl2pPr>
            <a:lvl3pPr marL="1371600" marR="0" lvl="2" indent="-317500" algn="l" rtl="0">
              <a:lnSpc>
                <a:spcPct val="115000"/>
              </a:lnSpc>
              <a:spcBef>
                <a:spcPts val="1600"/>
              </a:spcBef>
              <a:spcAft>
                <a:spcPts val="0"/>
              </a:spcAft>
              <a:buClr>
                <a:schemeClr val="lt1"/>
              </a:buClr>
              <a:buSzPts val="1400"/>
              <a:buFont typeface="Work Sans"/>
              <a:buChar char="■"/>
              <a:defRPr sz="1400" b="0" i="0" u="none" strike="noStrike" cap="none">
                <a:solidFill>
                  <a:schemeClr val="lt1"/>
                </a:solidFill>
                <a:latin typeface="Work Sans"/>
                <a:ea typeface="Work Sans"/>
                <a:cs typeface="Work Sans"/>
                <a:sym typeface="Work Sans"/>
              </a:defRPr>
            </a:lvl3pPr>
            <a:lvl4pPr marL="1828800" marR="0" lvl="3" indent="-317500" algn="l" rtl="0">
              <a:lnSpc>
                <a:spcPct val="115000"/>
              </a:lnSpc>
              <a:spcBef>
                <a:spcPts val="1600"/>
              </a:spcBef>
              <a:spcAft>
                <a:spcPts val="0"/>
              </a:spcAft>
              <a:buClr>
                <a:schemeClr val="lt1"/>
              </a:buClr>
              <a:buSzPts val="1400"/>
              <a:buFont typeface="Work Sans"/>
              <a:buChar char="●"/>
              <a:defRPr sz="1400" b="0" i="0" u="none" strike="noStrike" cap="none">
                <a:solidFill>
                  <a:schemeClr val="lt1"/>
                </a:solidFill>
                <a:latin typeface="Work Sans"/>
                <a:ea typeface="Work Sans"/>
                <a:cs typeface="Work Sans"/>
                <a:sym typeface="Work Sans"/>
              </a:defRPr>
            </a:lvl4pPr>
            <a:lvl5pPr marL="2286000" marR="0" lvl="4" indent="-317500" algn="l" rtl="0">
              <a:lnSpc>
                <a:spcPct val="115000"/>
              </a:lnSpc>
              <a:spcBef>
                <a:spcPts val="1600"/>
              </a:spcBef>
              <a:spcAft>
                <a:spcPts val="0"/>
              </a:spcAft>
              <a:buClr>
                <a:schemeClr val="lt1"/>
              </a:buClr>
              <a:buSzPts val="1400"/>
              <a:buFont typeface="Work Sans"/>
              <a:buChar char="○"/>
              <a:defRPr sz="1400" b="0" i="0" u="none" strike="noStrike" cap="none">
                <a:solidFill>
                  <a:schemeClr val="lt1"/>
                </a:solidFill>
                <a:latin typeface="Work Sans"/>
                <a:ea typeface="Work Sans"/>
                <a:cs typeface="Work Sans"/>
                <a:sym typeface="Work Sans"/>
              </a:defRPr>
            </a:lvl5pPr>
            <a:lvl6pPr marL="2743200" marR="0" lvl="5" indent="-317500" algn="l" rtl="0">
              <a:lnSpc>
                <a:spcPct val="115000"/>
              </a:lnSpc>
              <a:spcBef>
                <a:spcPts val="1600"/>
              </a:spcBef>
              <a:spcAft>
                <a:spcPts val="0"/>
              </a:spcAft>
              <a:buClr>
                <a:schemeClr val="lt1"/>
              </a:buClr>
              <a:buSzPts val="1400"/>
              <a:buFont typeface="Work Sans"/>
              <a:buChar char="■"/>
              <a:defRPr sz="1400" b="0" i="0" u="none" strike="noStrike" cap="none">
                <a:solidFill>
                  <a:schemeClr val="lt1"/>
                </a:solidFill>
                <a:latin typeface="Work Sans"/>
                <a:ea typeface="Work Sans"/>
                <a:cs typeface="Work Sans"/>
                <a:sym typeface="Work Sans"/>
              </a:defRPr>
            </a:lvl6pPr>
            <a:lvl7pPr marL="3200400" marR="0" lvl="6" indent="-317500" algn="l" rtl="0">
              <a:lnSpc>
                <a:spcPct val="115000"/>
              </a:lnSpc>
              <a:spcBef>
                <a:spcPts val="1600"/>
              </a:spcBef>
              <a:spcAft>
                <a:spcPts val="0"/>
              </a:spcAft>
              <a:buClr>
                <a:schemeClr val="lt1"/>
              </a:buClr>
              <a:buSzPts val="1400"/>
              <a:buFont typeface="Work Sans"/>
              <a:buChar char="●"/>
              <a:defRPr sz="1400" b="0" i="0" u="none" strike="noStrike" cap="none">
                <a:solidFill>
                  <a:schemeClr val="lt1"/>
                </a:solidFill>
                <a:latin typeface="Work Sans"/>
                <a:ea typeface="Work Sans"/>
                <a:cs typeface="Work Sans"/>
                <a:sym typeface="Work Sans"/>
              </a:defRPr>
            </a:lvl7pPr>
            <a:lvl8pPr marL="3657600" marR="0" lvl="7" indent="-317500" algn="l" rtl="0">
              <a:lnSpc>
                <a:spcPct val="115000"/>
              </a:lnSpc>
              <a:spcBef>
                <a:spcPts val="1600"/>
              </a:spcBef>
              <a:spcAft>
                <a:spcPts val="0"/>
              </a:spcAft>
              <a:buClr>
                <a:schemeClr val="lt1"/>
              </a:buClr>
              <a:buSzPts val="1400"/>
              <a:buFont typeface="Work Sans"/>
              <a:buChar char="○"/>
              <a:defRPr sz="1400" b="0" i="0" u="none" strike="noStrike" cap="none">
                <a:solidFill>
                  <a:schemeClr val="lt1"/>
                </a:solidFill>
                <a:latin typeface="Work Sans"/>
                <a:ea typeface="Work Sans"/>
                <a:cs typeface="Work Sans"/>
                <a:sym typeface="Work Sans"/>
              </a:defRPr>
            </a:lvl8pPr>
            <a:lvl9pPr marL="4114800" marR="0" lvl="8" indent="-317500" algn="l" rtl="0">
              <a:lnSpc>
                <a:spcPct val="115000"/>
              </a:lnSpc>
              <a:spcBef>
                <a:spcPts val="1600"/>
              </a:spcBef>
              <a:spcAft>
                <a:spcPts val="1600"/>
              </a:spcAft>
              <a:buClr>
                <a:schemeClr val="lt1"/>
              </a:buClr>
              <a:buSzPts val="1400"/>
              <a:buFont typeface="Work Sans"/>
              <a:buChar char="■"/>
              <a:defRPr sz="1400" b="0" i="0" u="none" strike="noStrike" cap="none">
                <a:solidFill>
                  <a:schemeClr val="lt1"/>
                </a:solidFill>
                <a:latin typeface="Work Sans"/>
                <a:ea typeface="Work Sans"/>
                <a:cs typeface="Work Sans"/>
                <a:sym typeface="Work Sans"/>
              </a:defRPr>
            </a:lvl9pPr>
          </a:lstStyle>
          <a:p>
            <a:pPr marL="139700" indent="0">
              <a:buNone/>
            </a:pPr>
            <a:r>
              <a:rPr lang="en-GB" sz="2000" dirty="0">
                <a:solidFill>
                  <a:schemeClr val="tx1"/>
                </a:solidFill>
              </a:rPr>
              <a:t>Cameron Rhodes</a:t>
            </a:r>
          </a:p>
        </p:txBody>
      </p:sp>
    </p:spTree>
    <p:extLst>
      <p:ext uri="{BB962C8B-B14F-4D97-AF65-F5344CB8AC3E}">
        <p14:creationId xmlns:p14="http://schemas.microsoft.com/office/powerpoint/2010/main" val="748927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3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mj-lt"/>
              </a:rPr>
              <a:t>Health and Safety</a:t>
            </a:r>
            <a:endParaRPr dirty="0">
              <a:latin typeface="+mj-lt"/>
            </a:endParaRPr>
          </a:p>
        </p:txBody>
      </p:sp>
      <p:sp>
        <p:nvSpPr>
          <p:cNvPr id="562" name="Google Shape;562;p35"/>
          <p:cNvSpPr/>
          <p:nvPr/>
        </p:nvSpPr>
        <p:spPr>
          <a:xfrm>
            <a:off x="6781030" y="4256463"/>
            <a:ext cx="236698" cy="352118"/>
          </a:xfrm>
          <a:custGeom>
            <a:avLst/>
            <a:gdLst/>
            <a:ahLst/>
            <a:cxnLst/>
            <a:rect l="l" t="t" r="r" b="b"/>
            <a:pathLst>
              <a:path w="4163" h="6193" extrusionOk="0">
                <a:moveTo>
                  <a:pt x="3945" y="0"/>
                </a:moveTo>
                <a:cubicBezTo>
                  <a:pt x="3902" y="0"/>
                  <a:pt x="3858" y="14"/>
                  <a:pt x="3823" y="39"/>
                </a:cubicBezTo>
                <a:cubicBezTo>
                  <a:pt x="3416" y="372"/>
                  <a:pt x="3010" y="579"/>
                  <a:pt x="2603" y="660"/>
                </a:cubicBezTo>
                <a:cubicBezTo>
                  <a:pt x="2479" y="686"/>
                  <a:pt x="2355" y="698"/>
                  <a:pt x="2233" y="698"/>
                </a:cubicBezTo>
                <a:cubicBezTo>
                  <a:pt x="1901" y="698"/>
                  <a:pt x="1588" y="604"/>
                  <a:pt x="1339" y="431"/>
                </a:cubicBezTo>
                <a:cubicBezTo>
                  <a:pt x="1307" y="405"/>
                  <a:pt x="1269" y="392"/>
                  <a:pt x="1231" y="392"/>
                </a:cubicBezTo>
                <a:cubicBezTo>
                  <a:pt x="1172" y="392"/>
                  <a:pt x="1113" y="422"/>
                  <a:pt x="1073" y="475"/>
                </a:cubicBezTo>
                <a:cubicBezTo>
                  <a:pt x="1006" y="557"/>
                  <a:pt x="1028" y="682"/>
                  <a:pt x="1110" y="742"/>
                </a:cubicBezTo>
                <a:cubicBezTo>
                  <a:pt x="1908" y="1363"/>
                  <a:pt x="2470" y="2242"/>
                  <a:pt x="2758" y="3351"/>
                </a:cubicBezTo>
                <a:cubicBezTo>
                  <a:pt x="2847" y="3684"/>
                  <a:pt x="2877" y="3972"/>
                  <a:pt x="2869" y="4201"/>
                </a:cubicBezTo>
                <a:cubicBezTo>
                  <a:pt x="2618" y="3904"/>
                  <a:pt x="2202" y="3726"/>
                  <a:pt x="1739" y="3726"/>
                </a:cubicBezTo>
                <a:cubicBezTo>
                  <a:pt x="1616" y="3726"/>
                  <a:pt x="1489" y="3739"/>
                  <a:pt x="1361" y="3765"/>
                </a:cubicBezTo>
                <a:cubicBezTo>
                  <a:pt x="548" y="3943"/>
                  <a:pt x="1" y="4615"/>
                  <a:pt x="141" y="5273"/>
                </a:cubicBezTo>
                <a:cubicBezTo>
                  <a:pt x="260" y="5827"/>
                  <a:pt x="829" y="6193"/>
                  <a:pt x="1491" y="6193"/>
                </a:cubicBezTo>
                <a:cubicBezTo>
                  <a:pt x="1615" y="6193"/>
                  <a:pt x="1743" y="6180"/>
                  <a:pt x="1871" y="6153"/>
                </a:cubicBezTo>
                <a:cubicBezTo>
                  <a:pt x="2544" y="6013"/>
                  <a:pt x="3024" y="5525"/>
                  <a:pt x="3098" y="4985"/>
                </a:cubicBezTo>
                <a:cubicBezTo>
                  <a:pt x="3350" y="4401"/>
                  <a:pt x="3261" y="3736"/>
                  <a:pt x="3135" y="3240"/>
                </a:cubicBezTo>
                <a:cubicBezTo>
                  <a:pt x="2906" y="2390"/>
                  <a:pt x="2537" y="1658"/>
                  <a:pt x="2026" y="1067"/>
                </a:cubicBezTo>
                <a:lnTo>
                  <a:pt x="2026" y="1067"/>
                </a:lnTo>
                <a:cubicBezTo>
                  <a:pt x="2093" y="1074"/>
                  <a:pt x="2158" y="1077"/>
                  <a:pt x="2224" y="1077"/>
                </a:cubicBezTo>
                <a:cubicBezTo>
                  <a:pt x="2370" y="1077"/>
                  <a:pt x="2516" y="1061"/>
                  <a:pt x="2670" y="1030"/>
                </a:cubicBezTo>
                <a:cubicBezTo>
                  <a:pt x="3135" y="941"/>
                  <a:pt x="3608" y="705"/>
                  <a:pt x="4059" y="335"/>
                </a:cubicBezTo>
                <a:cubicBezTo>
                  <a:pt x="4156" y="276"/>
                  <a:pt x="4163" y="150"/>
                  <a:pt x="4096" y="69"/>
                </a:cubicBezTo>
                <a:cubicBezTo>
                  <a:pt x="4059" y="23"/>
                  <a:pt x="4002" y="0"/>
                  <a:pt x="3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63" name="Google Shape;563;p35"/>
          <p:cNvGrpSpPr/>
          <p:nvPr/>
        </p:nvGrpSpPr>
        <p:grpSpPr>
          <a:xfrm>
            <a:off x="4497124" y="4428999"/>
            <a:ext cx="412842" cy="371507"/>
            <a:chOff x="2995750" y="2186550"/>
            <a:chExt cx="181525" cy="163350"/>
          </a:xfrm>
        </p:grpSpPr>
        <p:sp>
          <p:nvSpPr>
            <p:cNvPr id="564" name="Google Shape;564;p35"/>
            <p:cNvSpPr/>
            <p:nvPr/>
          </p:nvSpPr>
          <p:spPr>
            <a:xfrm>
              <a:off x="3031425" y="2186550"/>
              <a:ext cx="145850" cy="158075"/>
            </a:xfrm>
            <a:custGeom>
              <a:avLst/>
              <a:gdLst/>
              <a:ahLst/>
              <a:cxnLst/>
              <a:rect l="l" t="t" r="r" b="b"/>
              <a:pathLst>
                <a:path w="5834" h="6323" extrusionOk="0">
                  <a:moveTo>
                    <a:pt x="2640" y="0"/>
                  </a:moveTo>
                  <a:cubicBezTo>
                    <a:pt x="2618" y="0"/>
                    <a:pt x="2595" y="4"/>
                    <a:pt x="2573" y="13"/>
                  </a:cubicBezTo>
                  <a:cubicBezTo>
                    <a:pt x="2499" y="43"/>
                    <a:pt x="2447" y="117"/>
                    <a:pt x="2462" y="198"/>
                  </a:cubicBezTo>
                  <a:cubicBezTo>
                    <a:pt x="2543" y="1137"/>
                    <a:pt x="2292" y="2083"/>
                    <a:pt x="1708" y="2985"/>
                  </a:cubicBezTo>
                  <a:cubicBezTo>
                    <a:pt x="1538" y="3259"/>
                    <a:pt x="1287" y="3517"/>
                    <a:pt x="1035" y="3673"/>
                  </a:cubicBezTo>
                  <a:cubicBezTo>
                    <a:pt x="890" y="3764"/>
                    <a:pt x="699" y="3859"/>
                    <a:pt x="503" y="3859"/>
                  </a:cubicBezTo>
                  <a:cubicBezTo>
                    <a:pt x="429" y="3859"/>
                    <a:pt x="354" y="3845"/>
                    <a:pt x="281" y="3813"/>
                  </a:cubicBezTo>
                  <a:cubicBezTo>
                    <a:pt x="256" y="3803"/>
                    <a:pt x="231" y="3799"/>
                    <a:pt x="206" y="3799"/>
                  </a:cubicBezTo>
                  <a:cubicBezTo>
                    <a:pt x="135" y="3799"/>
                    <a:pt x="70" y="3836"/>
                    <a:pt x="37" y="3902"/>
                  </a:cubicBezTo>
                  <a:cubicBezTo>
                    <a:pt x="0" y="3976"/>
                    <a:pt x="30" y="4079"/>
                    <a:pt x="104" y="4124"/>
                  </a:cubicBezTo>
                  <a:lnTo>
                    <a:pt x="133" y="4153"/>
                  </a:lnTo>
                  <a:cubicBezTo>
                    <a:pt x="253" y="4206"/>
                    <a:pt x="378" y="4233"/>
                    <a:pt x="508" y="4233"/>
                  </a:cubicBezTo>
                  <a:cubicBezTo>
                    <a:pt x="740" y="4233"/>
                    <a:pt x="986" y="4149"/>
                    <a:pt x="1242" y="3983"/>
                  </a:cubicBezTo>
                  <a:cubicBezTo>
                    <a:pt x="1523" y="3798"/>
                    <a:pt x="1819" y="3503"/>
                    <a:pt x="2018" y="3192"/>
                  </a:cubicBezTo>
                  <a:cubicBezTo>
                    <a:pt x="2543" y="2371"/>
                    <a:pt x="2817" y="1506"/>
                    <a:pt x="2839" y="649"/>
                  </a:cubicBezTo>
                  <a:cubicBezTo>
                    <a:pt x="3179" y="945"/>
                    <a:pt x="3586" y="1159"/>
                    <a:pt x="4037" y="1270"/>
                  </a:cubicBezTo>
                  <a:cubicBezTo>
                    <a:pt x="4277" y="1329"/>
                    <a:pt x="4517" y="1359"/>
                    <a:pt x="4752" y="1359"/>
                  </a:cubicBezTo>
                  <a:cubicBezTo>
                    <a:pt x="4987" y="1359"/>
                    <a:pt x="5216" y="1329"/>
                    <a:pt x="5434" y="1270"/>
                  </a:cubicBezTo>
                  <a:lnTo>
                    <a:pt x="5434" y="1270"/>
                  </a:lnTo>
                  <a:cubicBezTo>
                    <a:pt x="5404" y="1603"/>
                    <a:pt x="5330" y="2201"/>
                    <a:pt x="5168" y="2889"/>
                  </a:cubicBezTo>
                  <a:cubicBezTo>
                    <a:pt x="4939" y="3835"/>
                    <a:pt x="4480" y="5151"/>
                    <a:pt x="3593" y="6009"/>
                  </a:cubicBezTo>
                  <a:cubicBezTo>
                    <a:pt x="3527" y="6083"/>
                    <a:pt x="3527" y="6194"/>
                    <a:pt x="3593" y="6267"/>
                  </a:cubicBezTo>
                  <a:cubicBezTo>
                    <a:pt x="3630" y="6304"/>
                    <a:pt x="3676" y="6323"/>
                    <a:pt x="3723" y="6323"/>
                  </a:cubicBezTo>
                  <a:cubicBezTo>
                    <a:pt x="3769" y="6323"/>
                    <a:pt x="3815" y="6304"/>
                    <a:pt x="3852" y="6267"/>
                  </a:cubicBezTo>
                  <a:cubicBezTo>
                    <a:pt x="4273" y="5853"/>
                    <a:pt x="4643" y="5314"/>
                    <a:pt x="4939" y="4678"/>
                  </a:cubicBezTo>
                  <a:cubicBezTo>
                    <a:pt x="5175" y="4168"/>
                    <a:pt x="5367" y="3591"/>
                    <a:pt x="5530" y="2963"/>
                  </a:cubicBezTo>
                  <a:cubicBezTo>
                    <a:pt x="5789" y="1891"/>
                    <a:pt x="5826" y="1048"/>
                    <a:pt x="5826" y="1011"/>
                  </a:cubicBezTo>
                  <a:cubicBezTo>
                    <a:pt x="5833" y="945"/>
                    <a:pt x="5796" y="893"/>
                    <a:pt x="5752" y="856"/>
                  </a:cubicBezTo>
                  <a:cubicBezTo>
                    <a:pt x="5714" y="832"/>
                    <a:pt x="5677" y="818"/>
                    <a:pt x="5640" y="818"/>
                  </a:cubicBezTo>
                  <a:cubicBezTo>
                    <a:pt x="5618" y="818"/>
                    <a:pt x="5596" y="823"/>
                    <a:pt x="5574" y="834"/>
                  </a:cubicBezTo>
                  <a:cubicBezTo>
                    <a:pt x="5333" y="937"/>
                    <a:pt x="5054" y="990"/>
                    <a:pt x="4764" y="990"/>
                  </a:cubicBezTo>
                  <a:cubicBezTo>
                    <a:pt x="4556" y="990"/>
                    <a:pt x="4342" y="963"/>
                    <a:pt x="4133" y="908"/>
                  </a:cubicBezTo>
                  <a:cubicBezTo>
                    <a:pt x="3586" y="767"/>
                    <a:pt x="3120" y="471"/>
                    <a:pt x="2787" y="65"/>
                  </a:cubicBezTo>
                  <a:cubicBezTo>
                    <a:pt x="2746" y="23"/>
                    <a:pt x="2693" y="0"/>
                    <a:pt x="26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5" name="Google Shape;565;p35"/>
            <p:cNvSpPr/>
            <p:nvPr/>
          </p:nvSpPr>
          <p:spPr>
            <a:xfrm>
              <a:off x="2995750" y="2231775"/>
              <a:ext cx="75425" cy="61925"/>
            </a:xfrm>
            <a:custGeom>
              <a:avLst/>
              <a:gdLst/>
              <a:ahLst/>
              <a:cxnLst/>
              <a:rect l="l" t="t" r="r" b="b"/>
              <a:pathLst>
                <a:path w="3017" h="2477" extrusionOk="0">
                  <a:moveTo>
                    <a:pt x="1240" y="1"/>
                  </a:moveTo>
                  <a:cubicBezTo>
                    <a:pt x="882" y="1"/>
                    <a:pt x="555" y="142"/>
                    <a:pt x="355" y="422"/>
                  </a:cubicBezTo>
                  <a:cubicBezTo>
                    <a:pt x="0" y="939"/>
                    <a:pt x="207" y="1716"/>
                    <a:pt x="851" y="2167"/>
                  </a:cubicBezTo>
                  <a:cubicBezTo>
                    <a:pt x="1143" y="2374"/>
                    <a:pt x="1471" y="2477"/>
                    <a:pt x="1777" y="2477"/>
                  </a:cubicBezTo>
                  <a:cubicBezTo>
                    <a:pt x="2135" y="2477"/>
                    <a:pt x="2462" y="2335"/>
                    <a:pt x="2662" y="2056"/>
                  </a:cubicBezTo>
                  <a:cubicBezTo>
                    <a:pt x="3017" y="1538"/>
                    <a:pt x="2802" y="762"/>
                    <a:pt x="2166" y="311"/>
                  </a:cubicBezTo>
                  <a:cubicBezTo>
                    <a:pt x="1874" y="104"/>
                    <a:pt x="1546" y="1"/>
                    <a:pt x="1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6" name="Google Shape;566;p35"/>
            <p:cNvSpPr/>
            <p:nvPr/>
          </p:nvSpPr>
          <p:spPr>
            <a:xfrm>
              <a:off x="3063750" y="2287900"/>
              <a:ext cx="75625" cy="62000"/>
            </a:xfrm>
            <a:custGeom>
              <a:avLst/>
              <a:gdLst/>
              <a:ahLst/>
              <a:cxnLst/>
              <a:rect l="l" t="t" r="r" b="b"/>
              <a:pathLst>
                <a:path w="3025" h="2480" extrusionOk="0">
                  <a:moveTo>
                    <a:pt x="1251" y="0"/>
                  </a:moveTo>
                  <a:cubicBezTo>
                    <a:pt x="892" y="0"/>
                    <a:pt x="563" y="144"/>
                    <a:pt x="363" y="424"/>
                  </a:cubicBezTo>
                  <a:cubicBezTo>
                    <a:pt x="1" y="942"/>
                    <a:pt x="215" y="1718"/>
                    <a:pt x="851" y="2169"/>
                  </a:cubicBezTo>
                  <a:cubicBezTo>
                    <a:pt x="1147" y="2376"/>
                    <a:pt x="1476" y="2479"/>
                    <a:pt x="1780" y="2479"/>
                  </a:cubicBezTo>
                  <a:cubicBezTo>
                    <a:pt x="2138" y="2479"/>
                    <a:pt x="2463" y="2338"/>
                    <a:pt x="2662" y="2058"/>
                  </a:cubicBezTo>
                  <a:cubicBezTo>
                    <a:pt x="3025" y="1541"/>
                    <a:pt x="2810" y="764"/>
                    <a:pt x="2174" y="313"/>
                  </a:cubicBezTo>
                  <a:cubicBezTo>
                    <a:pt x="1883" y="103"/>
                    <a:pt x="1556" y="0"/>
                    <a:pt x="12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67" name="Google Shape;567;p35"/>
          <p:cNvSpPr/>
          <p:nvPr/>
        </p:nvSpPr>
        <p:spPr>
          <a:xfrm>
            <a:off x="720005" y="4320488"/>
            <a:ext cx="236698" cy="352118"/>
          </a:xfrm>
          <a:custGeom>
            <a:avLst/>
            <a:gdLst/>
            <a:ahLst/>
            <a:cxnLst/>
            <a:rect l="l" t="t" r="r" b="b"/>
            <a:pathLst>
              <a:path w="4163" h="6193" extrusionOk="0">
                <a:moveTo>
                  <a:pt x="3945" y="0"/>
                </a:moveTo>
                <a:cubicBezTo>
                  <a:pt x="3902" y="0"/>
                  <a:pt x="3858" y="14"/>
                  <a:pt x="3823" y="39"/>
                </a:cubicBezTo>
                <a:cubicBezTo>
                  <a:pt x="3416" y="372"/>
                  <a:pt x="3010" y="579"/>
                  <a:pt x="2603" y="660"/>
                </a:cubicBezTo>
                <a:cubicBezTo>
                  <a:pt x="2479" y="686"/>
                  <a:pt x="2355" y="698"/>
                  <a:pt x="2233" y="698"/>
                </a:cubicBezTo>
                <a:cubicBezTo>
                  <a:pt x="1901" y="698"/>
                  <a:pt x="1588" y="604"/>
                  <a:pt x="1339" y="431"/>
                </a:cubicBezTo>
                <a:cubicBezTo>
                  <a:pt x="1307" y="405"/>
                  <a:pt x="1269" y="392"/>
                  <a:pt x="1231" y="392"/>
                </a:cubicBezTo>
                <a:cubicBezTo>
                  <a:pt x="1172" y="392"/>
                  <a:pt x="1113" y="422"/>
                  <a:pt x="1073" y="475"/>
                </a:cubicBezTo>
                <a:cubicBezTo>
                  <a:pt x="1006" y="557"/>
                  <a:pt x="1028" y="682"/>
                  <a:pt x="1110" y="742"/>
                </a:cubicBezTo>
                <a:cubicBezTo>
                  <a:pt x="1908" y="1363"/>
                  <a:pt x="2470" y="2242"/>
                  <a:pt x="2758" y="3351"/>
                </a:cubicBezTo>
                <a:cubicBezTo>
                  <a:pt x="2847" y="3684"/>
                  <a:pt x="2877" y="3972"/>
                  <a:pt x="2869" y="4201"/>
                </a:cubicBezTo>
                <a:cubicBezTo>
                  <a:pt x="2618" y="3904"/>
                  <a:pt x="2202" y="3726"/>
                  <a:pt x="1739" y="3726"/>
                </a:cubicBezTo>
                <a:cubicBezTo>
                  <a:pt x="1616" y="3726"/>
                  <a:pt x="1489" y="3739"/>
                  <a:pt x="1361" y="3765"/>
                </a:cubicBezTo>
                <a:cubicBezTo>
                  <a:pt x="548" y="3943"/>
                  <a:pt x="1" y="4615"/>
                  <a:pt x="141" y="5273"/>
                </a:cubicBezTo>
                <a:cubicBezTo>
                  <a:pt x="260" y="5827"/>
                  <a:pt x="829" y="6193"/>
                  <a:pt x="1491" y="6193"/>
                </a:cubicBezTo>
                <a:cubicBezTo>
                  <a:pt x="1615" y="6193"/>
                  <a:pt x="1743" y="6180"/>
                  <a:pt x="1871" y="6153"/>
                </a:cubicBezTo>
                <a:cubicBezTo>
                  <a:pt x="2544" y="6013"/>
                  <a:pt x="3024" y="5525"/>
                  <a:pt x="3098" y="4985"/>
                </a:cubicBezTo>
                <a:cubicBezTo>
                  <a:pt x="3350" y="4401"/>
                  <a:pt x="3261" y="3736"/>
                  <a:pt x="3135" y="3240"/>
                </a:cubicBezTo>
                <a:cubicBezTo>
                  <a:pt x="2906" y="2390"/>
                  <a:pt x="2537" y="1658"/>
                  <a:pt x="2026" y="1067"/>
                </a:cubicBezTo>
                <a:lnTo>
                  <a:pt x="2026" y="1067"/>
                </a:lnTo>
                <a:cubicBezTo>
                  <a:pt x="2093" y="1074"/>
                  <a:pt x="2158" y="1077"/>
                  <a:pt x="2224" y="1077"/>
                </a:cubicBezTo>
                <a:cubicBezTo>
                  <a:pt x="2370" y="1077"/>
                  <a:pt x="2516" y="1061"/>
                  <a:pt x="2670" y="1030"/>
                </a:cubicBezTo>
                <a:cubicBezTo>
                  <a:pt x="3135" y="941"/>
                  <a:pt x="3608" y="705"/>
                  <a:pt x="4059" y="335"/>
                </a:cubicBezTo>
                <a:cubicBezTo>
                  <a:pt x="4156" y="276"/>
                  <a:pt x="4163" y="150"/>
                  <a:pt x="4096" y="69"/>
                </a:cubicBezTo>
                <a:cubicBezTo>
                  <a:pt x="4059" y="23"/>
                  <a:pt x="4002" y="0"/>
                  <a:pt x="3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6" name="Picture 5" descr="A black speaker with a black background&#10;&#10;AI-generated content may be incorrect.">
            <a:extLst>
              <a:ext uri="{FF2B5EF4-FFF2-40B4-BE49-F238E27FC236}">
                <a16:creationId xmlns:a16="http://schemas.microsoft.com/office/drawing/2014/main" id="{4FB2677D-084C-6BAA-0B51-E172576D7C6B}"/>
              </a:ext>
            </a:extLst>
          </p:cNvPr>
          <p:cNvPicPr>
            <a:picLocks noChangeAspect="1"/>
          </p:cNvPicPr>
          <p:nvPr/>
        </p:nvPicPr>
        <p:blipFill>
          <a:blip r:embed="rId3"/>
          <a:stretch>
            <a:fillRect/>
          </a:stretch>
        </p:blipFill>
        <p:spPr>
          <a:xfrm>
            <a:off x="7893698" y="-47973"/>
            <a:ext cx="1167568" cy="1440000"/>
          </a:xfrm>
          <a:prstGeom prst="rect">
            <a:avLst/>
          </a:prstGeom>
        </p:spPr>
      </p:pic>
      <p:pic>
        <p:nvPicPr>
          <p:cNvPr id="7" name="Picture 6" descr="A black speaker with a black background&#10;&#10;AI-generated content may be incorrect.">
            <a:extLst>
              <a:ext uri="{FF2B5EF4-FFF2-40B4-BE49-F238E27FC236}">
                <a16:creationId xmlns:a16="http://schemas.microsoft.com/office/drawing/2014/main" id="{E302F6C5-B75C-7D0B-4179-2EB6B5FD39E5}"/>
              </a:ext>
            </a:extLst>
          </p:cNvPr>
          <p:cNvPicPr>
            <a:picLocks noChangeAspect="1"/>
          </p:cNvPicPr>
          <p:nvPr/>
        </p:nvPicPr>
        <p:blipFill>
          <a:blip r:embed="rId4"/>
          <a:stretch>
            <a:fillRect/>
          </a:stretch>
        </p:blipFill>
        <p:spPr>
          <a:xfrm>
            <a:off x="33505" y="-47973"/>
            <a:ext cx="1167568" cy="1440000"/>
          </a:xfrm>
          <a:prstGeom prst="rect">
            <a:avLst/>
          </a:prstGeom>
        </p:spPr>
      </p:pic>
      <p:sp>
        <p:nvSpPr>
          <p:cNvPr id="8" name="Google Shape;432;p32">
            <a:extLst>
              <a:ext uri="{FF2B5EF4-FFF2-40B4-BE49-F238E27FC236}">
                <a16:creationId xmlns:a16="http://schemas.microsoft.com/office/drawing/2014/main" id="{330E9297-D4A3-854C-6F00-E28112F094E8}"/>
              </a:ext>
            </a:extLst>
          </p:cNvPr>
          <p:cNvSpPr txBox="1">
            <a:spLocks/>
          </p:cNvSpPr>
          <p:nvPr/>
        </p:nvSpPr>
        <p:spPr>
          <a:xfrm>
            <a:off x="956703" y="1391301"/>
            <a:ext cx="7187838" cy="281336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050" dirty="0">
                <a:solidFill>
                  <a:schemeClr val="bg1"/>
                </a:solidFill>
                <a:latin typeface="+mn-lt"/>
              </a:rPr>
              <a:t>There won’t be many health and safety issues in this project, but I can think of a few risks that could rarely crop up when I am working:</a:t>
            </a:r>
          </a:p>
          <a:p>
            <a:endParaRPr lang="en-GB" sz="1050" dirty="0">
              <a:solidFill>
                <a:schemeClr val="bg1"/>
              </a:solidFill>
              <a:latin typeface="+mn-lt"/>
            </a:endParaRPr>
          </a:p>
          <a:p>
            <a:r>
              <a:rPr lang="en-GB" sz="1050" dirty="0">
                <a:solidFill>
                  <a:schemeClr val="bg1"/>
                </a:solidFill>
                <a:latin typeface="+mn-lt"/>
              </a:rPr>
              <a:t>If I am going to be plugging external things into college sockets, PAT testing would probably needed since it is unsafe to plug things in without taking safety measures. </a:t>
            </a:r>
          </a:p>
          <a:p>
            <a:endParaRPr lang="en-GB" dirty="0">
              <a:solidFill>
                <a:schemeClr val="bg1"/>
              </a:solidFill>
              <a:latin typeface="Merriweather" panose="00000500000000000000" pitchFamily="2" charset="0"/>
            </a:endParaRPr>
          </a:p>
          <a:p>
            <a:endParaRPr lang="en-GB" dirty="0">
              <a:solidFill>
                <a:schemeClr val="bg1"/>
              </a:solidFill>
              <a:latin typeface="Merriweather" panose="00000500000000000000" pitchFamily="2" charset="0"/>
            </a:endParaRPr>
          </a:p>
          <a:p>
            <a:endParaRPr lang="en-GB" dirty="0">
              <a:solidFill>
                <a:schemeClr val="bg1"/>
              </a:solidFill>
              <a:latin typeface="Merriweather" panose="00000500000000000000" pitchFamily="2" charset="0"/>
            </a:endParaRPr>
          </a:p>
          <a:p>
            <a:endParaRPr lang="en-GB" i="0" dirty="0">
              <a:solidFill>
                <a:schemeClr val="bg1"/>
              </a:solidFill>
              <a:effectLst/>
              <a:latin typeface="Merriweather" panose="00000500000000000000" pitchFamily="2" charset="0"/>
            </a:endParaRPr>
          </a:p>
          <a:p>
            <a:endParaRPr lang="en-GB" dirty="0"/>
          </a:p>
        </p:txBody>
      </p:sp>
    </p:spTree>
    <p:extLst>
      <p:ext uri="{BB962C8B-B14F-4D97-AF65-F5344CB8AC3E}">
        <p14:creationId xmlns:p14="http://schemas.microsoft.com/office/powerpoint/2010/main" val="3868305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3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mj-lt"/>
              </a:rPr>
              <a:t>Budget</a:t>
            </a:r>
            <a:endParaRPr dirty="0">
              <a:latin typeface="+mj-lt"/>
            </a:endParaRPr>
          </a:p>
        </p:txBody>
      </p:sp>
      <p:sp>
        <p:nvSpPr>
          <p:cNvPr id="562" name="Google Shape;562;p35"/>
          <p:cNvSpPr/>
          <p:nvPr/>
        </p:nvSpPr>
        <p:spPr>
          <a:xfrm>
            <a:off x="6781030" y="4256463"/>
            <a:ext cx="236698" cy="352118"/>
          </a:xfrm>
          <a:custGeom>
            <a:avLst/>
            <a:gdLst/>
            <a:ahLst/>
            <a:cxnLst/>
            <a:rect l="l" t="t" r="r" b="b"/>
            <a:pathLst>
              <a:path w="4163" h="6193" extrusionOk="0">
                <a:moveTo>
                  <a:pt x="3945" y="0"/>
                </a:moveTo>
                <a:cubicBezTo>
                  <a:pt x="3902" y="0"/>
                  <a:pt x="3858" y="14"/>
                  <a:pt x="3823" y="39"/>
                </a:cubicBezTo>
                <a:cubicBezTo>
                  <a:pt x="3416" y="372"/>
                  <a:pt x="3010" y="579"/>
                  <a:pt x="2603" y="660"/>
                </a:cubicBezTo>
                <a:cubicBezTo>
                  <a:pt x="2479" y="686"/>
                  <a:pt x="2355" y="698"/>
                  <a:pt x="2233" y="698"/>
                </a:cubicBezTo>
                <a:cubicBezTo>
                  <a:pt x="1901" y="698"/>
                  <a:pt x="1588" y="604"/>
                  <a:pt x="1339" y="431"/>
                </a:cubicBezTo>
                <a:cubicBezTo>
                  <a:pt x="1307" y="405"/>
                  <a:pt x="1269" y="392"/>
                  <a:pt x="1231" y="392"/>
                </a:cubicBezTo>
                <a:cubicBezTo>
                  <a:pt x="1172" y="392"/>
                  <a:pt x="1113" y="422"/>
                  <a:pt x="1073" y="475"/>
                </a:cubicBezTo>
                <a:cubicBezTo>
                  <a:pt x="1006" y="557"/>
                  <a:pt x="1028" y="682"/>
                  <a:pt x="1110" y="742"/>
                </a:cubicBezTo>
                <a:cubicBezTo>
                  <a:pt x="1908" y="1363"/>
                  <a:pt x="2470" y="2242"/>
                  <a:pt x="2758" y="3351"/>
                </a:cubicBezTo>
                <a:cubicBezTo>
                  <a:pt x="2847" y="3684"/>
                  <a:pt x="2877" y="3972"/>
                  <a:pt x="2869" y="4201"/>
                </a:cubicBezTo>
                <a:cubicBezTo>
                  <a:pt x="2618" y="3904"/>
                  <a:pt x="2202" y="3726"/>
                  <a:pt x="1739" y="3726"/>
                </a:cubicBezTo>
                <a:cubicBezTo>
                  <a:pt x="1616" y="3726"/>
                  <a:pt x="1489" y="3739"/>
                  <a:pt x="1361" y="3765"/>
                </a:cubicBezTo>
                <a:cubicBezTo>
                  <a:pt x="548" y="3943"/>
                  <a:pt x="1" y="4615"/>
                  <a:pt x="141" y="5273"/>
                </a:cubicBezTo>
                <a:cubicBezTo>
                  <a:pt x="260" y="5827"/>
                  <a:pt x="829" y="6193"/>
                  <a:pt x="1491" y="6193"/>
                </a:cubicBezTo>
                <a:cubicBezTo>
                  <a:pt x="1615" y="6193"/>
                  <a:pt x="1743" y="6180"/>
                  <a:pt x="1871" y="6153"/>
                </a:cubicBezTo>
                <a:cubicBezTo>
                  <a:pt x="2544" y="6013"/>
                  <a:pt x="3024" y="5525"/>
                  <a:pt x="3098" y="4985"/>
                </a:cubicBezTo>
                <a:cubicBezTo>
                  <a:pt x="3350" y="4401"/>
                  <a:pt x="3261" y="3736"/>
                  <a:pt x="3135" y="3240"/>
                </a:cubicBezTo>
                <a:cubicBezTo>
                  <a:pt x="2906" y="2390"/>
                  <a:pt x="2537" y="1658"/>
                  <a:pt x="2026" y="1067"/>
                </a:cubicBezTo>
                <a:lnTo>
                  <a:pt x="2026" y="1067"/>
                </a:lnTo>
                <a:cubicBezTo>
                  <a:pt x="2093" y="1074"/>
                  <a:pt x="2158" y="1077"/>
                  <a:pt x="2224" y="1077"/>
                </a:cubicBezTo>
                <a:cubicBezTo>
                  <a:pt x="2370" y="1077"/>
                  <a:pt x="2516" y="1061"/>
                  <a:pt x="2670" y="1030"/>
                </a:cubicBezTo>
                <a:cubicBezTo>
                  <a:pt x="3135" y="941"/>
                  <a:pt x="3608" y="705"/>
                  <a:pt x="4059" y="335"/>
                </a:cubicBezTo>
                <a:cubicBezTo>
                  <a:pt x="4156" y="276"/>
                  <a:pt x="4163" y="150"/>
                  <a:pt x="4096" y="69"/>
                </a:cubicBezTo>
                <a:cubicBezTo>
                  <a:pt x="4059" y="23"/>
                  <a:pt x="4002" y="0"/>
                  <a:pt x="3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63" name="Google Shape;563;p35"/>
          <p:cNvGrpSpPr/>
          <p:nvPr/>
        </p:nvGrpSpPr>
        <p:grpSpPr>
          <a:xfrm>
            <a:off x="4497124" y="4428999"/>
            <a:ext cx="412842" cy="371507"/>
            <a:chOff x="2995750" y="2186550"/>
            <a:chExt cx="181525" cy="163350"/>
          </a:xfrm>
        </p:grpSpPr>
        <p:sp>
          <p:nvSpPr>
            <p:cNvPr id="564" name="Google Shape;564;p35"/>
            <p:cNvSpPr/>
            <p:nvPr/>
          </p:nvSpPr>
          <p:spPr>
            <a:xfrm>
              <a:off x="3031425" y="2186550"/>
              <a:ext cx="145850" cy="158075"/>
            </a:xfrm>
            <a:custGeom>
              <a:avLst/>
              <a:gdLst/>
              <a:ahLst/>
              <a:cxnLst/>
              <a:rect l="l" t="t" r="r" b="b"/>
              <a:pathLst>
                <a:path w="5834" h="6323" extrusionOk="0">
                  <a:moveTo>
                    <a:pt x="2640" y="0"/>
                  </a:moveTo>
                  <a:cubicBezTo>
                    <a:pt x="2618" y="0"/>
                    <a:pt x="2595" y="4"/>
                    <a:pt x="2573" y="13"/>
                  </a:cubicBezTo>
                  <a:cubicBezTo>
                    <a:pt x="2499" y="43"/>
                    <a:pt x="2447" y="117"/>
                    <a:pt x="2462" y="198"/>
                  </a:cubicBezTo>
                  <a:cubicBezTo>
                    <a:pt x="2543" y="1137"/>
                    <a:pt x="2292" y="2083"/>
                    <a:pt x="1708" y="2985"/>
                  </a:cubicBezTo>
                  <a:cubicBezTo>
                    <a:pt x="1538" y="3259"/>
                    <a:pt x="1287" y="3517"/>
                    <a:pt x="1035" y="3673"/>
                  </a:cubicBezTo>
                  <a:cubicBezTo>
                    <a:pt x="890" y="3764"/>
                    <a:pt x="699" y="3859"/>
                    <a:pt x="503" y="3859"/>
                  </a:cubicBezTo>
                  <a:cubicBezTo>
                    <a:pt x="429" y="3859"/>
                    <a:pt x="354" y="3845"/>
                    <a:pt x="281" y="3813"/>
                  </a:cubicBezTo>
                  <a:cubicBezTo>
                    <a:pt x="256" y="3803"/>
                    <a:pt x="231" y="3799"/>
                    <a:pt x="206" y="3799"/>
                  </a:cubicBezTo>
                  <a:cubicBezTo>
                    <a:pt x="135" y="3799"/>
                    <a:pt x="70" y="3836"/>
                    <a:pt x="37" y="3902"/>
                  </a:cubicBezTo>
                  <a:cubicBezTo>
                    <a:pt x="0" y="3976"/>
                    <a:pt x="30" y="4079"/>
                    <a:pt x="104" y="4124"/>
                  </a:cubicBezTo>
                  <a:lnTo>
                    <a:pt x="133" y="4153"/>
                  </a:lnTo>
                  <a:cubicBezTo>
                    <a:pt x="253" y="4206"/>
                    <a:pt x="378" y="4233"/>
                    <a:pt x="508" y="4233"/>
                  </a:cubicBezTo>
                  <a:cubicBezTo>
                    <a:pt x="740" y="4233"/>
                    <a:pt x="986" y="4149"/>
                    <a:pt x="1242" y="3983"/>
                  </a:cubicBezTo>
                  <a:cubicBezTo>
                    <a:pt x="1523" y="3798"/>
                    <a:pt x="1819" y="3503"/>
                    <a:pt x="2018" y="3192"/>
                  </a:cubicBezTo>
                  <a:cubicBezTo>
                    <a:pt x="2543" y="2371"/>
                    <a:pt x="2817" y="1506"/>
                    <a:pt x="2839" y="649"/>
                  </a:cubicBezTo>
                  <a:cubicBezTo>
                    <a:pt x="3179" y="945"/>
                    <a:pt x="3586" y="1159"/>
                    <a:pt x="4037" y="1270"/>
                  </a:cubicBezTo>
                  <a:cubicBezTo>
                    <a:pt x="4277" y="1329"/>
                    <a:pt x="4517" y="1359"/>
                    <a:pt x="4752" y="1359"/>
                  </a:cubicBezTo>
                  <a:cubicBezTo>
                    <a:pt x="4987" y="1359"/>
                    <a:pt x="5216" y="1329"/>
                    <a:pt x="5434" y="1270"/>
                  </a:cubicBezTo>
                  <a:lnTo>
                    <a:pt x="5434" y="1270"/>
                  </a:lnTo>
                  <a:cubicBezTo>
                    <a:pt x="5404" y="1603"/>
                    <a:pt x="5330" y="2201"/>
                    <a:pt x="5168" y="2889"/>
                  </a:cubicBezTo>
                  <a:cubicBezTo>
                    <a:pt x="4939" y="3835"/>
                    <a:pt x="4480" y="5151"/>
                    <a:pt x="3593" y="6009"/>
                  </a:cubicBezTo>
                  <a:cubicBezTo>
                    <a:pt x="3527" y="6083"/>
                    <a:pt x="3527" y="6194"/>
                    <a:pt x="3593" y="6267"/>
                  </a:cubicBezTo>
                  <a:cubicBezTo>
                    <a:pt x="3630" y="6304"/>
                    <a:pt x="3676" y="6323"/>
                    <a:pt x="3723" y="6323"/>
                  </a:cubicBezTo>
                  <a:cubicBezTo>
                    <a:pt x="3769" y="6323"/>
                    <a:pt x="3815" y="6304"/>
                    <a:pt x="3852" y="6267"/>
                  </a:cubicBezTo>
                  <a:cubicBezTo>
                    <a:pt x="4273" y="5853"/>
                    <a:pt x="4643" y="5314"/>
                    <a:pt x="4939" y="4678"/>
                  </a:cubicBezTo>
                  <a:cubicBezTo>
                    <a:pt x="5175" y="4168"/>
                    <a:pt x="5367" y="3591"/>
                    <a:pt x="5530" y="2963"/>
                  </a:cubicBezTo>
                  <a:cubicBezTo>
                    <a:pt x="5789" y="1891"/>
                    <a:pt x="5826" y="1048"/>
                    <a:pt x="5826" y="1011"/>
                  </a:cubicBezTo>
                  <a:cubicBezTo>
                    <a:pt x="5833" y="945"/>
                    <a:pt x="5796" y="893"/>
                    <a:pt x="5752" y="856"/>
                  </a:cubicBezTo>
                  <a:cubicBezTo>
                    <a:pt x="5714" y="832"/>
                    <a:pt x="5677" y="818"/>
                    <a:pt x="5640" y="818"/>
                  </a:cubicBezTo>
                  <a:cubicBezTo>
                    <a:pt x="5618" y="818"/>
                    <a:pt x="5596" y="823"/>
                    <a:pt x="5574" y="834"/>
                  </a:cubicBezTo>
                  <a:cubicBezTo>
                    <a:pt x="5333" y="937"/>
                    <a:pt x="5054" y="990"/>
                    <a:pt x="4764" y="990"/>
                  </a:cubicBezTo>
                  <a:cubicBezTo>
                    <a:pt x="4556" y="990"/>
                    <a:pt x="4342" y="963"/>
                    <a:pt x="4133" y="908"/>
                  </a:cubicBezTo>
                  <a:cubicBezTo>
                    <a:pt x="3586" y="767"/>
                    <a:pt x="3120" y="471"/>
                    <a:pt x="2787" y="65"/>
                  </a:cubicBezTo>
                  <a:cubicBezTo>
                    <a:pt x="2746" y="23"/>
                    <a:pt x="2693" y="0"/>
                    <a:pt x="26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5" name="Google Shape;565;p35"/>
            <p:cNvSpPr/>
            <p:nvPr/>
          </p:nvSpPr>
          <p:spPr>
            <a:xfrm>
              <a:off x="2995750" y="2231775"/>
              <a:ext cx="75425" cy="61925"/>
            </a:xfrm>
            <a:custGeom>
              <a:avLst/>
              <a:gdLst/>
              <a:ahLst/>
              <a:cxnLst/>
              <a:rect l="l" t="t" r="r" b="b"/>
              <a:pathLst>
                <a:path w="3017" h="2477" extrusionOk="0">
                  <a:moveTo>
                    <a:pt x="1240" y="1"/>
                  </a:moveTo>
                  <a:cubicBezTo>
                    <a:pt x="882" y="1"/>
                    <a:pt x="555" y="142"/>
                    <a:pt x="355" y="422"/>
                  </a:cubicBezTo>
                  <a:cubicBezTo>
                    <a:pt x="0" y="939"/>
                    <a:pt x="207" y="1716"/>
                    <a:pt x="851" y="2167"/>
                  </a:cubicBezTo>
                  <a:cubicBezTo>
                    <a:pt x="1143" y="2374"/>
                    <a:pt x="1471" y="2477"/>
                    <a:pt x="1777" y="2477"/>
                  </a:cubicBezTo>
                  <a:cubicBezTo>
                    <a:pt x="2135" y="2477"/>
                    <a:pt x="2462" y="2335"/>
                    <a:pt x="2662" y="2056"/>
                  </a:cubicBezTo>
                  <a:cubicBezTo>
                    <a:pt x="3017" y="1538"/>
                    <a:pt x="2802" y="762"/>
                    <a:pt x="2166" y="311"/>
                  </a:cubicBezTo>
                  <a:cubicBezTo>
                    <a:pt x="1874" y="104"/>
                    <a:pt x="1546" y="1"/>
                    <a:pt x="1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6" name="Google Shape;566;p35"/>
            <p:cNvSpPr/>
            <p:nvPr/>
          </p:nvSpPr>
          <p:spPr>
            <a:xfrm>
              <a:off x="3063750" y="2287900"/>
              <a:ext cx="75625" cy="62000"/>
            </a:xfrm>
            <a:custGeom>
              <a:avLst/>
              <a:gdLst/>
              <a:ahLst/>
              <a:cxnLst/>
              <a:rect l="l" t="t" r="r" b="b"/>
              <a:pathLst>
                <a:path w="3025" h="2480" extrusionOk="0">
                  <a:moveTo>
                    <a:pt x="1251" y="0"/>
                  </a:moveTo>
                  <a:cubicBezTo>
                    <a:pt x="892" y="0"/>
                    <a:pt x="563" y="144"/>
                    <a:pt x="363" y="424"/>
                  </a:cubicBezTo>
                  <a:cubicBezTo>
                    <a:pt x="1" y="942"/>
                    <a:pt x="215" y="1718"/>
                    <a:pt x="851" y="2169"/>
                  </a:cubicBezTo>
                  <a:cubicBezTo>
                    <a:pt x="1147" y="2376"/>
                    <a:pt x="1476" y="2479"/>
                    <a:pt x="1780" y="2479"/>
                  </a:cubicBezTo>
                  <a:cubicBezTo>
                    <a:pt x="2138" y="2479"/>
                    <a:pt x="2463" y="2338"/>
                    <a:pt x="2662" y="2058"/>
                  </a:cubicBezTo>
                  <a:cubicBezTo>
                    <a:pt x="3025" y="1541"/>
                    <a:pt x="2810" y="764"/>
                    <a:pt x="2174" y="313"/>
                  </a:cubicBezTo>
                  <a:cubicBezTo>
                    <a:pt x="1883" y="103"/>
                    <a:pt x="1556" y="0"/>
                    <a:pt x="12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67" name="Google Shape;567;p35"/>
          <p:cNvSpPr/>
          <p:nvPr/>
        </p:nvSpPr>
        <p:spPr>
          <a:xfrm>
            <a:off x="720005" y="4320488"/>
            <a:ext cx="236698" cy="352118"/>
          </a:xfrm>
          <a:custGeom>
            <a:avLst/>
            <a:gdLst/>
            <a:ahLst/>
            <a:cxnLst/>
            <a:rect l="l" t="t" r="r" b="b"/>
            <a:pathLst>
              <a:path w="4163" h="6193" extrusionOk="0">
                <a:moveTo>
                  <a:pt x="3945" y="0"/>
                </a:moveTo>
                <a:cubicBezTo>
                  <a:pt x="3902" y="0"/>
                  <a:pt x="3858" y="14"/>
                  <a:pt x="3823" y="39"/>
                </a:cubicBezTo>
                <a:cubicBezTo>
                  <a:pt x="3416" y="372"/>
                  <a:pt x="3010" y="579"/>
                  <a:pt x="2603" y="660"/>
                </a:cubicBezTo>
                <a:cubicBezTo>
                  <a:pt x="2479" y="686"/>
                  <a:pt x="2355" y="698"/>
                  <a:pt x="2233" y="698"/>
                </a:cubicBezTo>
                <a:cubicBezTo>
                  <a:pt x="1901" y="698"/>
                  <a:pt x="1588" y="604"/>
                  <a:pt x="1339" y="431"/>
                </a:cubicBezTo>
                <a:cubicBezTo>
                  <a:pt x="1307" y="405"/>
                  <a:pt x="1269" y="392"/>
                  <a:pt x="1231" y="392"/>
                </a:cubicBezTo>
                <a:cubicBezTo>
                  <a:pt x="1172" y="392"/>
                  <a:pt x="1113" y="422"/>
                  <a:pt x="1073" y="475"/>
                </a:cubicBezTo>
                <a:cubicBezTo>
                  <a:pt x="1006" y="557"/>
                  <a:pt x="1028" y="682"/>
                  <a:pt x="1110" y="742"/>
                </a:cubicBezTo>
                <a:cubicBezTo>
                  <a:pt x="1908" y="1363"/>
                  <a:pt x="2470" y="2242"/>
                  <a:pt x="2758" y="3351"/>
                </a:cubicBezTo>
                <a:cubicBezTo>
                  <a:pt x="2847" y="3684"/>
                  <a:pt x="2877" y="3972"/>
                  <a:pt x="2869" y="4201"/>
                </a:cubicBezTo>
                <a:cubicBezTo>
                  <a:pt x="2618" y="3904"/>
                  <a:pt x="2202" y="3726"/>
                  <a:pt x="1739" y="3726"/>
                </a:cubicBezTo>
                <a:cubicBezTo>
                  <a:pt x="1616" y="3726"/>
                  <a:pt x="1489" y="3739"/>
                  <a:pt x="1361" y="3765"/>
                </a:cubicBezTo>
                <a:cubicBezTo>
                  <a:pt x="548" y="3943"/>
                  <a:pt x="1" y="4615"/>
                  <a:pt x="141" y="5273"/>
                </a:cubicBezTo>
                <a:cubicBezTo>
                  <a:pt x="260" y="5827"/>
                  <a:pt x="829" y="6193"/>
                  <a:pt x="1491" y="6193"/>
                </a:cubicBezTo>
                <a:cubicBezTo>
                  <a:pt x="1615" y="6193"/>
                  <a:pt x="1743" y="6180"/>
                  <a:pt x="1871" y="6153"/>
                </a:cubicBezTo>
                <a:cubicBezTo>
                  <a:pt x="2544" y="6013"/>
                  <a:pt x="3024" y="5525"/>
                  <a:pt x="3098" y="4985"/>
                </a:cubicBezTo>
                <a:cubicBezTo>
                  <a:pt x="3350" y="4401"/>
                  <a:pt x="3261" y="3736"/>
                  <a:pt x="3135" y="3240"/>
                </a:cubicBezTo>
                <a:cubicBezTo>
                  <a:pt x="2906" y="2390"/>
                  <a:pt x="2537" y="1658"/>
                  <a:pt x="2026" y="1067"/>
                </a:cubicBezTo>
                <a:lnTo>
                  <a:pt x="2026" y="1067"/>
                </a:lnTo>
                <a:cubicBezTo>
                  <a:pt x="2093" y="1074"/>
                  <a:pt x="2158" y="1077"/>
                  <a:pt x="2224" y="1077"/>
                </a:cubicBezTo>
                <a:cubicBezTo>
                  <a:pt x="2370" y="1077"/>
                  <a:pt x="2516" y="1061"/>
                  <a:pt x="2670" y="1030"/>
                </a:cubicBezTo>
                <a:cubicBezTo>
                  <a:pt x="3135" y="941"/>
                  <a:pt x="3608" y="705"/>
                  <a:pt x="4059" y="335"/>
                </a:cubicBezTo>
                <a:cubicBezTo>
                  <a:pt x="4156" y="276"/>
                  <a:pt x="4163" y="150"/>
                  <a:pt x="4096" y="69"/>
                </a:cubicBezTo>
                <a:cubicBezTo>
                  <a:pt x="4059" y="23"/>
                  <a:pt x="4002" y="0"/>
                  <a:pt x="3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4" name="Picture 3" descr="A black speaker with a black background&#10;&#10;AI-generated content may be incorrect.">
            <a:extLst>
              <a:ext uri="{FF2B5EF4-FFF2-40B4-BE49-F238E27FC236}">
                <a16:creationId xmlns:a16="http://schemas.microsoft.com/office/drawing/2014/main" id="{6D2635B0-C93A-F9DE-ABA3-A1E7495B5AFE}"/>
              </a:ext>
            </a:extLst>
          </p:cNvPr>
          <p:cNvPicPr>
            <a:picLocks noChangeAspect="1"/>
          </p:cNvPicPr>
          <p:nvPr/>
        </p:nvPicPr>
        <p:blipFill>
          <a:blip r:embed="rId3"/>
          <a:stretch>
            <a:fillRect/>
          </a:stretch>
        </p:blipFill>
        <p:spPr>
          <a:xfrm>
            <a:off x="7893698" y="-47973"/>
            <a:ext cx="1167568" cy="1440000"/>
          </a:xfrm>
          <a:prstGeom prst="rect">
            <a:avLst/>
          </a:prstGeom>
        </p:spPr>
      </p:pic>
      <p:pic>
        <p:nvPicPr>
          <p:cNvPr id="5" name="Picture 4" descr="A black speaker with a black background&#10;&#10;AI-generated content may be incorrect.">
            <a:extLst>
              <a:ext uri="{FF2B5EF4-FFF2-40B4-BE49-F238E27FC236}">
                <a16:creationId xmlns:a16="http://schemas.microsoft.com/office/drawing/2014/main" id="{EB13CBAC-11E4-EBA4-B4B5-485D3D03BD62}"/>
              </a:ext>
            </a:extLst>
          </p:cNvPr>
          <p:cNvPicPr>
            <a:picLocks noChangeAspect="1"/>
          </p:cNvPicPr>
          <p:nvPr/>
        </p:nvPicPr>
        <p:blipFill>
          <a:blip r:embed="rId4"/>
          <a:stretch>
            <a:fillRect/>
          </a:stretch>
        </p:blipFill>
        <p:spPr>
          <a:xfrm>
            <a:off x="33505" y="-47973"/>
            <a:ext cx="1167568" cy="1440000"/>
          </a:xfrm>
          <a:prstGeom prst="rect">
            <a:avLst/>
          </a:prstGeom>
        </p:spPr>
      </p:pic>
      <p:sp>
        <p:nvSpPr>
          <p:cNvPr id="6" name="Google Shape;432;p32">
            <a:extLst>
              <a:ext uri="{FF2B5EF4-FFF2-40B4-BE49-F238E27FC236}">
                <a16:creationId xmlns:a16="http://schemas.microsoft.com/office/drawing/2014/main" id="{AA36C9C2-A9CA-14A3-9BA9-246C7F56C2E7}"/>
              </a:ext>
            </a:extLst>
          </p:cNvPr>
          <p:cNvSpPr txBox="1">
            <a:spLocks/>
          </p:cNvSpPr>
          <p:nvPr/>
        </p:nvSpPr>
        <p:spPr>
          <a:xfrm>
            <a:off x="956703" y="1391301"/>
            <a:ext cx="7187838" cy="281336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000" dirty="0">
                <a:solidFill>
                  <a:schemeClr val="bg1"/>
                </a:solidFill>
                <a:latin typeface="+mn-lt"/>
              </a:rPr>
              <a:t>I have defined my budget as follows, although I will amend it once I have evaluated the tools</a:t>
            </a:r>
          </a:p>
          <a:p>
            <a:endParaRPr lang="en-GB" sz="1000" dirty="0">
              <a:solidFill>
                <a:schemeClr val="bg1"/>
              </a:solidFill>
              <a:latin typeface="+mn-lt"/>
            </a:endParaRPr>
          </a:p>
          <a:p>
            <a:r>
              <a:rPr lang="en-GB" sz="1000" dirty="0">
                <a:solidFill>
                  <a:schemeClr val="bg1"/>
                </a:solidFill>
                <a:latin typeface="+mn-lt"/>
              </a:rPr>
              <a:t>Software</a:t>
            </a:r>
          </a:p>
          <a:p>
            <a:r>
              <a:rPr lang="en-GB" sz="1000" dirty="0" err="1">
                <a:solidFill>
                  <a:schemeClr val="bg1"/>
                </a:solidFill>
                <a:latin typeface="+mn-lt"/>
              </a:rPr>
              <a:t>Landr</a:t>
            </a:r>
            <a:r>
              <a:rPr lang="en-GB" sz="1000" dirty="0">
                <a:solidFill>
                  <a:schemeClr val="bg1"/>
                </a:solidFill>
                <a:latin typeface="+mn-lt"/>
              </a:rPr>
              <a:t> – 15 Months Subscription 		£199</a:t>
            </a:r>
          </a:p>
          <a:p>
            <a:r>
              <a:rPr lang="en-GB" sz="1000" dirty="0" err="1">
                <a:solidFill>
                  <a:schemeClr val="bg1"/>
                </a:solidFill>
                <a:latin typeface="+mn-lt"/>
              </a:rPr>
              <a:t>Sounddraw</a:t>
            </a:r>
            <a:r>
              <a:rPr lang="en-GB" sz="1000" dirty="0">
                <a:solidFill>
                  <a:schemeClr val="bg1"/>
                </a:solidFill>
                <a:latin typeface="+mn-lt"/>
              </a:rPr>
              <a:t> 1 Month		£10</a:t>
            </a:r>
          </a:p>
          <a:p>
            <a:r>
              <a:rPr lang="en-GB" sz="1000" dirty="0" err="1">
                <a:solidFill>
                  <a:schemeClr val="bg1"/>
                </a:solidFill>
                <a:latin typeface="+mn-lt"/>
              </a:rPr>
              <a:t>Ecrettmusic</a:t>
            </a:r>
            <a:r>
              <a:rPr lang="en-GB" sz="1000" dirty="0">
                <a:solidFill>
                  <a:schemeClr val="bg1"/>
                </a:solidFill>
                <a:latin typeface="+mn-lt"/>
              </a:rPr>
              <a:t> 2 Month		£6</a:t>
            </a:r>
          </a:p>
          <a:p>
            <a:r>
              <a:rPr lang="en-GB" sz="1000" dirty="0" err="1">
                <a:solidFill>
                  <a:schemeClr val="bg1"/>
                </a:solidFill>
                <a:latin typeface="+mn-lt"/>
              </a:rPr>
              <a:t>Topmedia</a:t>
            </a:r>
            <a:r>
              <a:rPr lang="en-GB" sz="1000" dirty="0">
                <a:solidFill>
                  <a:schemeClr val="bg1"/>
                </a:solidFill>
                <a:latin typeface="+mn-lt"/>
              </a:rPr>
              <a:t> ai-music-generator		£4</a:t>
            </a:r>
          </a:p>
          <a:p>
            <a:r>
              <a:rPr lang="en-GB" sz="1000" dirty="0">
                <a:solidFill>
                  <a:schemeClr val="bg1"/>
                </a:solidFill>
                <a:latin typeface="+mn-lt"/>
              </a:rPr>
              <a:t>Domain </a:t>
            </a:r>
            <a:r>
              <a:rPr lang="en-GB" sz="1000" dirty="0" err="1">
                <a:solidFill>
                  <a:schemeClr val="bg1"/>
                </a:solidFill>
                <a:latin typeface="+mn-lt"/>
              </a:rPr>
              <a:t>Registraion</a:t>
            </a:r>
            <a:r>
              <a:rPr lang="en-GB" sz="1000" dirty="0">
                <a:solidFill>
                  <a:schemeClr val="bg1"/>
                </a:solidFill>
                <a:latin typeface="+mn-lt"/>
              </a:rPr>
              <a:t>		£12</a:t>
            </a:r>
          </a:p>
          <a:p>
            <a:endParaRPr lang="en-GB" sz="1000" dirty="0">
              <a:solidFill>
                <a:schemeClr val="bg1"/>
              </a:solidFill>
              <a:latin typeface="+mn-lt"/>
            </a:endParaRPr>
          </a:p>
          <a:p>
            <a:r>
              <a:rPr lang="en-GB" sz="1000" dirty="0">
                <a:solidFill>
                  <a:schemeClr val="bg1"/>
                </a:solidFill>
                <a:latin typeface="+mn-lt"/>
              </a:rPr>
              <a:t>Total			£231</a:t>
            </a:r>
          </a:p>
          <a:p>
            <a:endParaRPr lang="en-GB" sz="1000" dirty="0">
              <a:solidFill>
                <a:schemeClr val="bg1"/>
              </a:solidFill>
              <a:latin typeface="+mn-lt"/>
            </a:endParaRPr>
          </a:p>
          <a:p>
            <a:r>
              <a:rPr lang="en-GB" sz="1000" dirty="0" err="1">
                <a:solidFill>
                  <a:schemeClr val="bg1"/>
                </a:solidFill>
                <a:latin typeface="+mn-lt"/>
              </a:rPr>
              <a:t>Iave</a:t>
            </a:r>
            <a:r>
              <a:rPr lang="en-GB" sz="1000" dirty="0">
                <a:solidFill>
                  <a:schemeClr val="bg1"/>
                </a:solidFill>
                <a:latin typeface="+mn-lt"/>
              </a:rPr>
              <a:t> looked at </a:t>
            </a:r>
            <a:r>
              <a:rPr lang="en-GB" sz="1000" dirty="0" err="1">
                <a:solidFill>
                  <a:schemeClr val="bg1"/>
                </a:solidFill>
                <a:latin typeface="+mn-lt"/>
              </a:rPr>
              <a:t>Landr</a:t>
            </a:r>
            <a:r>
              <a:rPr lang="en-GB" sz="1000" dirty="0">
                <a:solidFill>
                  <a:schemeClr val="bg1"/>
                </a:solidFill>
                <a:latin typeface="+mn-lt"/>
              </a:rPr>
              <a:t> for annual subscriptions; it could be much more worth it, as I will be able to use the tools in my 1st year of my university course and allows me to publish with no additional cost</a:t>
            </a:r>
            <a:endParaRPr lang="en-GB" i="0" dirty="0">
              <a:solidFill>
                <a:schemeClr val="bg1"/>
              </a:solidFill>
              <a:effectLst/>
              <a:latin typeface="Merriweather" panose="00000500000000000000" pitchFamily="2" charset="0"/>
            </a:endParaRPr>
          </a:p>
          <a:p>
            <a:endParaRPr lang="en-GB" dirty="0"/>
          </a:p>
        </p:txBody>
      </p:sp>
    </p:spTree>
    <p:extLst>
      <p:ext uri="{BB962C8B-B14F-4D97-AF65-F5344CB8AC3E}">
        <p14:creationId xmlns:p14="http://schemas.microsoft.com/office/powerpoint/2010/main" val="3375375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3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mj-lt"/>
              </a:rPr>
              <a:t>Practical Skills</a:t>
            </a:r>
            <a:endParaRPr dirty="0">
              <a:latin typeface="+mj-lt"/>
            </a:endParaRPr>
          </a:p>
        </p:txBody>
      </p:sp>
      <p:sp>
        <p:nvSpPr>
          <p:cNvPr id="562" name="Google Shape;562;p35"/>
          <p:cNvSpPr/>
          <p:nvPr/>
        </p:nvSpPr>
        <p:spPr>
          <a:xfrm>
            <a:off x="6781030" y="4256463"/>
            <a:ext cx="236698" cy="352118"/>
          </a:xfrm>
          <a:custGeom>
            <a:avLst/>
            <a:gdLst/>
            <a:ahLst/>
            <a:cxnLst/>
            <a:rect l="l" t="t" r="r" b="b"/>
            <a:pathLst>
              <a:path w="4163" h="6193" extrusionOk="0">
                <a:moveTo>
                  <a:pt x="3945" y="0"/>
                </a:moveTo>
                <a:cubicBezTo>
                  <a:pt x="3902" y="0"/>
                  <a:pt x="3858" y="14"/>
                  <a:pt x="3823" y="39"/>
                </a:cubicBezTo>
                <a:cubicBezTo>
                  <a:pt x="3416" y="372"/>
                  <a:pt x="3010" y="579"/>
                  <a:pt x="2603" y="660"/>
                </a:cubicBezTo>
                <a:cubicBezTo>
                  <a:pt x="2479" y="686"/>
                  <a:pt x="2355" y="698"/>
                  <a:pt x="2233" y="698"/>
                </a:cubicBezTo>
                <a:cubicBezTo>
                  <a:pt x="1901" y="698"/>
                  <a:pt x="1588" y="604"/>
                  <a:pt x="1339" y="431"/>
                </a:cubicBezTo>
                <a:cubicBezTo>
                  <a:pt x="1307" y="405"/>
                  <a:pt x="1269" y="392"/>
                  <a:pt x="1231" y="392"/>
                </a:cubicBezTo>
                <a:cubicBezTo>
                  <a:pt x="1172" y="392"/>
                  <a:pt x="1113" y="422"/>
                  <a:pt x="1073" y="475"/>
                </a:cubicBezTo>
                <a:cubicBezTo>
                  <a:pt x="1006" y="557"/>
                  <a:pt x="1028" y="682"/>
                  <a:pt x="1110" y="742"/>
                </a:cubicBezTo>
                <a:cubicBezTo>
                  <a:pt x="1908" y="1363"/>
                  <a:pt x="2470" y="2242"/>
                  <a:pt x="2758" y="3351"/>
                </a:cubicBezTo>
                <a:cubicBezTo>
                  <a:pt x="2847" y="3684"/>
                  <a:pt x="2877" y="3972"/>
                  <a:pt x="2869" y="4201"/>
                </a:cubicBezTo>
                <a:cubicBezTo>
                  <a:pt x="2618" y="3904"/>
                  <a:pt x="2202" y="3726"/>
                  <a:pt x="1739" y="3726"/>
                </a:cubicBezTo>
                <a:cubicBezTo>
                  <a:pt x="1616" y="3726"/>
                  <a:pt x="1489" y="3739"/>
                  <a:pt x="1361" y="3765"/>
                </a:cubicBezTo>
                <a:cubicBezTo>
                  <a:pt x="548" y="3943"/>
                  <a:pt x="1" y="4615"/>
                  <a:pt x="141" y="5273"/>
                </a:cubicBezTo>
                <a:cubicBezTo>
                  <a:pt x="260" y="5827"/>
                  <a:pt x="829" y="6193"/>
                  <a:pt x="1491" y="6193"/>
                </a:cubicBezTo>
                <a:cubicBezTo>
                  <a:pt x="1615" y="6193"/>
                  <a:pt x="1743" y="6180"/>
                  <a:pt x="1871" y="6153"/>
                </a:cubicBezTo>
                <a:cubicBezTo>
                  <a:pt x="2544" y="6013"/>
                  <a:pt x="3024" y="5525"/>
                  <a:pt x="3098" y="4985"/>
                </a:cubicBezTo>
                <a:cubicBezTo>
                  <a:pt x="3350" y="4401"/>
                  <a:pt x="3261" y="3736"/>
                  <a:pt x="3135" y="3240"/>
                </a:cubicBezTo>
                <a:cubicBezTo>
                  <a:pt x="2906" y="2390"/>
                  <a:pt x="2537" y="1658"/>
                  <a:pt x="2026" y="1067"/>
                </a:cubicBezTo>
                <a:lnTo>
                  <a:pt x="2026" y="1067"/>
                </a:lnTo>
                <a:cubicBezTo>
                  <a:pt x="2093" y="1074"/>
                  <a:pt x="2158" y="1077"/>
                  <a:pt x="2224" y="1077"/>
                </a:cubicBezTo>
                <a:cubicBezTo>
                  <a:pt x="2370" y="1077"/>
                  <a:pt x="2516" y="1061"/>
                  <a:pt x="2670" y="1030"/>
                </a:cubicBezTo>
                <a:cubicBezTo>
                  <a:pt x="3135" y="941"/>
                  <a:pt x="3608" y="705"/>
                  <a:pt x="4059" y="335"/>
                </a:cubicBezTo>
                <a:cubicBezTo>
                  <a:pt x="4156" y="276"/>
                  <a:pt x="4163" y="150"/>
                  <a:pt x="4096" y="69"/>
                </a:cubicBezTo>
                <a:cubicBezTo>
                  <a:pt x="4059" y="23"/>
                  <a:pt x="4002" y="0"/>
                  <a:pt x="3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63" name="Google Shape;563;p35"/>
          <p:cNvGrpSpPr/>
          <p:nvPr/>
        </p:nvGrpSpPr>
        <p:grpSpPr>
          <a:xfrm>
            <a:off x="4497124" y="4428999"/>
            <a:ext cx="412842" cy="371507"/>
            <a:chOff x="2995750" y="2186550"/>
            <a:chExt cx="181525" cy="163350"/>
          </a:xfrm>
        </p:grpSpPr>
        <p:sp>
          <p:nvSpPr>
            <p:cNvPr id="564" name="Google Shape;564;p35"/>
            <p:cNvSpPr/>
            <p:nvPr/>
          </p:nvSpPr>
          <p:spPr>
            <a:xfrm>
              <a:off x="3031425" y="2186550"/>
              <a:ext cx="145850" cy="158075"/>
            </a:xfrm>
            <a:custGeom>
              <a:avLst/>
              <a:gdLst/>
              <a:ahLst/>
              <a:cxnLst/>
              <a:rect l="l" t="t" r="r" b="b"/>
              <a:pathLst>
                <a:path w="5834" h="6323" extrusionOk="0">
                  <a:moveTo>
                    <a:pt x="2640" y="0"/>
                  </a:moveTo>
                  <a:cubicBezTo>
                    <a:pt x="2618" y="0"/>
                    <a:pt x="2595" y="4"/>
                    <a:pt x="2573" y="13"/>
                  </a:cubicBezTo>
                  <a:cubicBezTo>
                    <a:pt x="2499" y="43"/>
                    <a:pt x="2447" y="117"/>
                    <a:pt x="2462" y="198"/>
                  </a:cubicBezTo>
                  <a:cubicBezTo>
                    <a:pt x="2543" y="1137"/>
                    <a:pt x="2292" y="2083"/>
                    <a:pt x="1708" y="2985"/>
                  </a:cubicBezTo>
                  <a:cubicBezTo>
                    <a:pt x="1538" y="3259"/>
                    <a:pt x="1287" y="3517"/>
                    <a:pt x="1035" y="3673"/>
                  </a:cubicBezTo>
                  <a:cubicBezTo>
                    <a:pt x="890" y="3764"/>
                    <a:pt x="699" y="3859"/>
                    <a:pt x="503" y="3859"/>
                  </a:cubicBezTo>
                  <a:cubicBezTo>
                    <a:pt x="429" y="3859"/>
                    <a:pt x="354" y="3845"/>
                    <a:pt x="281" y="3813"/>
                  </a:cubicBezTo>
                  <a:cubicBezTo>
                    <a:pt x="256" y="3803"/>
                    <a:pt x="231" y="3799"/>
                    <a:pt x="206" y="3799"/>
                  </a:cubicBezTo>
                  <a:cubicBezTo>
                    <a:pt x="135" y="3799"/>
                    <a:pt x="70" y="3836"/>
                    <a:pt x="37" y="3902"/>
                  </a:cubicBezTo>
                  <a:cubicBezTo>
                    <a:pt x="0" y="3976"/>
                    <a:pt x="30" y="4079"/>
                    <a:pt x="104" y="4124"/>
                  </a:cubicBezTo>
                  <a:lnTo>
                    <a:pt x="133" y="4153"/>
                  </a:lnTo>
                  <a:cubicBezTo>
                    <a:pt x="253" y="4206"/>
                    <a:pt x="378" y="4233"/>
                    <a:pt x="508" y="4233"/>
                  </a:cubicBezTo>
                  <a:cubicBezTo>
                    <a:pt x="740" y="4233"/>
                    <a:pt x="986" y="4149"/>
                    <a:pt x="1242" y="3983"/>
                  </a:cubicBezTo>
                  <a:cubicBezTo>
                    <a:pt x="1523" y="3798"/>
                    <a:pt x="1819" y="3503"/>
                    <a:pt x="2018" y="3192"/>
                  </a:cubicBezTo>
                  <a:cubicBezTo>
                    <a:pt x="2543" y="2371"/>
                    <a:pt x="2817" y="1506"/>
                    <a:pt x="2839" y="649"/>
                  </a:cubicBezTo>
                  <a:cubicBezTo>
                    <a:pt x="3179" y="945"/>
                    <a:pt x="3586" y="1159"/>
                    <a:pt x="4037" y="1270"/>
                  </a:cubicBezTo>
                  <a:cubicBezTo>
                    <a:pt x="4277" y="1329"/>
                    <a:pt x="4517" y="1359"/>
                    <a:pt x="4752" y="1359"/>
                  </a:cubicBezTo>
                  <a:cubicBezTo>
                    <a:pt x="4987" y="1359"/>
                    <a:pt x="5216" y="1329"/>
                    <a:pt x="5434" y="1270"/>
                  </a:cubicBezTo>
                  <a:lnTo>
                    <a:pt x="5434" y="1270"/>
                  </a:lnTo>
                  <a:cubicBezTo>
                    <a:pt x="5404" y="1603"/>
                    <a:pt x="5330" y="2201"/>
                    <a:pt x="5168" y="2889"/>
                  </a:cubicBezTo>
                  <a:cubicBezTo>
                    <a:pt x="4939" y="3835"/>
                    <a:pt x="4480" y="5151"/>
                    <a:pt x="3593" y="6009"/>
                  </a:cubicBezTo>
                  <a:cubicBezTo>
                    <a:pt x="3527" y="6083"/>
                    <a:pt x="3527" y="6194"/>
                    <a:pt x="3593" y="6267"/>
                  </a:cubicBezTo>
                  <a:cubicBezTo>
                    <a:pt x="3630" y="6304"/>
                    <a:pt x="3676" y="6323"/>
                    <a:pt x="3723" y="6323"/>
                  </a:cubicBezTo>
                  <a:cubicBezTo>
                    <a:pt x="3769" y="6323"/>
                    <a:pt x="3815" y="6304"/>
                    <a:pt x="3852" y="6267"/>
                  </a:cubicBezTo>
                  <a:cubicBezTo>
                    <a:pt x="4273" y="5853"/>
                    <a:pt x="4643" y="5314"/>
                    <a:pt x="4939" y="4678"/>
                  </a:cubicBezTo>
                  <a:cubicBezTo>
                    <a:pt x="5175" y="4168"/>
                    <a:pt x="5367" y="3591"/>
                    <a:pt x="5530" y="2963"/>
                  </a:cubicBezTo>
                  <a:cubicBezTo>
                    <a:pt x="5789" y="1891"/>
                    <a:pt x="5826" y="1048"/>
                    <a:pt x="5826" y="1011"/>
                  </a:cubicBezTo>
                  <a:cubicBezTo>
                    <a:pt x="5833" y="945"/>
                    <a:pt x="5796" y="893"/>
                    <a:pt x="5752" y="856"/>
                  </a:cubicBezTo>
                  <a:cubicBezTo>
                    <a:pt x="5714" y="832"/>
                    <a:pt x="5677" y="818"/>
                    <a:pt x="5640" y="818"/>
                  </a:cubicBezTo>
                  <a:cubicBezTo>
                    <a:pt x="5618" y="818"/>
                    <a:pt x="5596" y="823"/>
                    <a:pt x="5574" y="834"/>
                  </a:cubicBezTo>
                  <a:cubicBezTo>
                    <a:pt x="5333" y="937"/>
                    <a:pt x="5054" y="990"/>
                    <a:pt x="4764" y="990"/>
                  </a:cubicBezTo>
                  <a:cubicBezTo>
                    <a:pt x="4556" y="990"/>
                    <a:pt x="4342" y="963"/>
                    <a:pt x="4133" y="908"/>
                  </a:cubicBezTo>
                  <a:cubicBezTo>
                    <a:pt x="3586" y="767"/>
                    <a:pt x="3120" y="471"/>
                    <a:pt x="2787" y="65"/>
                  </a:cubicBezTo>
                  <a:cubicBezTo>
                    <a:pt x="2746" y="23"/>
                    <a:pt x="2693" y="0"/>
                    <a:pt x="26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5" name="Google Shape;565;p35"/>
            <p:cNvSpPr/>
            <p:nvPr/>
          </p:nvSpPr>
          <p:spPr>
            <a:xfrm>
              <a:off x="2995750" y="2231775"/>
              <a:ext cx="75425" cy="61925"/>
            </a:xfrm>
            <a:custGeom>
              <a:avLst/>
              <a:gdLst/>
              <a:ahLst/>
              <a:cxnLst/>
              <a:rect l="l" t="t" r="r" b="b"/>
              <a:pathLst>
                <a:path w="3017" h="2477" extrusionOk="0">
                  <a:moveTo>
                    <a:pt x="1240" y="1"/>
                  </a:moveTo>
                  <a:cubicBezTo>
                    <a:pt x="882" y="1"/>
                    <a:pt x="555" y="142"/>
                    <a:pt x="355" y="422"/>
                  </a:cubicBezTo>
                  <a:cubicBezTo>
                    <a:pt x="0" y="939"/>
                    <a:pt x="207" y="1716"/>
                    <a:pt x="851" y="2167"/>
                  </a:cubicBezTo>
                  <a:cubicBezTo>
                    <a:pt x="1143" y="2374"/>
                    <a:pt x="1471" y="2477"/>
                    <a:pt x="1777" y="2477"/>
                  </a:cubicBezTo>
                  <a:cubicBezTo>
                    <a:pt x="2135" y="2477"/>
                    <a:pt x="2462" y="2335"/>
                    <a:pt x="2662" y="2056"/>
                  </a:cubicBezTo>
                  <a:cubicBezTo>
                    <a:pt x="3017" y="1538"/>
                    <a:pt x="2802" y="762"/>
                    <a:pt x="2166" y="311"/>
                  </a:cubicBezTo>
                  <a:cubicBezTo>
                    <a:pt x="1874" y="104"/>
                    <a:pt x="1546" y="1"/>
                    <a:pt x="1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6" name="Google Shape;566;p35"/>
            <p:cNvSpPr/>
            <p:nvPr/>
          </p:nvSpPr>
          <p:spPr>
            <a:xfrm>
              <a:off x="3063750" y="2287900"/>
              <a:ext cx="75625" cy="62000"/>
            </a:xfrm>
            <a:custGeom>
              <a:avLst/>
              <a:gdLst/>
              <a:ahLst/>
              <a:cxnLst/>
              <a:rect l="l" t="t" r="r" b="b"/>
              <a:pathLst>
                <a:path w="3025" h="2480" extrusionOk="0">
                  <a:moveTo>
                    <a:pt x="1251" y="0"/>
                  </a:moveTo>
                  <a:cubicBezTo>
                    <a:pt x="892" y="0"/>
                    <a:pt x="563" y="144"/>
                    <a:pt x="363" y="424"/>
                  </a:cubicBezTo>
                  <a:cubicBezTo>
                    <a:pt x="1" y="942"/>
                    <a:pt x="215" y="1718"/>
                    <a:pt x="851" y="2169"/>
                  </a:cubicBezTo>
                  <a:cubicBezTo>
                    <a:pt x="1147" y="2376"/>
                    <a:pt x="1476" y="2479"/>
                    <a:pt x="1780" y="2479"/>
                  </a:cubicBezTo>
                  <a:cubicBezTo>
                    <a:pt x="2138" y="2479"/>
                    <a:pt x="2463" y="2338"/>
                    <a:pt x="2662" y="2058"/>
                  </a:cubicBezTo>
                  <a:cubicBezTo>
                    <a:pt x="3025" y="1541"/>
                    <a:pt x="2810" y="764"/>
                    <a:pt x="2174" y="313"/>
                  </a:cubicBezTo>
                  <a:cubicBezTo>
                    <a:pt x="1883" y="103"/>
                    <a:pt x="1556" y="0"/>
                    <a:pt x="12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67" name="Google Shape;567;p35"/>
          <p:cNvSpPr/>
          <p:nvPr/>
        </p:nvSpPr>
        <p:spPr>
          <a:xfrm>
            <a:off x="720005" y="4320488"/>
            <a:ext cx="236698" cy="352118"/>
          </a:xfrm>
          <a:custGeom>
            <a:avLst/>
            <a:gdLst/>
            <a:ahLst/>
            <a:cxnLst/>
            <a:rect l="l" t="t" r="r" b="b"/>
            <a:pathLst>
              <a:path w="4163" h="6193" extrusionOk="0">
                <a:moveTo>
                  <a:pt x="3945" y="0"/>
                </a:moveTo>
                <a:cubicBezTo>
                  <a:pt x="3902" y="0"/>
                  <a:pt x="3858" y="14"/>
                  <a:pt x="3823" y="39"/>
                </a:cubicBezTo>
                <a:cubicBezTo>
                  <a:pt x="3416" y="372"/>
                  <a:pt x="3010" y="579"/>
                  <a:pt x="2603" y="660"/>
                </a:cubicBezTo>
                <a:cubicBezTo>
                  <a:pt x="2479" y="686"/>
                  <a:pt x="2355" y="698"/>
                  <a:pt x="2233" y="698"/>
                </a:cubicBezTo>
                <a:cubicBezTo>
                  <a:pt x="1901" y="698"/>
                  <a:pt x="1588" y="604"/>
                  <a:pt x="1339" y="431"/>
                </a:cubicBezTo>
                <a:cubicBezTo>
                  <a:pt x="1307" y="405"/>
                  <a:pt x="1269" y="392"/>
                  <a:pt x="1231" y="392"/>
                </a:cubicBezTo>
                <a:cubicBezTo>
                  <a:pt x="1172" y="392"/>
                  <a:pt x="1113" y="422"/>
                  <a:pt x="1073" y="475"/>
                </a:cubicBezTo>
                <a:cubicBezTo>
                  <a:pt x="1006" y="557"/>
                  <a:pt x="1028" y="682"/>
                  <a:pt x="1110" y="742"/>
                </a:cubicBezTo>
                <a:cubicBezTo>
                  <a:pt x="1908" y="1363"/>
                  <a:pt x="2470" y="2242"/>
                  <a:pt x="2758" y="3351"/>
                </a:cubicBezTo>
                <a:cubicBezTo>
                  <a:pt x="2847" y="3684"/>
                  <a:pt x="2877" y="3972"/>
                  <a:pt x="2869" y="4201"/>
                </a:cubicBezTo>
                <a:cubicBezTo>
                  <a:pt x="2618" y="3904"/>
                  <a:pt x="2202" y="3726"/>
                  <a:pt x="1739" y="3726"/>
                </a:cubicBezTo>
                <a:cubicBezTo>
                  <a:pt x="1616" y="3726"/>
                  <a:pt x="1489" y="3739"/>
                  <a:pt x="1361" y="3765"/>
                </a:cubicBezTo>
                <a:cubicBezTo>
                  <a:pt x="548" y="3943"/>
                  <a:pt x="1" y="4615"/>
                  <a:pt x="141" y="5273"/>
                </a:cubicBezTo>
                <a:cubicBezTo>
                  <a:pt x="260" y="5827"/>
                  <a:pt x="829" y="6193"/>
                  <a:pt x="1491" y="6193"/>
                </a:cubicBezTo>
                <a:cubicBezTo>
                  <a:pt x="1615" y="6193"/>
                  <a:pt x="1743" y="6180"/>
                  <a:pt x="1871" y="6153"/>
                </a:cubicBezTo>
                <a:cubicBezTo>
                  <a:pt x="2544" y="6013"/>
                  <a:pt x="3024" y="5525"/>
                  <a:pt x="3098" y="4985"/>
                </a:cubicBezTo>
                <a:cubicBezTo>
                  <a:pt x="3350" y="4401"/>
                  <a:pt x="3261" y="3736"/>
                  <a:pt x="3135" y="3240"/>
                </a:cubicBezTo>
                <a:cubicBezTo>
                  <a:pt x="2906" y="2390"/>
                  <a:pt x="2537" y="1658"/>
                  <a:pt x="2026" y="1067"/>
                </a:cubicBezTo>
                <a:lnTo>
                  <a:pt x="2026" y="1067"/>
                </a:lnTo>
                <a:cubicBezTo>
                  <a:pt x="2093" y="1074"/>
                  <a:pt x="2158" y="1077"/>
                  <a:pt x="2224" y="1077"/>
                </a:cubicBezTo>
                <a:cubicBezTo>
                  <a:pt x="2370" y="1077"/>
                  <a:pt x="2516" y="1061"/>
                  <a:pt x="2670" y="1030"/>
                </a:cubicBezTo>
                <a:cubicBezTo>
                  <a:pt x="3135" y="941"/>
                  <a:pt x="3608" y="705"/>
                  <a:pt x="4059" y="335"/>
                </a:cubicBezTo>
                <a:cubicBezTo>
                  <a:pt x="4156" y="276"/>
                  <a:pt x="4163" y="150"/>
                  <a:pt x="4096" y="69"/>
                </a:cubicBezTo>
                <a:cubicBezTo>
                  <a:pt x="4059" y="23"/>
                  <a:pt x="4002" y="0"/>
                  <a:pt x="3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4" name="Picture 3" descr="A black speaker with a black background&#10;&#10;AI-generated content may be incorrect.">
            <a:extLst>
              <a:ext uri="{FF2B5EF4-FFF2-40B4-BE49-F238E27FC236}">
                <a16:creationId xmlns:a16="http://schemas.microsoft.com/office/drawing/2014/main" id="{B8CA1F3F-A98A-5AD6-086A-4AE2AF87E8DD}"/>
              </a:ext>
            </a:extLst>
          </p:cNvPr>
          <p:cNvPicPr>
            <a:picLocks noChangeAspect="1"/>
          </p:cNvPicPr>
          <p:nvPr/>
        </p:nvPicPr>
        <p:blipFill>
          <a:blip r:embed="rId3"/>
          <a:stretch>
            <a:fillRect/>
          </a:stretch>
        </p:blipFill>
        <p:spPr>
          <a:xfrm>
            <a:off x="7893698" y="-47973"/>
            <a:ext cx="1167568" cy="1440000"/>
          </a:xfrm>
          <a:prstGeom prst="rect">
            <a:avLst/>
          </a:prstGeom>
        </p:spPr>
      </p:pic>
      <p:pic>
        <p:nvPicPr>
          <p:cNvPr id="5" name="Picture 4" descr="A black speaker with a black background&#10;&#10;AI-generated content may be incorrect.">
            <a:extLst>
              <a:ext uri="{FF2B5EF4-FFF2-40B4-BE49-F238E27FC236}">
                <a16:creationId xmlns:a16="http://schemas.microsoft.com/office/drawing/2014/main" id="{B061BD18-BECD-1415-B371-435723422384}"/>
              </a:ext>
            </a:extLst>
          </p:cNvPr>
          <p:cNvPicPr>
            <a:picLocks noChangeAspect="1"/>
          </p:cNvPicPr>
          <p:nvPr/>
        </p:nvPicPr>
        <p:blipFill>
          <a:blip r:embed="rId4"/>
          <a:stretch>
            <a:fillRect/>
          </a:stretch>
        </p:blipFill>
        <p:spPr>
          <a:xfrm>
            <a:off x="33505" y="-47973"/>
            <a:ext cx="1167568" cy="1440000"/>
          </a:xfrm>
          <a:prstGeom prst="rect">
            <a:avLst/>
          </a:prstGeom>
        </p:spPr>
      </p:pic>
      <p:sp>
        <p:nvSpPr>
          <p:cNvPr id="6" name="Google Shape;432;p32">
            <a:extLst>
              <a:ext uri="{FF2B5EF4-FFF2-40B4-BE49-F238E27FC236}">
                <a16:creationId xmlns:a16="http://schemas.microsoft.com/office/drawing/2014/main" id="{72839316-CDBC-5420-40DB-B3B0B5D3981B}"/>
              </a:ext>
            </a:extLst>
          </p:cNvPr>
          <p:cNvSpPr txBox="1">
            <a:spLocks/>
          </p:cNvSpPr>
          <p:nvPr/>
        </p:nvSpPr>
        <p:spPr>
          <a:xfrm>
            <a:off x="2304575" y="1840818"/>
            <a:ext cx="4529826" cy="118852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050" b="0" i="0" dirty="0">
                <a:solidFill>
                  <a:schemeClr val="bg1"/>
                </a:solidFill>
                <a:effectLst/>
                <a:latin typeface="+mn-lt"/>
              </a:rPr>
              <a:t>Over the last 18 months, I have learnt a fair, decent array of skills. I now know that my skills primarily lie in Production, which utilises Recording, Composition, and generally working behind the scenes. This will help me create multiple versions of the same track and, in doing so, prove I have the capabilities to write my songs. I have been able to utilise a mind map and have various ways to look at my skills, but I feel it does not do it as much justice since I’ve progressed far more than single words can explain. I understand how to promote effectively as I can create both posters for offline promotion and also understand social media algorithms for the most opportune posting times to show off what I’m offering. I also have graphic design skills already; as an artist, I won’t have to rely on someone else for this.</a:t>
            </a:r>
          </a:p>
          <a:p>
            <a:endParaRPr lang="en-GB" sz="1050" dirty="0">
              <a:solidFill>
                <a:schemeClr val="bg1"/>
              </a:solidFill>
              <a:latin typeface="+mn-lt"/>
            </a:endParaRPr>
          </a:p>
          <a:p>
            <a:endParaRPr lang="en-GB" i="0" dirty="0">
              <a:solidFill>
                <a:schemeClr val="bg1"/>
              </a:solidFill>
              <a:effectLst/>
              <a:latin typeface="Merriweather" panose="00000500000000000000" pitchFamily="2" charset="0"/>
            </a:endParaRPr>
          </a:p>
          <a:p>
            <a:endParaRPr lang="en-GB" dirty="0"/>
          </a:p>
        </p:txBody>
      </p:sp>
      <p:pic>
        <p:nvPicPr>
          <p:cNvPr id="1026" name="Picture 2">
            <a:extLst>
              <a:ext uri="{FF2B5EF4-FFF2-40B4-BE49-F238E27FC236}">
                <a16:creationId xmlns:a16="http://schemas.microsoft.com/office/drawing/2014/main" id="{FC17B259-2BDA-1613-5EBD-723D9A594A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1017" y="1088379"/>
            <a:ext cx="5959380" cy="2840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993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pic>
        <p:nvPicPr>
          <p:cNvPr id="856" name="Google Shape;856;p44"/>
          <p:cNvPicPr preferRelativeResize="0">
            <a:picLocks noGrp="1"/>
          </p:cNvPicPr>
          <p:nvPr>
            <p:ph type="pic" idx="2"/>
          </p:nvPr>
        </p:nvPicPr>
        <p:blipFill rotWithShape="1">
          <a:blip r:embed="rId3">
            <a:alphaModFix/>
          </a:blip>
          <a:srcRect t="7741" b="7741"/>
          <a:stretch/>
        </p:blipFill>
        <p:spPr>
          <a:xfrm>
            <a:off x="-75" y="-150"/>
            <a:ext cx="9143997" cy="5143499"/>
          </a:xfrm>
          <a:prstGeom prst="rect">
            <a:avLst/>
          </a:prstGeom>
        </p:spPr>
      </p:pic>
      <p:grpSp>
        <p:nvGrpSpPr>
          <p:cNvPr id="857" name="Google Shape;857;p44"/>
          <p:cNvGrpSpPr/>
          <p:nvPr/>
        </p:nvGrpSpPr>
        <p:grpSpPr>
          <a:xfrm>
            <a:off x="-823869" y="3809323"/>
            <a:ext cx="10791590" cy="1232611"/>
            <a:chOff x="-295975" y="3281013"/>
            <a:chExt cx="10437750" cy="1619300"/>
          </a:xfrm>
        </p:grpSpPr>
        <p:sp>
          <p:nvSpPr>
            <p:cNvPr id="858" name="Google Shape;858;p44"/>
            <p:cNvSpPr/>
            <p:nvPr/>
          </p:nvSpPr>
          <p:spPr>
            <a:xfrm>
              <a:off x="-295975" y="3281013"/>
              <a:ext cx="9828150" cy="1009700"/>
            </a:xfrm>
            <a:custGeom>
              <a:avLst/>
              <a:gdLst/>
              <a:ahLst/>
              <a:cxnLst/>
              <a:rect l="l" t="t" r="r" b="b"/>
              <a:pathLst>
                <a:path w="393126" h="40388" extrusionOk="0">
                  <a:moveTo>
                    <a:pt x="0" y="0"/>
                  </a:moveTo>
                  <a:cubicBezTo>
                    <a:pt x="3842" y="1352"/>
                    <a:pt x="12806" y="4411"/>
                    <a:pt x="23050" y="8110"/>
                  </a:cubicBezTo>
                  <a:cubicBezTo>
                    <a:pt x="33294" y="11809"/>
                    <a:pt x="45032" y="20773"/>
                    <a:pt x="61466" y="22196"/>
                  </a:cubicBezTo>
                  <a:cubicBezTo>
                    <a:pt x="77900" y="23619"/>
                    <a:pt x="104080" y="14513"/>
                    <a:pt x="121652" y="16647"/>
                  </a:cubicBezTo>
                  <a:cubicBezTo>
                    <a:pt x="139224" y="18781"/>
                    <a:pt x="153665" y="31444"/>
                    <a:pt x="166897" y="35001"/>
                  </a:cubicBezTo>
                  <a:cubicBezTo>
                    <a:pt x="180129" y="38558"/>
                    <a:pt x="182904" y="39554"/>
                    <a:pt x="201045" y="37989"/>
                  </a:cubicBezTo>
                  <a:cubicBezTo>
                    <a:pt x="219186" y="36424"/>
                    <a:pt x="250488" y="25254"/>
                    <a:pt x="275743" y="25610"/>
                  </a:cubicBezTo>
                  <a:cubicBezTo>
                    <a:pt x="300998" y="25966"/>
                    <a:pt x="333012" y="38558"/>
                    <a:pt x="352576" y="40123"/>
                  </a:cubicBezTo>
                  <a:cubicBezTo>
                    <a:pt x="372140" y="41688"/>
                    <a:pt x="386368" y="35855"/>
                    <a:pt x="393126" y="35001"/>
                  </a:cubicBezTo>
                </a:path>
              </a:pathLst>
            </a:custGeom>
            <a:noFill/>
            <a:ln w="19050" cap="flat" cmpd="sng">
              <a:solidFill>
                <a:schemeClr val="lt1"/>
              </a:solidFill>
              <a:prstDash val="solid"/>
              <a:round/>
              <a:headEnd type="none" w="med" len="med"/>
              <a:tailEnd type="none" w="med" len="med"/>
            </a:ln>
          </p:spPr>
        </p:sp>
        <p:sp>
          <p:nvSpPr>
            <p:cNvPr id="859" name="Google Shape;859;p44"/>
            <p:cNvSpPr/>
            <p:nvPr/>
          </p:nvSpPr>
          <p:spPr>
            <a:xfrm>
              <a:off x="-143575" y="3433413"/>
              <a:ext cx="9828150" cy="1009700"/>
            </a:xfrm>
            <a:custGeom>
              <a:avLst/>
              <a:gdLst/>
              <a:ahLst/>
              <a:cxnLst/>
              <a:rect l="l" t="t" r="r" b="b"/>
              <a:pathLst>
                <a:path w="393126" h="40388" extrusionOk="0">
                  <a:moveTo>
                    <a:pt x="0" y="0"/>
                  </a:moveTo>
                  <a:cubicBezTo>
                    <a:pt x="3842" y="1352"/>
                    <a:pt x="12806" y="4411"/>
                    <a:pt x="23050" y="8110"/>
                  </a:cubicBezTo>
                  <a:cubicBezTo>
                    <a:pt x="33294" y="11809"/>
                    <a:pt x="45032" y="20773"/>
                    <a:pt x="61466" y="22196"/>
                  </a:cubicBezTo>
                  <a:cubicBezTo>
                    <a:pt x="77900" y="23619"/>
                    <a:pt x="104080" y="14513"/>
                    <a:pt x="121652" y="16647"/>
                  </a:cubicBezTo>
                  <a:cubicBezTo>
                    <a:pt x="139224" y="18781"/>
                    <a:pt x="153665" y="31444"/>
                    <a:pt x="166897" y="35001"/>
                  </a:cubicBezTo>
                  <a:cubicBezTo>
                    <a:pt x="180129" y="38558"/>
                    <a:pt x="182904" y="39554"/>
                    <a:pt x="201045" y="37989"/>
                  </a:cubicBezTo>
                  <a:cubicBezTo>
                    <a:pt x="219186" y="36424"/>
                    <a:pt x="250488" y="25254"/>
                    <a:pt x="275743" y="25610"/>
                  </a:cubicBezTo>
                  <a:cubicBezTo>
                    <a:pt x="300998" y="25966"/>
                    <a:pt x="333012" y="38558"/>
                    <a:pt x="352576" y="40123"/>
                  </a:cubicBezTo>
                  <a:cubicBezTo>
                    <a:pt x="372140" y="41688"/>
                    <a:pt x="386368" y="35855"/>
                    <a:pt x="393126" y="35001"/>
                  </a:cubicBezTo>
                </a:path>
              </a:pathLst>
            </a:custGeom>
            <a:noFill/>
            <a:ln w="19050" cap="flat" cmpd="sng">
              <a:solidFill>
                <a:schemeClr val="lt1"/>
              </a:solidFill>
              <a:prstDash val="solid"/>
              <a:round/>
              <a:headEnd type="none" w="med" len="med"/>
              <a:tailEnd type="none" w="med" len="med"/>
            </a:ln>
          </p:spPr>
        </p:sp>
        <p:sp>
          <p:nvSpPr>
            <p:cNvPr id="860" name="Google Shape;860;p44"/>
            <p:cNvSpPr/>
            <p:nvPr/>
          </p:nvSpPr>
          <p:spPr>
            <a:xfrm>
              <a:off x="8825" y="3585813"/>
              <a:ext cx="9828150" cy="1009700"/>
            </a:xfrm>
            <a:custGeom>
              <a:avLst/>
              <a:gdLst/>
              <a:ahLst/>
              <a:cxnLst/>
              <a:rect l="l" t="t" r="r" b="b"/>
              <a:pathLst>
                <a:path w="393126" h="40388" extrusionOk="0">
                  <a:moveTo>
                    <a:pt x="0" y="0"/>
                  </a:moveTo>
                  <a:cubicBezTo>
                    <a:pt x="3842" y="1352"/>
                    <a:pt x="12806" y="4411"/>
                    <a:pt x="23050" y="8110"/>
                  </a:cubicBezTo>
                  <a:cubicBezTo>
                    <a:pt x="33294" y="11809"/>
                    <a:pt x="45032" y="20773"/>
                    <a:pt x="61466" y="22196"/>
                  </a:cubicBezTo>
                  <a:cubicBezTo>
                    <a:pt x="77900" y="23619"/>
                    <a:pt x="104080" y="14513"/>
                    <a:pt x="121652" y="16647"/>
                  </a:cubicBezTo>
                  <a:cubicBezTo>
                    <a:pt x="139224" y="18781"/>
                    <a:pt x="153665" y="31444"/>
                    <a:pt x="166897" y="35001"/>
                  </a:cubicBezTo>
                  <a:cubicBezTo>
                    <a:pt x="180129" y="38558"/>
                    <a:pt x="182904" y="39554"/>
                    <a:pt x="201045" y="37989"/>
                  </a:cubicBezTo>
                  <a:cubicBezTo>
                    <a:pt x="219186" y="36424"/>
                    <a:pt x="250488" y="25254"/>
                    <a:pt x="275743" y="25610"/>
                  </a:cubicBezTo>
                  <a:cubicBezTo>
                    <a:pt x="300998" y="25966"/>
                    <a:pt x="333012" y="38558"/>
                    <a:pt x="352576" y="40123"/>
                  </a:cubicBezTo>
                  <a:cubicBezTo>
                    <a:pt x="372140" y="41688"/>
                    <a:pt x="386368" y="35855"/>
                    <a:pt x="393126" y="35001"/>
                  </a:cubicBezTo>
                </a:path>
              </a:pathLst>
            </a:custGeom>
            <a:noFill/>
            <a:ln w="19050" cap="flat" cmpd="sng">
              <a:solidFill>
                <a:schemeClr val="lt1"/>
              </a:solidFill>
              <a:prstDash val="solid"/>
              <a:round/>
              <a:headEnd type="none" w="med" len="med"/>
              <a:tailEnd type="none" w="med" len="med"/>
            </a:ln>
          </p:spPr>
        </p:sp>
        <p:sp>
          <p:nvSpPr>
            <p:cNvPr id="861" name="Google Shape;861;p44"/>
            <p:cNvSpPr/>
            <p:nvPr/>
          </p:nvSpPr>
          <p:spPr>
            <a:xfrm>
              <a:off x="161225" y="3738213"/>
              <a:ext cx="9828150" cy="1009700"/>
            </a:xfrm>
            <a:custGeom>
              <a:avLst/>
              <a:gdLst/>
              <a:ahLst/>
              <a:cxnLst/>
              <a:rect l="l" t="t" r="r" b="b"/>
              <a:pathLst>
                <a:path w="393126" h="40388" extrusionOk="0">
                  <a:moveTo>
                    <a:pt x="0" y="0"/>
                  </a:moveTo>
                  <a:cubicBezTo>
                    <a:pt x="3842" y="1352"/>
                    <a:pt x="12806" y="4411"/>
                    <a:pt x="23050" y="8110"/>
                  </a:cubicBezTo>
                  <a:cubicBezTo>
                    <a:pt x="33294" y="11809"/>
                    <a:pt x="45032" y="20773"/>
                    <a:pt x="61466" y="22196"/>
                  </a:cubicBezTo>
                  <a:cubicBezTo>
                    <a:pt x="77900" y="23619"/>
                    <a:pt x="104080" y="14513"/>
                    <a:pt x="121652" y="16647"/>
                  </a:cubicBezTo>
                  <a:cubicBezTo>
                    <a:pt x="139224" y="18781"/>
                    <a:pt x="153665" y="31444"/>
                    <a:pt x="166897" y="35001"/>
                  </a:cubicBezTo>
                  <a:cubicBezTo>
                    <a:pt x="180129" y="38558"/>
                    <a:pt x="182904" y="39554"/>
                    <a:pt x="201045" y="37989"/>
                  </a:cubicBezTo>
                  <a:cubicBezTo>
                    <a:pt x="219186" y="36424"/>
                    <a:pt x="250488" y="25254"/>
                    <a:pt x="275743" y="25610"/>
                  </a:cubicBezTo>
                  <a:cubicBezTo>
                    <a:pt x="300998" y="25966"/>
                    <a:pt x="333012" y="38558"/>
                    <a:pt x="352576" y="40123"/>
                  </a:cubicBezTo>
                  <a:cubicBezTo>
                    <a:pt x="372140" y="41688"/>
                    <a:pt x="386368" y="35855"/>
                    <a:pt x="393126" y="35001"/>
                  </a:cubicBezTo>
                </a:path>
              </a:pathLst>
            </a:custGeom>
            <a:noFill/>
            <a:ln w="19050" cap="flat" cmpd="sng">
              <a:solidFill>
                <a:schemeClr val="lt1"/>
              </a:solidFill>
              <a:prstDash val="solid"/>
              <a:round/>
              <a:headEnd type="none" w="med" len="med"/>
              <a:tailEnd type="none" w="med" len="med"/>
            </a:ln>
          </p:spPr>
        </p:sp>
        <p:sp>
          <p:nvSpPr>
            <p:cNvPr id="862" name="Google Shape;862;p44"/>
            <p:cNvSpPr/>
            <p:nvPr/>
          </p:nvSpPr>
          <p:spPr>
            <a:xfrm>
              <a:off x="313625" y="3890613"/>
              <a:ext cx="9828150" cy="1009700"/>
            </a:xfrm>
            <a:custGeom>
              <a:avLst/>
              <a:gdLst/>
              <a:ahLst/>
              <a:cxnLst/>
              <a:rect l="l" t="t" r="r" b="b"/>
              <a:pathLst>
                <a:path w="393126" h="40388" extrusionOk="0">
                  <a:moveTo>
                    <a:pt x="0" y="0"/>
                  </a:moveTo>
                  <a:cubicBezTo>
                    <a:pt x="3842" y="1352"/>
                    <a:pt x="12806" y="4411"/>
                    <a:pt x="23050" y="8110"/>
                  </a:cubicBezTo>
                  <a:cubicBezTo>
                    <a:pt x="33294" y="11809"/>
                    <a:pt x="45032" y="20773"/>
                    <a:pt x="61466" y="22196"/>
                  </a:cubicBezTo>
                  <a:cubicBezTo>
                    <a:pt x="77900" y="23619"/>
                    <a:pt x="104080" y="14513"/>
                    <a:pt x="121652" y="16647"/>
                  </a:cubicBezTo>
                  <a:cubicBezTo>
                    <a:pt x="139224" y="18781"/>
                    <a:pt x="153665" y="31444"/>
                    <a:pt x="166897" y="35001"/>
                  </a:cubicBezTo>
                  <a:cubicBezTo>
                    <a:pt x="180129" y="38558"/>
                    <a:pt x="182904" y="39554"/>
                    <a:pt x="201045" y="37989"/>
                  </a:cubicBezTo>
                  <a:cubicBezTo>
                    <a:pt x="219186" y="36424"/>
                    <a:pt x="250488" y="25254"/>
                    <a:pt x="275743" y="25610"/>
                  </a:cubicBezTo>
                  <a:cubicBezTo>
                    <a:pt x="300998" y="25966"/>
                    <a:pt x="333012" y="38558"/>
                    <a:pt x="352576" y="40123"/>
                  </a:cubicBezTo>
                  <a:cubicBezTo>
                    <a:pt x="372140" y="41688"/>
                    <a:pt x="386368" y="35855"/>
                    <a:pt x="393126" y="35001"/>
                  </a:cubicBezTo>
                </a:path>
              </a:pathLst>
            </a:custGeom>
            <a:noFill/>
            <a:ln w="19050" cap="flat" cmpd="sng">
              <a:solidFill>
                <a:schemeClr val="lt1"/>
              </a:solidFill>
              <a:prstDash val="solid"/>
              <a:round/>
              <a:headEnd type="none" w="med" len="med"/>
              <a:tailEnd type="none" w="med" len="med"/>
            </a:ln>
          </p:spPr>
        </p:sp>
      </p:grpSp>
      <p:sp>
        <p:nvSpPr>
          <p:cNvPr id="863" name="Google Shape;863;p44"/>
          <p:cNvSpPr txBox="1">
            <a:spLocks noGrp="1"/>
          </p:cNvSpPr>
          <p:nvPr>
            <p:ph type="title"/>
          </p:nvPr>
        </p:nvSpPr>
        <p:spPr>
          <a:xfrm>
            <a:off x="756553" y="3294627"/>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mj-lt"/>
              </a:rPr>
              <a:t>Thank You</a:t>
            </a:r>
            <a:endParaRPr dirty="0">
              <a:latin typeface="+mj-lt"/>
            </a:endParaRPr>
          </a:p>
        </p:txBody>
      </p:sp>
      <p:grpSp>
        <p:nvGrpSpPr>
          <p:cNvPr id="864" name="Google Shape;864;p44"/>
          <p:cNvGrpSpPr/>
          <p:nvPr/>
        </p:nvGrpSpPr>
        <p:grpSpPr>
          <a:xfrm>
            <a:off x="8251150" y="429660"/>
            <a:ext cx="359238" cy="323270"/>
            <a:chOff x="2995750" y="2186550"/>
            <a:chExt cx="181525" cy="163350"/>
          </a:xfrm>
        </p:grpSpPr>
        <p:sp>
          <p:nvSpPr>
            <p:cNvPr id="865" name="Google Shape;865;p44"/>
            <p:cNvSpPr/>
            <p:nvPr/>
          </p:nvSpPr>
          <p:spPr>
            <a:xfrm>
              <a:off x="3031425" y="2186550"/>
              <a:ext cx="145850" cy="158075"/>
            </a:xfrm>
            <a:custGeom>
              <a:avLst/>
              <a:gdLst/>
              <a:ahLst/>
              <a:cxnLst/>
              <a:rect l="l" t="t" r="r" b="b"/>
              <a:pathLst>
                <a:path w="5834" h="6323" extrusionOk="0">
                  <a:moveTo>
                    <a:pt x="2640" y="0"/>
                  </a:moveTo>
                  <a:cubicBezTo>
                    <a:pt x="2618" y="0"/>
                    <a:pt x="2595" y="4"/>
                    <a:pt x="2573" y="13"/>
                  </a:cubicBezTo>
                  <a:cubicBezTo>
                    <a:pt x="2499" y="43"/>
                    <a:pt x="2447" y="117"/>
                    <a:pt x="2462" y="198"/>
                  </a:cubicBezTo>
                  <a:cubicBezTo>
                    <a:pt x="2543" y="1137"/>
                    <a:pt x="2292" y="2083"/>
                    <a:pt x="1708" y="2985"/>
                  </a:cubicBezTo>
                  <a:cubicBezTo>
                    <a:pt x="1538" y="3259"/>
                    <a:pt x="1287" y="3517"/>
                    <a:pt x="1035" y="3673"/>
                  </a:cubicBezTo>
                  <a:cubicBezTo>
                    <a:pt x="890" y="3764"/>
                    <a:pt x="699" y="3859"/>
                    <a:pt x="503" y="3859"/>
                  </a:cubicBezTo>
                  <a:cubicBezTo>
                    <a:pt x="429" y="3859"/>
                    <a:pt x="354" y="3845"/>
                    <a:pt x="281" y="3813"/>
                  </a:cubicBezTo>
                  <a:cubicBezTo>
                    <a:pt x="256" y="3803"/>
                    <a:pt x="231" y="3799"/>
                    <a:pt x="206" y="3799"/>
                  </a:cubicBezTo>
                  <a:cubicBezTo>
                    <a:pt x="135" y="3799"/>
                    <a:pt x="70" y="3836"/>
                    <a:pt x="37" y="3902"/>
                  </a:cubicBezTo>
                  <a:cubicBezTo>
                    <a:pt x="0" y="3976"/>
                    <a:pt x="30" y="4079"/>
                    <a:pt x="104" y="4124"/>
                  </a:cubicBezTo>
                  <a:lnTo>
                    <a:pt x="133" y="4153"/>
                  </a:lnTo>
                  <a:cubicBezTo>
                    <a:pt x="253" y="4206"/>
                    <a:pt x="378" y="4233"/>
                    <a:pt x="508" y="4233"/>
                  </a:cubicBezTo>
                  <a:cubicBezTo>
                    <a:pt x="740" y="4233"/>
                    <a:pt x="986" y="4149"/>
                    <a:pt x="1242" y="3983"/>
                  </a:cubicBezTo>
                  <a:cubicBezTo>
                    <a:pt x="1523" y="3798"/>
                    <a:pt x="1819" y="3503"/>
                    <a:pt x="2018" y="3192"/>
                  </a:cubicBezTo>
                  <a:cubicBezTo>
                    <a:pt x="2543" y="2371"/>
                    <a:pt x="2817" y="1506"/>
                    <a:pt x="2839" y="649"/>
                  </a:cubicBezTo>
                  <a:cubicBezTo>
                    <a:pt x="3179" y="945"/>
                    <a:pt x="3586" y="1159"/>
                    <a:pt x="4037" y="1270"/>
                  </a:cubicBezTo>
                  <a:cubicBezTo>
                    <a:pt x="4277" y="1329"/>
                    <a:pt x="4517" y="1359"/>
                    <a:pt x="4752" y="1359"/>
                  </a:cubicBezTo>
                  <a:cubicBezTo>
                    <a:pt x="4987" y="1359"/>
                    <a:pt x="5216" y="1329"/>
                    <a:pt x="5434" y="1270"/>
                  </a:cubicBezTo>
                  <a:lnTo>
                    <a:pt x="5434" y="1270"/>
                  </a:lnTo>
                  <a:cubicBezTo>
                    <a:pt x="5404" y="1603"/>
                    <a:pt x="5330" y="2201"/>
                    <a:pt x="5168" y="2889"/>
                  </a:cubicBezTo>
                  <a:cubicBezTo>
                    <a:pt x="4939" y="3835"/>
                    <a:pt x="4480" y="5151"/>
                    <a:pt x="3593" y="6009"/>
                  </a:cubicBezTo>
                  <a:cubicBezTo>
                    <a:pt x="3527" y="6083"/>
                    <a:pt x="3527" y="6194"/>
                    <a:pt x="3593" y="6267"/>
                  </a:cubicBezTo>
                  <a:cubicBezTo>
                    <a:pt x="3630" y="6304"/>
                    <a:pt x="3676" y="6323"/>
                    <a:pt x="3723" y="6323"/>
                  </a:cubicBezTo>
                  <a:cubicBezTo>
                    <a:pt x="3769" y="6323"/>
                    <a:pt x="3815" y="6304"/>
                    <a:pt x="3852" y="6267"/>
                  </a:cubicBezTo>
                  <a:cubicBezTo>
                    <a:pt x="4273" y="5853"/>
                    <a:pt x="4643" y="5314"/>
                    <a:pt x="4939" y="4678"/>
                  </a:cubicBezTo>
                  <a:cubicBezTo>
                    <a:pt x="5175" y="4168"/>
                    <a:pt x="5367" y="3591"/>
                    <a:pt x="5530" y="2963"/>
                  </a:cubicBezTo>
                  <a:cubicBezTo>
                    <a:pt x="5789" y="1891"/>
                    <a:pt x="5826" y="1048"/>
                    <a:pt x="5826" y="1011"/>
                  </a:cubicBezTo>
                  <a:cubicBezTo>
                    <a:pt x="5833" y="945"/>
                    <a:pt x="5796" y="893"/>
                    <a:pt x="5752" y="856"/>
                  </a:cubicBezTo>
                  <a:cubicBezTo>
                    <a:pt x="5714" y="832"/>
                    <a:pt x="5677" y="818"/>
                    <a:pt x="5640" y="818"/>
                  </a:cubicBezTo>
                  <a:cubicBezTo>
                    <a:pt x="5618" y="818"/>
                    <a:pt x="5596" y="823"/>
                    <a:pt x="5574" y="834"/>
                  </a:cubicBezTo>
                  <a:cubicBezTo>
                    <a:pt x="5333" y="937"/>
                    <a:pt x="5054" y="990"/>
                    <a:pt x="4764" y="990"/>
                  </a:cubicBezTo>
                  <a:cubicBezTo>
                    <a:pt x="4556" y="990"/>
                    <a:pt x="4342" y="963"/>
                    <a:pt x="4133" y="908"/>
                  </a:cubicBezTo>
                  <a:cubicBezTo>
                    <a:pt x="3586" y="767"/>
                    <a:pt x="3120" y="471"/>
                    <a:pt x="2787" y="65"/>
                  </a:cubicBezTo>
                  <a:cubicBezTo>
                    <a:pt x="2746" y="23"/>
                    <a:pt x="2693" y="0"/>
                    <a:pt x="26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6" name="Google Shape;866;p44"/>
            <p:cNvSpPr/>
            <p:nvPr/>
          </p:nvSpPr>
          <p:spPr>
            <a:xfrm>
              <a:off x="2995750" y="2231775"/>
              <a:ext cx="75425" cy="61925"/>
            </a:xfrm>
            <a:custGeom>
              <a:avLst/>
              <a:gdLst/>
              <a:ahLst/>
              <a:cxnLst/>
              <a:rect l="l" t="t" r="r" b="b"/>
              <a:pathLst>
                <a:path w="3017" h="2477" extrusionOk="0">
                  <a:moveTo>
                    <a:pt x="1240" y="1"/>
                  </a:moveTo>
                  <a:cubicBezTo>
                    <a:pt x="882" y="1"/>
                    <a:pt x="555" y="142"/>
                    <a:pt x="355" y="422"/>
                  </a:cubicBezTo>
                  <a:cubicBezTo>
                    <a:pt x="0" y="939"/>
                    <a:pt x="207" y="1716"/>
                    <a:pt x="851" y="2167"/>
                  </a:cubicBezTo>
                  <a:cubicBezTo>
                    <a:pt x="1143" y="2374"/>
                    <a:pt x="1471" y="2477"/>
                    <a:pt x="1777" y="2477"/>
                  </a:cubicBezTo>
                  <a:cubicBezTo>
                    <a:pt x="2135" y="2477"/>
                    <a:pt x="2462" y="2335"/>
                    <a:pt x="2662" y="2056"/>
                  </a:cubicBezTo>
                  <a:cubicBezTo>
                    <a:pt x="3017" y="1538"/>
                    <a:pt x="2802" y="762"/>
                    <a:pt x="2166" y="311"/>
                  </a:cubicBezTo>
                  <a:cubicBezTo>
                    <a:pt x="1874" y="104"/>
                    <a:pt x="1546" y="1"/>
                    <a:pt x="1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7" name="Google Shape;867;p44"/>
            <p:cNvSpPr/>
            <p:nvPr/>
          </p:nvSpPr>
          <p:spPr>
            <a:xfrm>
              <a:off x="3063750" y="2287900"/>
              <a:ext cx="75625" cy="62000"/>
            </a:xfrm>
            <a:custGeom>
              <a:avLst/>
              <a:gdLst/>
              <a:ahLst/>
              <a:cxnLst/>
              <a:rect l="l" t="t" r="r" b="b"/>
              <a:pathLst>
                <a:path w="3025" h="2480" extrusionOk="0">
                  <a:moveTo>
                    <a:pt x="1251" y="0"/>
                  </a:moveTo>
                  <a:cubicBezTo>
                    <a:pt x="892" y="0"/>
                    <a:pt x="563" y="144"/>
                    <a:pt x="363" y="424"/>
                  </a:cubicBezTo>
                  <a:cubicBezTo>
                    <a:pt x="1" y="942"/>
                    <a:pt x="215" y="1718"/>
                    <a:pt x="851" y="2169"/>
                  </a:cubicBezTo>
                  <a:cubicBezTo>
                    <a:pt x="1147" y="2376"/>
                    <a:pt x="1476" y="2479"/>
                    <a:pt x="1780" y="2479"/>
                  </a:cubicBezTo>
                  <a:cubicBezTo>
                    <a:pt x="2138" y="2479"/>
                    <a:pt x="2463" y="2338"/>
                    <a:pt x="2662" y="2058"/>
                  </a:cubicBezTo>
                  <a:cubicBezTo>
                    <a:pt x="3025" y="1541"/>
                    <a:pt x="2810" y="764"/>
                    <a:pt x="2174" y="313"/>
                  </a:cubicBezTo>
                  <a:cubicBezTo>
                    <a:pt x="1883" y="103"/>
                    <a:pt x="1556" y="0"/>
                    <a:pt x="12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868" name="Google Shape;868;p44"/>
          <p:cNvSpPr/>
          <p:nvPr/>
        </p:nvSpPr>
        <p:spPr>
          <a:xfrm>
            <a:off x="229150" y="4608575"/>
            <a:ext cx="217298" cy="323244"/>
          </a:xfrm>
          <a:custGeom>
            <a:avLst/>
            <a:gdLst/>
            <a:ahLst/>
            <a:cxnLst/>
            <a:rect l="l" t="t" r="r" b="b"/>
            <a:pathLst>
              <a:path w="4163" h="6193" extrusionOk="0">
                <a:moveTo>
                  <a:pt x="3945" y="0"/>
                </a:moveTo>
                <a:cubicBezTo>
                  <a:pt x="3902" y="0"/>
                  <a:pt x="3858" y="14"/>
                  <a:pt x="3823" y="39"/>
                </a:cubicBezTo>
                <a:cubicBezTo>
                  <a:pt x="3416" y="372"/>
                  <a:pt x="3010" y="579"/>
                  <a:pt x="2603" y="660"/>
                </a:cubicBezTo>
                <a:cubicBezTo>
                  <a:pt x="2479" y="686"/>
                  <a:pt x="2355" y="698"/>
                  <a:pt x="2233" y="698"/>
                </a:cubicBezTo>
                <a:cubicBezTo>
                  <a:pt x="1901" y="698"/>
                  <a:pt x="1588" y="604"/>
                  <a:pt x="1339" y="431"/>
                </a:cubicBezTo>
                <a:cubicBezTo>
                  <a:pt x="1307" y="405"/>
                  <a:pt x="1269" y="392"/>
                  <a:pt x="1231" y="392"/>
                </a:cubicBezTo>
                <a:cubicBezTo>
                  <a:pt x="1172" y="392"/>
                  <a:pt x="1113" y="422"/>
                  <a:pt x="1073" y="475"/>
                </a:cubicBezTo>
                <a:cubicBezTo>
                  <a:pt x="1006" y="557"/>
                  <a:pt x="1028" y="682"/>
                  <a:pt x="1110" y="742"/>
                </a:cubicBezTo>
                <a:cubicBezTo>
                  <a:pt x="1908" y="1363"/>
                  <a:pt x="2470" y="2242"/>
                  <a:pt x="2758" y="3351"/>
                </a:cubicBezTo>
                <a:cubicBezTo>
                  <a:pt x="2847" y="3684"/>
                  <a:pt x="2877" y="3972"/>
                  <a:pt x="2869" y="4201"/>
                </a:cubicBezTo>
                <a:cubicBezTo>
                  <a:pt x="2618" y="3904"/>
                  <a:pt x="2202" y="3726"/>
                  <a:pt x="1739" y="3726"/>
                </a:cubicBezTo>
                <a:cubicBezTo>
                  <a:pt x="1616" y="3726"/>
                  <a:pt x="1489" y="3739"/>
                  <a:pt x="1361" y="3765"/>
                </a:cubicBezTo>
                <a:cubicBezTo>
                  <a:pt x="548" y="3943"/>
                  <a:pt x="1" y="4615"/>
                  <a:pt x="141" y="5273"/>
                </a:cubicBezTo>
                <a:cubicBezTo>
                  <a:pt x="260" y="5827"/>
                  <a:pt x="829" y="6193"/>
                  <a:pt x="1491" y="6193"/>
                </a:cubicBezTo>
                <a:cubicBezTo>
                  <a:pt x="1615" y="6193"/>
                  <a:pt x="1743" y="6180"/>
                  <a:pt x="1871" y="6153"/>
                </a:cubicBezTo>
                <a:cubicBezTo>
                  <a:pt x="2544" y="6013"/>
                  <a:pt x="3024" y="5525"/>
                  <a:pt x="3098" y="4985"/>
                </a:cubicBezTo>
                <a:cubicBezTo>
                  <a:pt x="3350" y="4401"/>
                  <a:pt x="3261" y="3736"/>
                  <a:pt x="3135" y="3240"/>
                </a:cubicBezTo>
                <a:cubicBezTo>
                  <a:pt x="2906" y="2390"/>
                  <a:pt x="2537" y="1658"/>
                  <a:pt x="2026" y="1067"/>
                </a:cubicBezTo>
                <a:lnTo>
                  <a:pt x="2026" y="1067"/>
                </a:lnTo>
                <a:cubicBezTo>
                  <a:pt x="2093" y="1074"/>
                  <a:pt x="2158" y="1077"/>
                  <a:pt x="2224" y="1077"/>
                </a:cubicBezTo>
                <a:cubicBezTo>
                  <a:pt x="2370" y="1077"/>
                  <a:pt x="2516" y="1061"/>
                  <a:pt x="2670" y="1030"/>
                </a:cubicBezTo>
                <a:cubicBezTo>
                  <a:pt x="3135" y="941"/>
                  <a:pt x="3608" y="705"/>
                  <a:pt x="4059" y="335"/>
                </a:cubicBezTo>
                <a:cubicBezTo>
                  <a:pt x="4156" y="276"/>
                  <a:pt x="4163" y="150"/>
                  <a:pt x="4096" y="69"/>
                </a:cubicBezTo>
                <a:cubicBezTo>
                  <a:pt x="4059" y="23"/>
                  <a:pt x="4002" y="0"/>
                  <a:pt x="3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3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mj-lt"/>
              </a:rPr>
              <a:t>Why am </a:t>
            </a:r>
            <a:r>
              <a:rPr lang="en-GB" dirty="0">
                <a:latin typeface="+mj-lt"/>
              </a:rPr>
              <a:t>I</a:t>
            </a:r>
            <a:r>
              <a:rPr lang="en" dirty="0">
                <a:latin typeface="+mj-lt"/>
              </a:rPr>
              <a:t> doing this</a:t>
            </a:r>
            <a:endParaRPr dirty="0">
              <a:latin typeface="+mj-lt"/>
            </a:endParaRPr>
          </a:p>
        </p:txBody>
      </p:sp>
      <p:sp>
        <p:nvSpPr>
          <p:cNvPr id="562" name="Google Shape;562;p35"/>
          <p:cNvSpPr/>
          <p:nvPr/>
        </p:nvSpPr>
        <p:spPr>
          <a:xfrm>
            <a:off x="6781030" y="4256463"/>
            <a:ext cx="236698" cy="352118"/>
          </a:xfrm>
          <a:custGeom>
            <a:avLst/>
            <a:gdLst/>
            <a:ahLst/>
            <a:cxnLst/>
            <a:rect l="l" t="t" r="r" b="b"/>
            <a:pathLst>
              <a:path w="4163" h="6193" extrusionOk="0">
                <a:moveTo>
                  <a:pt x="3945" y="0"/>
                </a:moveTo>
                <a:cubicBezTo>
                  <a:pt x="3902" y="0"/>
                  <a:pt x="3858" y="14"/>
                  <a:pt x="3823" y="39"/>
                </a:cubicBezTo>
                <a:cubicBezTo>
                  <a:pt x="3416" y="372"/>
                  <a:pt x="3010" y="579"/>
                  <a:pt x="2603" y="660"/>
                </a:cubicBezTo>
                <a:cubicBezTo>
                  <a:pt x="2479" y="686"/>
                  <a:pt x="2355" y="698"/>
                  <a:pt x="2233" y="698"/>
                </a:cubicBezTo>
                <a:cubicBezTo>
                  <a:pt x="1901" y="698"/>
                  <a:pt x="1588" y="604"/>
                  <a:pt x="1339" y="431"/>
                </a:cubicBezTo>
                <a:cubicBezTo>
                  <a:pt x="1307" y="405"/>
                  <a:pt x="1269" y="392"/>
                  <a:pt x="1231" y="392"/>
                </a:cubicBezTo>
                <a:cubicBezTo>
                  <a:pt x="1172" y="392"/>
                  <a:pt x="1113" y="422"/>
                  <a:pt x="1073" y="475"/>
                </a:cubicBezTo>
                <a:cubicBezTo>
                  <a:pt x="1006" y="557"/>
                  <a:pt x="1028" y="682"/>
                  <a:pt x="1110" y="742"/>
                </a:cubicBezTo>
                <a:cubicBezTo>
                  <a:pt x="1908" y="1363"/>
                  <a:pt x="2470" y="2242"/>
                  <a:pt x="2758" y="3351"/>
                </a:cubicBezTo>
                <a:cubicBezTo>
                  <a:pt x="2847" y="3684"/>
                  <a:pt x="2877" y="3972"/>
                  <a:pt x="2869" y="4201"/>
                </a:cubicBezTo>
                <a:cubicBezTo>
                  <a:pt x="2618" y="3904"/>
                  <a:pt x="2202" y="3726"/>
                  <a:pt x="1739" y="3726"/>
                </a:cubicBezTo>
                <a:cubicBezTo>
                  <a:pt x="1616" y="3726"/>
                  <a:pt x="1489" y="3739"/>
                  <a:pt x="1361" y="3765"/>
                </a:cubicBezTo>
                <a:cubicBezTo>
                  <a:pt x="548" y="3943"/>
                  <a:pt x="1" y="4615"/>
                  <a:pt x="141" y="5273"/>
                </a:cubicBezTo>
                <a:cubicBezTo>
                  <a:pt x="260" y="5827"/>
                  <a:pt x="829" y="6193"/>
                  <a:pt x="1491" y="6193"/>
                </a:cubicBezTo>
                <a:cubicBezTo>
                  <a:pt x="1615" y="6193"/>
                  <a:pt x="1743" y="6180"/>
                  <a:pt x="1871" y="6153"/>
                </a:cubicBezTo>
                <a:cubicBezTo>
                  <a:pt x="2544" y="6013"/>
                  <a:pt x="3024" y="5525"/>
                  <a:pt x="3098" y="4985"/>
                </a:cubicBezTo>
                <a:cubicBezTo>
                  <a:pt x="3350" y="4401"/>
                  <a:pt x="3261" y="3736"/>
                  <a:pt x="3135" y="3240"/>
                </a:cubicBezTo>
                <a:cubicBezTo>
                  <a:pt x="2906" y="2390"/>
                  <a:pt x="2537" y="1658"/>
                  <a:pt x="2026" y="1067"/>
                </a:cubicBezTo>
                <a:lnTo>
                  <a:pt x="2026" y="1067"/>
                </a:lnTo>
                <a:cubicBezTo>
                  <a:pt x="2093" y="1074"/>
                  <a:pt x="2158" y="1077"/>
                  <a:pt x="2224" y="1077"/>
                </a:cubicBezTo>
                <a:cubicBezTo>
                  <a:pt x="2370" y="1077"/>
                  <a:pt x="2516" y="1061"/>
                  <a:pt x="2670" y="1030"/>
                </a:cubicBezTo>
                <a:cubicBezTo>
                  <a:pt x="3135" y="941"/>
                  <a:pt x="3608" y="705"/>
                  <a:pt x="4059" y="335"/>
                </a:cubicBezTo>
                <a:cubicBezTo>
                  <a:pt x="4156" y="276"/>
                  <a:pt x="4163" y="150"/>
                  <a:pt x="4096" y="69"/>
                </a:cubicBezTo>
                <a:cubicBezTo>
                  <a:pt x="4059" y="23"/>
                  <a:pt x="4002" y="0"/>
                  <a:pt x="3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63" name="Google Shape;563;p35"/>
          <p:cNvGrpSpPr/>
          <p:nvPr/>
        </p:nvGrpSpPr>
        <p:grpSpPr>
          <a:xfrm>
            <a:off x="4497124" y="4428999"/>
            <a:ext cx="412842" cy="371507"/>
            <a:chOff x="2995750" y="2186550"/>
            <a:chExt cx="181525" cy="163350"/>
          </a:xfrm>
        </p:grpSpPr>
        <p:sp>
          <p:nvSpPr>
            <p:cNvPr id="564" name="Google Shape;564;p35"/>
            <p:cNvSpPr/>
            <p:nvPr/>
          </p:nvSpPr>
          <p:spPr>
            <a:xfrm>
              <a:off x="3031425" y="2186550"/>
              <a:ext cx="145850" cy="158075"/>
            </a:xfrm>
            <a:custGeom>
              <a:avLst/>
              <a:gdLst/>
              <a:ahLst/>
              <a:cxnLst/>
              <a:rect l="l" t="t" r="r" b="b"/>
              <a:pathLst>
                <a:path w="5834" h="6323" extrusionOk="0">
                  <a:moveTo>
                    <a:pt x="2640" y="0"/>
                  </a:moveTo>
                  <a:cubicBezTo>
                    <a:pt x="2618" y="0"/>
                    <a:pt x="2595" y="4"/>
                    <a:pt x="2573" y="13"/>
                  </a:cubicBezTo>
                  <a:cubicBezTo>
                    <a:pt x="2499" y="43"/>
                    <a:pt x="2447" y="117"/>
                    <a:pt x="2462" y="198"/>
                  </a:cubicBezTo>
                  <a:cubicBezTo>
                    <a:pt x="2543" y="1137"/>
                    <a:pt x="2292" y="2083"/>
                    <a:pt x="1708" y="2985"/>
                  </a:cubicBezTo>
                  <a:cubicBezTo>
                    <a:pt x="1538" y="3259"/>
                    <a:pt x="1287" y="3517"/>
                    <a:pt x="1035" y="3673"/>
                  </a:cubicBezTo>
                  <a:cubicBezTo>
                    <a:pt x="890" y="3764"/>
                    <a:pt x="699" y="3859"/>
                    <a:pt x="503" y="3859"/>
                  </a:cubicBezTo>
                  <a:cubicBezTo>
                    <a:pt x="429" y="3859"/>
                    <a:pt x="354" y="3845"/>
                    <a:pt x="281" y="3813"/>
                  </a:cubicBezTo>
                  <a:cubicBezTo>
                    <a:pt x="256" y="3803"/>
                    <a:pt x="231" y="3799"/>
                    <a:pt x="206" y="3799"/>
                  </a:cubicBezTo>
                  <a:cubicBezTo>
                    <a:pt x="135" y="3799"/>
                    <a:pt x="70" y="3836"/>
                    <a:pt x="37" y="3902"/>
                  </a:cubicBezTo>
                  <a:cubicBezTo>
                    <a:pt x="0" y="3976"/>
                    <a:pt x="30" y="4079"/>
                    <a:pt x="104" y="4124"/>
                  </a:cubicBezTo>
                  <a:lnTo>
                    <a:pt x="133" y="4153"/>
                  </a:lnTo>
                  <a:cubicBezTo>
                    <a:pt x="253" y="4206"/>
                    <a:pt x="378" y="4233"/>
                    <a:pt x="508" y="4233"/>
                  </a:cubicBezTo>
                  <a:cubicBezTo>
                    <a:pt x="740" y="4233"/>
                    <a:pt x="986" y="4149"/>
                    <a:pt x="1242" y="3983"/>
                  </a:cubicBezTo>
                  <a:cubicBezTo>
                    <a:pt x="1523" y="3798"/>
                    <a:pt x="1819" y="3503"/>
                    <a:pt x="2018" y="3192"/>
                  </a:cubicBezTo>
                  <a:cubicBezTo>
                    <a:pt x="2543" y="2371"/>
                    <a:pt x="2817" y="1506"/>
                    <a:pt x="2839" y="649"/>
                  </a:cubicBezTo>
                  <a:cubicBezTo>
                    <a:pt x="3179" y="945"/>
                    <a:pt x="3586" y="1159"/>
                    <a:pt x="4037" y="1270"/>
                  </a:cubicBezTo>
                  <a:cubicBezTo>
                    <a:pt x="4277" y="1329"/>
                    <a:pt x="4517" y="1359"/>
                    <a:pt x="4752" y="1359"/>
                  </a:cubicBezTo>
                  <a:cubicBezTo>
                    <a:pt x="4987" y="1359"/>
                    <a:pt x="5216" y="1329"/>
                    <a:pt x="5434" y="1270"/>
                  </a:cubicBezTo>
                  <a:lnTo>
                    <a:pt x="5434" y="1270"/>
                  </a:lnTo>
                  <a:cubicBezTo>
                    <a:pt x="5404" y="1603"/>
                    <a:pt x="5330" y="2201"/>
                    <a:pt x="5168" y="2889"/>
                  </a:cubicBezTo>
                  <a:cubicBezTo>
                    <a:pt x="4939" y="3835"/>
                    <a:pt x="4480" y="5151"/>
                    <a:pt x="3593" y="6009"/>
                  </a:cubicBezTo>
                  <a:cubicBezTo>
                    <a:pt x="3527" y="6083"/>
                    <a:pt x="3527" y="6194"/>
                    <a:pt x="3593" y="6267"/>
                  </a:cubicBezTo>
                  <a:cubicBezTo>
                    <a:pt x="3630" y="6304"/>
                    <a:pt x="3676" y="6323"/>
                    <a:pt x="3723" y="6323"/>
                  </a:cubicBezTo>
                  <a:cubicBezTo>
                    <a:pt x="3769" y="6323"/>
                    <a:pt x="3815" y="6304"/>
                    <a:pt x="3852" y="6267"/>
                  </a:cubicBezTo>
                  <a:cubicBezTo>
                    <a:pt x="4273" y="5853"/>
                    <a:pt x="4643" y="5314"/>
                    <a:pt x="4939" y="4678"/>
                  </a:cubicBezTo>
                  <a:cubicBezTo>
                    <a:pt x="5175" y="4168"/>
                    <a:pt x="5367" y="3591"/>
                    <a:pt x="5530" y="2963"/>
                  </a:cubicBezTo>
                  <a:cubicBezTo>
                    <a:pt x="5789" y="1891"/>
                    <a:pt x="5826" y="1048"/>
                    <a:pt x="5826" y="1011"/>
                  </a:cubicBezTo>
                  <a:cubicBezTo>
                    <a:pt x="5833" y="945"/>
                    <a:pt x="5796" y="893"/>
                    <a:pt x="5752" y="856"/>
                  </a:cubicBezTo>
                  <a:cubicBezTo>
                    <a:pt x="5714" y="832"/>
                    <a:pt x="5677" y="818"/>
                    <a:pt x="5640" y="818"/>
                  </a:cubicBezTo>
                  <a:cubicBezTo>
                    <a:pt x="5618" y="818"/>
                    <a:pt x="5596" y="823"/>
                    <a:pt x="5574" y="834"/>
                  </a:cubicBezTo>
                  <a:cubicBezTo>
                    <a:pt x="5333" y="937"/>
                    <a:pt x="5054" y="990"/>
                    <a:pt x="4764" y="990"/>
                  </a:cubicBezTo>
                  <a:cubicBezTo>
                    <a:pt x="4556" y="990"/>
                    <a:pt x="4342" y="963"/>
                    <a:pt x="4133" y="908"/>
                  </a:cubicBezTo>
                  <a:cubicBezTo>
                    <a:pt x="3586" y="767"/>
                    <a:pt x="3120" y="471"/>
                    <a:pt x="2787" y="65"/>
                  </a:cubicBezTo>
                  <a:cubicBezTo>
                    <a:pt x="2746" y="23"/>
                    <a:pt x="2693" y="0"/>
                    <a:pt x="26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5" name="Google Shape;565;p35"/>
            <p:cNvSpPr/>
            <p:nvPr/>
          </p:nvSpPr>
          <p:spPr>
            <a:xfrm>
              <a:off x="2995750" y="2231775"/>
              <a:ext cx="75425" cy="61925"/>
            </a:xfrm>
            <a:custGeom>
              <a:avLst/>
              <a:gdLst/>
              <a:ahLst/>
              <a:cxnLst/>
              <a:rect l="l" t="t" r="r" b="b"/>
              <a:pathLst>
                <a:path w="3017" h="2477" extrusionOk="0">
                  <a:moveTo>
                    <a:pt x="1240" y="1"/>
                  </a:moveTo>
                  <a:cubicBezTo>
                    <a:pt x="882" y="1"/>
                    <a:pt x="555" y="142"/>
                    <a:pt x="355" y="422"/>
                  </a:cubicBezTo>
                  <a:cubicBezTo>
                    <a:pt x="0" y="939"/>
                    <a:pt x="207" y="1716"/>
                    <a:pt x="851" y="2167"/>
                  </a:cubicBezTo>
                  <a:cubicBezTo>
                    <a:pt x="1143" y="2374"/>
                    <a:pt x="1471" y="2477"/>
                    <a:pt x="1777" y="2477"/>
                  </a:cubicBezTo>
                  <a:cubicBezTo>
                    <a:pt x="2135" y="2477"/>
                    <a:pt x="2462" y="2335"/>
                    <a:pt x="2662" y="2056"/>
                  </a:cubicBezTo>
                  <a:cubicBezTo>
                    <a:pt x="3017" y="1538"/>
                    <a:pt x="2802" y="762"/>
                    <a:pt x="2166" y="311"/>
                  </a:cubicBezTo>
                  <a:cubicBezTo>
                    <a:pt x="1874" y="104"/>
                    <a:pt x="1546" y="1"/>
                    <a:pt x="1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6" name="Google Shape;566;p35"/>
            <p:cNvSpPr/>
            <p:nvPr/>
          </p:nvSpPr>
          <p:spPr>
            <a:xfrm>
              <a:off x="3063750" y="2287900"/>
              <a:ext cx="75625" cy="62000"/>
            </a:xfrm>
            <a:custGeom>
              <a:avLst/>
              <a:gdLst/>
              <a:ahLst/>
              <a:cxnLst/>
              <a:rect l="l" t="t" r="r" b="b"/>
              <a:pathLst>
                <a:path w="3025" h="2480" extrusionOk="0">
                  <a:moveTo>
                    <a:pt x="1251" y="0"/>
                  </a:moveTo>
                  <a:cubicBezTo>
                    <a:pt x="892" y="0"/>
                    <a:pt x="563" y="144"/>
                    <a:pt x="363" y="424"/>
                  </a:cubicBezTo>
                  <a:cubicBezTo>
                    <a:pt x="1" y="942"/>
                    <a:pt x="215" y="1718"/>
                    <a:pt x="851" y="2169"/>
                  </a:cubicBezTo>
                  <a:cubicBezTo>
                    <a:pt x="1147" y="2376"/>
                    <a:pt x="1476" y="2479"/>
                    <a:pt x="1780" y="2479"/>
                  </a:cubicBezTo>
                  <a:cubicBezTo>
                    <a:pt x="2138" y="2479"/>
                    <a:pt x="2463" y="2338"/>
                    <a:pt x="2662" y="2058"/>
                  </a:cubicBezTo>
                  <a:cubicBezTo>
                    <a:pt x="3025" y="1541"/>
                    <a:pt x="2810" y="764"/>
                    <a:pt x="2174" y="313"/>
                  </a:cubicBezTo>
                  <a:cubicBezTo>
                    <a:pt x="1883" y="103"/>
                    <a:pt x="1556" y="0"/>
                    <a:pt x="12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67" name="Google Shape;567;p35"/>
          <p:cNvSpPr/>
          <p:nvPr/>
        </p:nvSpPr>
        <p:spPr>
          <a:xfrm>
            <a:off x="720005" y="4320488"/>
            <a:ext cx="236698" cy="352118"/>
          </a:xfrm>
          <a:custGeom>
            <a:avLst/>
            <a:gdLst/>
            <a:ahLst/>
            <a:cxnLst/>
            <a:rect l="l" t="t" r="r" b="b"/>
            <a:pathLst>
              <a:path w="4163" h="6193" extrusionOk="0">
                <a:moveTo>
                  <a:pt x="3945" y="0"/>
                </a:moveTo>
                <a:cubicBezTo>
                  <a:pt x="3902" y="0"/>
                  <a:pt x="3858" y="14"/>
                  <a:pt x="3823" y="39"/>
                </a:cubicBezTo>
                <a:cubicBezTo>
                  <a:pt x="3416" y="372"/>
                  <a:pt x="3010" y="579"/>
                  <a:pt x="2603" y="660"/>
                </a:cubicBezTo>
                <a:cubicBezTo>
                  <a:pt x="2479" y="686"/>
                  <a:pt x="2355" y="698"/>
                  <a:pt x="2233" y="698"/>
                </a:cubicBezTo>
                <a:cubicBezTo>
                  <a:pt x="1901" y="698"/>
                  <a:pt x="1588" y="604"/>
                  <a:pt x="1339" y="431"/>
                </a:cubicBezTo>
                <a:cubicBezTo>
                  <a:pt x="1307" y="405"/>
                  <a:pt x="1269" y="392"/>
                  <a:pt x="1231" y="392"/>
                </a:cubicBezTo>
                <a:cubicBezTo>
                  <a:pt x="1172" y="392"/>
                  <a:pt x="1113" y="422"/>
                  <a:pt x="1073" y="475"/>
                </a:cubicBezTo>
                <a:cubicBezTo>
                  <a:pt x="1006" y="557"/>
                  <a:pt x="1028" y="682"/>
                  <a:pt x="1110" y="742"/>
                </a:cubicBezTo>
                <a:cubicBezTo>
                  <a:pt x="1908" y="1363"/>
                  <a:pt x="2470" y="2242"/>
                  <a:pt x="2758" y="3351"/>
                </a:cubicBezTo>
                <a:cubicBezTo>
                  <a:pt x="2847" y="3684"/>
                  <a:pt x="2877" y="3972"/>
                  <a:pt x="2869" y="4201"/>
                </a:cubicBezTo>
                <a:cubicBezTo>
                  <a:pt x="2618" y="3904"/>
                  <a:pt x="2202" y="3726"/>
                  <a:pt x="1739" y="3726"/>
                </a:cubicBezTo>
                <a:cubicBezTo>
                  <a:pt x="1616" y="3726"/>
                  <a:pt x="1489" y="3739"/>
                  <a:pt x="1361" y="3765"/>
                </a:cubicBezTo>
                <a:cubicBezTo>
                  <a:pt x="548" y="3943"/>
                  <a:pt x="1" y="4615"/>
                  <a:pt x="141" y="5273"/>
                </a:cubicBezTo>
                <a:cubicBezTo>
                  <a:pt x="260" y="5827"/>
                  <a:pt x="829" y="6193"/>
                  <a:pt x="1491" y="6193"/>
                </a:cubicBezTo>
                <a:cubicBezTo>
                  <a:pt x="1615" y="6193"/>
                  <a:pt x="1743" y="6180"/>
                  <a:pt x="1871" y="6153"/>
                </a:cubicBezTo>
                <a:cubicBezTo>
                  <a:pt x="2544" y="6013"/>
                  <a:pt x="3024" y="5525"/>
                  <a:pt x="3098" y="4985"/>
                </a:cubicBezTo>
                <a:cubicBezTo>
                  <a:pt x="3350" y="4401"/>
                  <a:pt x="3261" y="3736"/>
                  <a:pt x="3135" y="3240"/>
                </a:cubicBezTo>
                <a:cubicBezTo>
                  <a:pt x="2906" y="2390"/>
                  <a:pt x="2537" y="1658"/>
                  <a:pt x="2026" y="1067"/>
                </a:cubicBezTo>
                <a:lnTo>
                  <a:pt x="2026" y="1067"/>
                </a:lnTo>
                <a:cubicBezTo>
                  <a:pt x="2093" y="1074"/>
                  <a:pt x="2158" y="1077"/>
                  <a:pt x="2224" y="1077"/>
                </a:cubicBezTo>
                <a:cubicBezTo>
                  <a:pt x="2370" y="1077"/>
                  <a:pt x="2516" y="1061"/>
                  <a:pt x="2670" y="1030"/>
                </a:cubicBezTo>
                <a:cubicBezTo>
                  <a:pt x="3135" y="941"/>
                  <a:pt x="3608" y="705"/>
                  <a:pt x="4059" y="335"/>
                </a:cubicBezTo>
                <a:cubicBezTo>
                  <a:pt x="4156" y="276"/>
                  <a:pt x="4163" y="150"/>
                  <a:pt x="4096" y="69"/>
                </a:cubicBezTo>
                <a:cubicBezTo>
                  <a:pt x="4059" y="23"/>
                  <a:pt x="4002" y="0"/>
                  <a:pt x="3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 name="Google Shape;432;p32">
            <a:extLst>
              <a:ext uri="{FF2B5EF4-FFF2-40B4-BE49-F238E27FC236}">
                <a16:creationId xmlns:a16="http://schemas.microsoft.com/office/drawing/2014/main" id="{4F3C8271-22FE-4F54-4F3D-F91A3CDD31EC}"/>
              </a:ext>
            </a:extLst>
          </p:cNvPr>
          <p:cNvSpPr txBox="1">
            <a:spLocks/>
          </p:cNvSpPr>
          <p:nvPr/>
        </p:nvSpPr>
        <p:spPr>
          <a:xfrm>
            <a:off x="956703" y="1391301"/>
            <a:ext cx="7187838" cy="24471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en-GB" sz="1200" b="0" i="0" dirty="0">
                <a:solidFill>
                  <a:schemeClr val="bg1"/>
                </a:solidFill>
                <a:effectLst/>
                <a:latin typeface="+mn-lt"/>
              </a:rPr>
              <a:t>I want to focus on expanding the skills and knowledge I will need in my Higher Education course, Creative Music Production BA(Hons), at Huddersfield University, as this 4-year degree is in creativity and music production. I want to use what I have learned over the last 2 years </a:t>
            </a:r>
            <a:r>
              <a:rPr lang="en-GB" sz="1200" dirty="0">
                <a:solidFill>
                  <a:schemeClr val="bg1"/>
                </a:solidFill>
                <a:latin typeface="+mn-lt"/>
              </a:rPr>
              <a:t>but also try new tools and techniques in production to enhance my knowledge before I start my degree.</a:t>
            </a:r>
          </a:p>
        </p:txBody>
      </p:sp>
      <p:pic>
        <p:nvPicPr>
          <p:cNvPr id="8" name="Picture 7" descr="A black speaker with a black background&#10;&#10;AI-generated content may be incorrect.">
            <a:extLst>
              <a:ext uri="{FF2B5EF4-FFF2-40B4-BE49-F238E27FC236}">
                <a16:creationId xmlns:a16="http://schemas.microsoft.com/office/drawing/2014/main" id="{75CBEEC1-8674-F893-AD9C-A8E4886275D8}"/>
              </a:ext>
            </a:extLst>
          </p:cNvPr>
          <p:cNvPicPr>
            <a:picLocks noChangeAspect="1"/>
          </p:cNvPicPr>
          <p:nvPr/>
        </p:nvPicPr>
        <p:blipFill>
          <a:blip r:embed="rId3"/>
          <a:stretch>
            <a:fillRect/>
          </a:stretch>
        </p:blipFill>
        <p:spPr>
          <a:xfrm>
            <a:off x="7893698" y="-47973"/>
            <a:ext cx="1167568" cy="1440000"/>
          </a:xfrm>
          <a:prstGeom prst="rect">
            <a:avLst/>
          </a:prstGeom>
        </p:spPr>
      </p:pic>
      <p:pic>
        <p:nvPicPr>
          <p:cNvPr id="9" name="Picture 8" descr="A black speaker with a black background&#10;&#10;AI-generated content may be incorrect.">
            <a:extLst>
              <a:ext uri="{FF2B5EF4-FFF2-40B4-BE49-F238E27FC236}">
                <a16:creationId xmlns:a16="http://schemas.microsoft.com/office/drawing/2014/main" id="{F01CD4C5-34BA-40B3-66D6-B5FDB774BC8A}"/>
              </a:ext>
            </a:extLst>
          </p:cNvPr>
          <p:cNvPicPr>
            <a:picLocks noChangeAspect="1"/>
          </p:cNvPicPr>
          <p:nvPr/>
        </p:nvPicPr>
        <p:blipFill>
          <a:blip r:embed="rId4"/>
          <a:stretch>
            <a:fillRect/>
          </a:stretch>
        </p:blipFill>
        <p:spPr>
          <a:xfrm>
            <a:off x="33505" y="-47973"/>
            <a:ext cx="1167568" cy="1440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3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dirty="0">
                <a:latin typeface="+mj-lt"/>
              </a:rPr>
              <a:t>My Project</a:t>
            </a:r>
            <a:endParaRPr dirty="0">
              <a:latin typeface="+mj-lt"/>
            </a:endParaRPr>
          </a:p>
        </p:txBody>
      </p:sp>
      <p:sp>
        <p:nvSpPr>
          <p:cNvPr id="562" name="Google Shape;562;p35"/>
          <p:cNvSpPr/>
          <p:nvPr/>
        </p:nvSpPr>
        <p:spPr>
          <a:xfrm>
            <a:off x="6781030" y="4256463"/>
            <a:ext cx="236698" cy="352118"/>
          </a:xfrm>
          <a:custGeom>
            <a:avLst/>
            <a:gdLst/>
            <a:ahLst/>
            <a:cxnLst/>
            <a:rect l="l" t="t" r="r" b="b"/>
            <a:pathLst>
              <a:path w="4163" h="6193" extrusionOk="0">
                <a:moveTo>
                  <a:pt x="3945" y="0"/>
                </a:moveTo>
                <a:cubicBezTo>
                  <a:pt x="3902" y="0"/>
                  <a:pt x="3858" y="14"/>
                  <a:pt x="3823" y="39"/>
                </a:cubicBezTo>
                <a:cubicBezTo>
                  <a:pt x="3416" y="372"/>
                  <a:pt x="3010" y="579"/>
                  <a:pt x="2603" y="660"/>
                </a:cubicBezTo>
                <a:cubicBezTo>
                  <a:pt x="2479" y="686"/>
                  <a:pt x="2355" y="698"/>
                  <a:pt x="2233" y="698"/>
                </a:cubicBezTo>
                <a:cubicBezTo>
                  <a:pt x="1901" y="698"/>
                  <a:pt x="1588" y="604"/>
                  <a:pt x="1339" y="431"/>
                </a:cubicBezTo>
                <a:cubicBezTo>
                  <a:pt x="1307" y="405"/>
                  <a:pt x="1269" y="392"/>
                  <a:pt x="1231" y="392"/>
                </a:cubicBezTo>
                <a:cubicBezTo>
                  <a:pt x="1172" y="392"/>
                  <a:pt x="1113" y="422"/>
                  <a:pt x="1073" y="475"/>
                </a:cubicBezTo>
                <a:cubicBezTo>
                  <a:pt x="1006" y="557"/>
                  <a:pt x="1028" y="682"/>
                  <a:pt x="1110" y="742"/>
                </a:cubicBezTo>
                <a:cubicBezTo>
                  <a:pt x="1908" y="1363"/>
                  <a:pt x="2470" y="2242"/>
                  <a:pt x="2758" y="3351"/>
                </a:cubicBezTo>
                <a:cubicBezTo>
                  <a:pt x="2847" y="3684"/>
                  <a:pt x="2877" y="3972"/>
                  <a:pt x="2869" y="4201"/>
                </a:cubicBezTo>
                <a:cubicBezTo>
                  <a:pt x="2618" y="3904"/>
                  <a:pt x="2202" y="3726"/>
                  <a:pt x="1739" y="3726"/>
                </a:cubicBezTo>
                <a:cubicBezTo>
                  <a:pt x="1616" y="3726"/>
                  <a:pt x="1489" y="3739"/>
                  <a:pt x="1361" y="3765"/>
                </a:cubicBezTo>
                <a:cubicBezTo>
                  <a:pt x="548" y="3943"/>
                  <a:pt x="1" y="4615"/>
                  <a:pt x="141" y="5273"/>
                </a:cubicBezTo>
                <a:cubicBezTo>
                  <a:pt x="260" y="5827"/>
                  <a:pt x="829" y="6193"/>
                  <a:pt x="1491" y="6193"/>
                </a:cubicBezTo>
                <a:cubicBezTo>
                  <a:pt x="1615" y="6193"/>
                  <a:pt x="1743" y="6180"/>
                  <a:pt x="1871" y="6153"/>
                </a:cubicBezTo>
                <a:cubicBezTo>
                  <a:pt x="2544" y="6013"/>
                  <a:pt x="3024" y="5525"/>
                  <a:pt x="3098" y="4985"/>
                </a:cubicBezTo>
                <a:cubicBezTo>
                  <a:pt x="3350" y="4401"/>
                  <a:pt x="3261" y="3736"/>
                  <a:pt x="3135" y="3240"/>
                </a:cubicBezTo>
                <a:cubicBezTo>
                  <a:pt x="2906" y="2390"/>
                  <a:pt x="2537" y="1658"/>
                  <a:pt x="2026" y="1067"/>
                </a:cubicBezTo>
                <a:lnTo>
                  <a:pt x="2026" y="1067"/>
                </a:lnTo>
                <a:cubicBezTo>
                  <a:pt x="2093" y="1074"/>
                  <a:pt x="2158" y="1077"/>
                  <a:pt x="2224" y="1077"/>
                </a:cubicBezTo>
                <a:cubicBezTo>
                  <a:pt x="2370" y="1077"/>
                  <a:pt x="2516" y="1061"/>
                  <a:pt x="2670" y="1030"/>
                </a:cubicBezTo>
                <a:cubicBezTo>
                  <a:pt x="3135" y="941"/>
                  <a:pt x="3608" y="705"/>
                  <a:pt x="4059" y="335"/>
                </a:cubicBezTo>
                <a:cubicBezTo>
                  <a:pt x="4156" y="276"/>
                  <a:pt x="4163" y="150"/>
                  <a:pt x="4096" y="69"/>
                </a:cubicBezTo>
                <a:cubicBezTo>
                  <a:pt x="4059" y="23"/>
                  <a:pt x="4002" y="0"/>
                  <a:pt x="3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63" name="Google Shape;563;p35"/>
          <p:cNvGrpSpPr/>
          <p:nvPr/>
        </p:nvGrpSpPr>
        <p:grpSpPr>
          <a:xfrm>
            <a:off x="4497124" y="4428999"/>
            <a:ext cx="412842" cy="371507"/>
            <a:chOff x="2995750" y="2186550"/>
            <a:chExt cx="181525" cy="163350"/>
          </a:xfrm>
        </p:grpSpPr>
        <p:sp>
          <p:nvSpPr>
            <p:cNvPr id="564" name="Google Shape;564;p35"/>
            <p:cNvSpPr/>
            <p:nvPr/>
          </p:nvSpPr>
          <p:spPr>
            <a:xfrm>
              <a:off x="3031425" y="2186550"/>
              <a:ext cx="145850" cy="158075"/>
            </a:xfrm>
            <a:custGeom>
              <a:avLst/>
              <a:gdLst/>
              <a:ahLst/>
              <a:cxnLst/>
              <a:rect l="l" t="t" r="r" b="b"/>
              <a:pathLst>
                <a:path w="5834" h="6323" extrusionOk="0">
                  <a:moveTo>
                    <a:pt x="2640" y="0"/>
                  </a:moveTo>
                  <a:cubicBezTo>
                    <a:pt x="2618" y="0"/>
                    <a:pt x="2595" y="4"/>
                    <a:pt x="2573" y="13"/>
                  </a:cubicBezTo>
                  <a:cubicBezTo>
                    <a:pt x="2499" y="43"/>
                    <a:pt x="2447" y="117"/>
                    <a:pt x="2462" y="198"/>
                  </a:cubicBezTo>
                  <a:cubicBezTo>
                    <a:pt x="2543" y="1137"/>
                    <a:pt x="2292" y="2083"/>
                    <a:pt x="1708" y="2985"/>
                  </a:cubicBezTo>
                  <a:cubicBezTo>
                    <a:pt x="1538" y="3259"/>
                    <a:pt x="1287" y="3517"/>
                    <a:pt x="1035" y="3673"/>
                  </a:cubicBezTo>
                  <a:cubicBezTo>
                    <a:pt x="890" y="3764"/>
                    <a:pt x="699" y="3859"/>
                    <a:pt x="503" y="3859"/>
                  </a:cubicBezTo>
                  <a:cubicBezTo>
                    <a:pt x="429" y="3859"/>
                    <a:pt x="354" y="3845"/>
                    <a:pt x="281" y="3813"/>
                  </a:cubicBezTo>
                  <a:cubicBezTo>
                    <a:pt x="256" y="3803"/>
                    <a:pt x="231" y="3799"/>
                    <a:pt x="206" y="3799"/>
                  </a:cubicBezTo>
                  <a:cubicBezTo>
                    <a:pt x="135" y="3799"/>
                    <a:pt x="70" y="3836"/>
                    <a:pt x="37" y="3902"/>
                  </a:cubicBezTo>
                  <a:cubicBezTo>
                    <a:pt x="0" y="3976"/>
                    <a:pt x="30" y="4079"/>
                    <a:pt x="104" y="4124"/>
                  </a:cubicBezTo>
                  <a:lnTo>
                    <a:pt x="133" y="4153"/>
                  </a:lnTo>
                  <a:cubicBezTo>
                    <a:pt x="253" y="4206"/>
                    <a:pt x="378" y="4233"/>
                    <a:pt x="508" y="4233"/>
                  </a:cubicBezTo>
                  <a:cubicBezTo>
                    <a:pt x="740" y="4233"/>
                    <a:pt x="986" y="4149"/>
                    <a:pt x="1242" y="3983"/>
                  </a:cubicBezTo>
                  <a:cubicBezTo>
                    <a:pt x="1523" y="3798"/>
                    <a:pt x="1819" y="3503"/>
                    <a:pt x="2018" y="3192"/>
                  </a:cubicBezTo>
                  <a:cubicBezTo>
                    <a:pt x="2543" y="2371"/>
                    <a:pt x="2817" y="1506"/>
                    <a:pt x="2839" y="649"/>
                  </a:cubicBezTo>
                  <a:cubicBezTo>
                    <a:pt x="3179" y="945"/>
                    <a:pt x="3586" y="1159"/>
                    <a:pt x="4037" y="1270"/>
                  </a:cubicBezTo>
                  <a:cubicBezTo>
                    <a:pt x="4277" y="1329"/>
                    <a:pt x="4517" y="1359"/>
                    <a:pt x="4752" y="1359"/>
                  </a:cubicBezTo>
                  <a:cubicBezTo>
                    <a:pt x="4987" y="1359"/>
                    <a:pt x="5216" y="1329"/>
                    <a:pt x="5434" y="1270"/>
                  </a:cubicBezTo>
                  <a:lnTo>
                    <a:pt x="5434" y="1270"/>
                  </a:lnTo>
                  <a:cubicBezTo>
                    <a:pt x="5404" y="1603"/>
                    <a:pt x="5330" y="2201"/>
                    <a:pt x="5168" y="2889"/>
                  </a:cubicBezTo>
                  <a:cubicBezTo>
                    <a:pt x="4939" y="3835"/>
                    <a:pt x="4480" y="5151"/>
                    <a:pt x="3593" y="6009"/>
                  </a:cubicBezTo>
                  <a:cubicBezTo>
                    <a:pt x="3527" y="6083"/>
                    <a:pt x="3527" y="6194"/>
                    <a:pt x="3593" y="6267"/>
                  </a:cubicBezTo>
                  <a:cubicBezTo>
                    <a:pt x="3630" y="6304"/>
                    <a:pt x="3676" y="6323"/>
                    <a:pt x="3723" y="6323"/>
                  </a:cubicBezTo>
                  <a:cubicBezTo>
                    <a:pt x="3769" y="6323"/>
                    <a:pt x="3815" y="6304"/>
                    <a:pt x="3852" y="6267"/>
                  </a:cubicBezTo>
                  <a:cubicBezTo>
                    <a:pt x="4273" y="5853"/>
                    <a:pt x="4643" y="5314"/>
                    <a:pt x="4939" y="4678"/>
                  </a:cubicBezTo>
                  <a:cubicBezTo>
                    <a:pt x="5175" y="4168"/>
                    <a:pt x="5367" y="3591"/>
                    <a:pt x="5530" y="2963"/>
                  </a:cubicBezTo>
                  <a:cubicBezTo>
                    <a:pt x="5789" y="1891"/>
                    <a:pt x="5826" y="1048"/>
                    <a:pt x="5826" y="1011"/>
                  </a:cubicBezTo>
                  <a:cubicBezTo>
                    <a:pt x="5833" y="945"/>
                    <a:pt x="5796" y="893"/>
                    <a:pt x="5752" y="856"/>
                  </a:cubicBezTo>
                  <a:cubicBezTo>
                    <a:pt x="5714" y="832"/>
                    <a:pt x="5677" y="818"/>
                    <a:pt x="5640" y="818"/>
                  </a:cubicBezTo>
                  <a:cubicBezTo>
                    <a:pt x="5618" y="818"/>
                    <a:pt x="5596" y="823"/>
                    <a:pt x="5574" y="834"/>
                  </a:cubicBezTo>
                  <a:cubicBezTo>
                    <a:pt x="5333" y="937"/>
                    <a:pt x="5054" y="990"/>
                    <a:pt x="4764" y="990"/>
                  </a:cubicBezTo>
                  <a:cubicBezTo>
                    <a:pt x="4556" y="990"/>
                    <a:pt x="4342" y="963"/>
                    <a:pt x="4133" y="908"/>
                  </a:cubicBezTo>
                  <a:cubicBezTo>
                    <a:pt x="3586" y="767"/>
                    <a:pt x="3120" y="471"/>
                    <a:pt x="2787" y="65"/>
                  </a:cubicBezTo>
                  <a:cubicBezTo>
                    <a:pt x="2746" y="23"/>
                    <a:pt x="2693" y="0"/>
                    <a:pt x="26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5" name="Google Shape;565;p35"/>
            <p:cNvSpPr/>
            <p:nvPr/>
          </p:nvSpPr>
          <p:spPr>
            <a:xfrm>
              <a:off x="2995750" y="2231775"/>
              <a:ext cx="75425" cy="61925"/>
            </a:xfrm>
            <a:custGeom>
              <a:avLst/>
              <a:gdLst/>
              <a:ahLst/>
              <a:cxnLst/>
              <a:rect l="l" t="t" r="r" b="b"/>
              <a:pathLst>
                <a:path w="3017" h="2477" extrusionOk="0">
                  <a:moveTo>
                    <a:pt x="1240" y="1"/>
                  </a:moveTo>
                  <a:cubicBezTo>
                    <a:pt x="882" y="1"/>
                    <a:pt x="555" y="142"/>
                    <a:pt x="355" y="422"/>
                  </a:cubicBezTo>
                  <a:cubicBezTo>
                    <a:pt x="0" y="939"/>
                    <a:pt x="207" y="1716"/>
                    <a:pt x="851" y="2167"/>
                  </a:cubicBezTo>
                  <a:cubicBezTo>
                    <a:pt x="1143" y="2374"/>
                    <a:pt x="1471" y="2477"/>
                    <a:pt x="1777" y="2477"/>
                  </a:cubicBezTo>
                  <a:cubicBezTo>
                    <a:pt x="2135" y="2477"/>
                    <a:pt x="2462" y="2335"/>
                    <a:pt x="2662" y="2056"/>
                  </a:cubicBezTo>
                  <a:cubicBezTo>
                    <a:pt x="3017" y="1538"/>
                    <a:pt x="2802" y="762"/>
                    <a:pt x="2166" y="311"/>
                  </a:cubicBezTo>
                  <a:cubicBezTo>
                    <a:pt x="1874" y="104"/>
                    <a:pt x="1546" y="1"/>
                    <a:pt x="1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6" name="Google Shape;566;p35"/>
            <p:cNvSpPr/>
            <p:nvPr/>
          </p:nvSpPr>
          <p:spPr>
            <a:xfrm>
              <a:off x="3063750" y="2287900"/>
              <a:ext cx="75625" cy="62000"/>
            </a:xfrm>
            <a:custGeom>
              <a:avLst/>
              <a:gdLst/>
              <a:ahLst/>
              <a:cxnLst/>
              <a:rect l="l" t="t" r="r" b="b"/>
              <a:pathLst>
                <a:path w="3025" h="2480" extrusionOk="0">
                  <a:moveTo>
                    <a:pt x="1251" y="0"/>
                  </a:moveTo>
                  <a:cubicBezTo>
                    <a:pt x="892" y="0"/>
                    <a:pt x="563" y="144"/>
                    <a:pt x="363" y="424"/>
                  </a:cubicBezTo>
                  <a:cubicBezTo>
                    <a:pt x="1" y="942"/>
                    <a:pt x="215" y="1718"/>
                    <a:pt x="851" y="2169"/>
                  </a:cubicBezTo>
                  <a:cubicBezTo>
                    <a:pt x="1147" y="2376"/>
                    <a:pt x="1476" y="2479"/>
                    <a:pt x="1780" y="2479"/>
                  </a:cubicBezTo>
                  <a:cubicBezTo>
                    <a:pt x="2138" y="2479"/>
                    <a:pt x="2463" y="2338"/>
                    <a:pt x="2662" y="2058"/>
                  </a:cubicBezTo>
                  <a:cubicBezTo>
                    <a:pt x="3025" y="1541"/>
                    <a:pt x="2810" y="764"/>
                    <a:pt x="2174" y="313"/>
                  </a:cubicBezTo>
                  <a:cubicBezTo>
                    <a:pt x="1883" y="103"/>
                    <a:pt x="1556" y="0"/>
                    <a:pt x="12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67" name="Google Shape;567;p35"/>
          <p:cNvSpPr/>
          <p:nvPr/>
        </p:nvSpPr>
        <p:spPr>
          <a:xfrm>
            <a:off x="720005" y="4320488"/>
            <a:ext cx="236698" cy="352118"/>
          </a:xfrm>
          <a:custGeom>
            <a:avLst/>
            <a:gdLst/>
            <a:ahLst/>
            <a:cxnLst/>
            <a:rect l="l" t="t" r="r" b="b"/>
            <a:pathLst>
              <a:path w="4163" h="6193" extrusionOk="0">
                <a:moveTo>
                  <a:pt x="3945" y="0"/>
                </a:moveTo>
                <a:cubicBezTo>
                  <a:pt x="3902" y="0"/>
                  <a:pt x="3858" y="14"/>
                  <a:pt x="3823" y="39"/>
                </a:cubicBezTo>
                <a:cubicBezTo>
                  <a:pt x="3416" y="372"/>
                  <a:pt x="3010" y="579"/>
                  <a:pt x="2603" y="660"/>
                </a:cubicBezTo>
                <a:cubicBezTo>
                  <a:pt x="2479" y="686"/>
                  <a:pt x="2355" y="698"/>
                  <a:pt x="2233" y="698"/>
                </a:cubicBezTo>
                <a:cubicBezTo>
                  <a:pt x="1901" y="698"/>
                  <a:pt x="1588" y="604"/>
                  <a:pt x="1339" y="431"/>
                </a:cubicBezTo>
                <a:cubicBezTo>
                  <a:pt x="1307" y="405"/>
                  <a:pt x="1269" y="392"/>
                  <a:pt x="1231" y="392"/>
                </a:cubicBezTo>
                <a:cubicBezTo>
                  <a:pt x="1172" y="392"/>
                  <a:pt x="1113" y="422"/>
                  <a:pt x="1073" y="475"/>
                </a:cubicBezTo>
                <a:cubicBezTo>
                  <a:pt x="1006" y="557"/>
                  <a:pt x="1028" y="682"/>
                  <a:pt x="1110" y="742"/>
                </a:cubicBezTo>
                <a:cubicBezTo>
                  <a:pt x="1908" y="1363"/>
                  <a:pt x="2470" y="2242"/>
                  <a:pt x="2758" y="3351"/>
                </a:cubicBezTo>
                <a:cubicBezTo>
                  <a:pt x="2847" y="3684"/>
                  <a:pt x="2877" y="3972"/>
                  <a:pt x="2869" y="4201"/>
                </a:cubicBezTo>
                <a:cubicBezTo>
                  <a:pt x="2618" y="3904"/>
                  <a:pt x="2202" y="3726"/>
                  <a:pt x="1739" y="3726"/>
                </a:cubicBezTo>
                <a:cubicBezTo>
                  <a:pt x="1616" y="3726"/>
                  <a:pt x="1489" y="3739"/>
                  <a:pt x="1361" y="3765"/>
                </a:cubicBezTo>
                <a:cubicBezTo>
                  <a:pt x="548" y="3943"/>
                  <a:pt x="1" y="4615"/>
                  <a:pt x="141" y="5273"/>
                </a:cubicBezTo>
                <a:cubicBezTo>
                  <a:pt x="260" y="5827"/>
                  <a:pt x="829" y="6193"/>
                  <a:pt x="1491" y="6193"/>
                </a:cubicBezTo>
                <a:cubicBezTo>
                  <a:pt x="1615" y="6193"/>
                  <a:pt x="1743" y="6180"/>
                  <a:pt x="1871" y="6153"/>
                </a:cubicBezTo>
                <a:cubicBezTo>
                  <a:pt x="2544" y="6013"/>
                  <a:pt x="3024" y="5525"/>
                  <a:pt x="3098" y="4985"/>
                </a:cubicBezTo>
                <a:cubicBezTo>
                  <a:pt x="3350" y="4401"/>
                  <a:pt x="3261" y="3736"/>
                  <a:pt x="3135" y="3240"/>
                </a:cubicBezTo>
                <a:cubicBezTo>
                  <a:pt x="2906" y="2390"/>
                  <a:pt x="2537" y="1658"/>
                  <a:pt x="2026" y="1067"/>
                </a:cubicBezTo>
                <a:lnTo>
                  <a:pt x="2026" y="1067"/>
                </a:lnTo>
                <a:cubicBezTo>
                  <a:pt x="2093" y="1074"/>
                  <a:pt x="2158" y="1077"/>
                  <a:pt x="2224" y="1077"/>
                </a:cubicBezTo>
                <a:cubicBezTo>
                  <a:pt x="2370" y="1077"/>
                  <a:pt x="2516" y="1061"/>
                  <a:pt x="2670" y="1030"/>
                </a:cubicBezTo>
                <a:cubicBezTo>
                  <a:pt x="3135" y="941"/>
                  <a:pt x="3608" y="705"/>
                  <a:pt x="4059" y="335"/>
                </a:cubicBezTo>
                <a:cubicBezTo>
                  <a:pt x="4156" y="276"/>
                  <a:pt x="4163" y="150"/>
                  <a:pt x="4096" y="69"/>
                </a:cubicBezTo>
                <a:cubicBezTo>
                  <a:pt x="4059" y="23"/>
                  <a:pt x="4002" y="0"/>
                  <a:pt x="3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 name="Google Shape;432;p32">
            <a:extLst>
              <a:ext uri="{FF2B5EF4-FFF2-40B4-BE49-F238E27FC236}">
                <a16:creationId xmlns:a16="http://schemas.microsoft.com/office/drawing/2014/main" id="{4F3C8271-22FE-4F54-4F3D-F91A3CDD31EC}"/>
              </a:ext>
            </a:extLst>
          </p:cNvPr>
          <p:cNvSpPr txBox="1">
            <a:spLocks/>
          </p:cNvSpPr>
          <p:nvPr/>
        </p:nvSpPr>
        <p:spPr>
          <a:xfrm>
            <a:off x="956703" y="1391301"/>
            <a:ext cx="7187838" cy="281336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200" i="0" dirty="0">
                <a:solidFill>
                  <a:schemeClr val="bg1"/>
                </a:solidFill>
                <a:effectLst/>
                <a:latin typeface="+mn-lt"/>
              </a:rPr>
              <a:t>My Project will </a:t>
            </a:r>
            <a:r>
              <a:rPr lang="en-GB" sz="1200" dirty="0">
                <a:solidFill>
                  <a:schemeClr val="bg1"/>
                </a:solidFill>
                <a:latin typeface="+mn-lt"/>
              </a:rPr>
              <a:t>look at creating the intro title music for an Adventure Game called Metroid Dread. </a:t>
            </a:r>
            <a:r>
              <a:rPr lang="en-GB" sz="1200" i="0" dirty="0">
                <a:solidFill>
                  <a:schemeClr val="bg1"/>
                </a:solidFill>
                <a:effectLst/>
                <a:latin typeface="+mn-lt"/>
              </a:rPr>
              <a:t>I am going to recreate the title screen theme. This relatively recent game uses less bit-crushed instruments and still holds the environmental, ‘alive’ feeling that the Metroid series has. It is one element that I would like to experiment with, perhaps touching upon the theme of ‘corruption’, where I could visit leitmotifs and melodies of other prominent tracks that sound ‘off’ or in different keys. </a:t>
            </a:r>
          </a:p>
          <a:p>
            <a:endParaRPr lang="en-GB" sz="1200" dirty="0">
              <a:solidFill>
                <a:schemeClr val="bg1"/>
              </a:solidFill>
              <a:latin typeface="+mn-lt"/>
            </a:endParaRPr>
          </a:p>
          <a:p>
            <a:r>
              <a:rPr lang="en-GB" sz="1200" dirty="0">
                <a:solidFill>
                  <a:schemeClr val="bg1"/>
                </a:solidFill>
                <a:latin typeface="+mn-lt"/>
              </a:rPr>
              <a:t>This will involve </a:t>
            </a:r>
            <a:r>
              <a:rPr lang="en-GB" sz="1200" b="1" dirty="0">
                <a:solidFill>
                  <a:schemeClr val="bg1"/>
                </a:solidFill>
                <a:latin typeface="+mn-lt"/>
              </a:rPr>
              <a:t>Researching Tools,</a:t>
            </a:r>
            <a:r>
              <a:rPr lang="en-GB" sz="1200" dirty="0">
                <a:solidFill>
                  <a:schemeClr val="bg1"/>
                </a:solidFill>
                <a:latin typeface="+mn-lt"/>
              </a:rPr>
              <a:t> </a:t>
            </a:r>
            <a:r>
              <a:rPr lang="en-GB" sz="1200" b="1" dirty="0">
                <a:solidFill>
                  <a:schemeClr val="bg1"/>
                </a:solidFill>
                <a:latin typeface="+mn-lt"/>
              </a:rPr>
              <a:t>Creating, Recording</a:t>
            </a:r>
            <a:r>
              <a:rPr lang="en-GB" sz="1200" dirty="0">
                <a:solidFill>
                  <a:schemeClr val="bg1"/>
                </a:solidFill>
                <a:latin typeface="+mn-lt"/>
              </a:rPr>
              <a:t>,</a:t>
            </a:r>
            <a:r>
              <a:rPr lang="en-GB" sz="1200" b="1" dirty="0">
                <a:solidFill>
                  <a:schemeClr val="bg1"/>
                </a:solidFill>
                <a:latin typeface="+mn-lt"/>
              </a:rPr>
              <a:t> Sampling, Mixing, Publishing, and Distribution.</a:t>
            </a:r>
            <a:endParaRPr lang="en-GB" sz="1200" dirty="0">
              <a:solidFill>
                <a:schemeClr val="bg1"/>
              </a:solidFill>
              <a:latin typeface="+mn-lt"/>
            </a:endParaRPr>
          </a:p>
          <a:p>
            <a:r>
              <a:rPr lang="en-GB" sz="1200" i="0" dirty="0">
                <a:solidFill>
                  <a:schemeClr val="bg1"/>
                </a:solidFill>
                <a:effectLst/>
                <a:latin typeface="+mn-lt"/>
              </a:rPr>
              <a:t> </a:t>
            </a:r>
          </a:p>
          <a:p>
            <a:r>
              <a:rPr lang="en-GB" sz="1200" i="0" dirty="0">
                <a:solidFill>
                  <a:schemeClr val="bg1"/>
                </a:solidFill>
                <a:effectLst/>
                <a:latin typeface="+mn-lt"/>
              </a:rPr>
              <a:t>I will look at utilising the skills I have gained and new music productions utilising AI Tools. I will create three versions of the track: one, I will create myself, and the second, I will use AI tools to make the tracks. I will then take the track I produced and amend it with AI tools to create a fourth track. And obtain feedback on th</a:t>
            </a:r>
            <a:r>
              <a:rPr lang="en-GB" sz="1200" dirty="0">
                <a:solidFill>
                  <a:schemeClr val="bg1"/>
                </a:solidFill>
                <a:latin typeface="+mn-lt"/>
              </a:rPr>
              <a:t>e tracks.</a:t>
            </a:r>
            <a:endParaRPr lang="en-GB" sz="1200" i="0" dirty="0">
              <a:solidFill>
                <a:schemeClr val="bg1"/>
              </a:solidFill>
              <a:effectLst/>
              <a:latin typeface="+mn-lt"/>
            </a:endParaRPr>
          </a:p>
          <a:p>
            <a:endParaRPr lang="en-GB" sz="1200" dirty="0">
              <a:solidFill>
                <a:schemeClr val="bg1"/>
              </a:solidFill>
              <a:latin typeface="+mn-lt"/>
            </a:endParaRPr>
          </a:p>
          <a:p>
            <a:r>
              <a:rPr lang="en-GB" sz="1200" i="0" dirty="0">
                <a:solidFill>
                  <a:schemeClr val="bg1"/>
                </a:solidFill>
                <a:effectLst/>
                <a:latin typeface="+mn-lt"/>
              </a:rPr>
              <a:t>I will also create additional atmospheric tracks for the game to publish the </a:t>
            </a:r>
            <a:r>
              <a:rPr lang="en-GB" sz="1200" dirty="0">
                <a:solidFill>
                  <a:schemeClr val="bg1"/>
                </a:solidFill>
                <a:latin typeface="+mn-lt"/>
              </a:rPr>
              <a:t>collection of tracks on music </a:t>
            </a:r>
            <a:r>
              <a:rPr lang="en-GB" sz="1200" i="0" dirty="0">
                <a:solidFill>
                  <a:schemeClr val="bg1"/>
                </a:solidFill>
                <a:effectLst/>
                <a:latin typeface="+mn-lt"/>
              </a:rPr>
              <a:t>on music sites.</a:t>
            </a:r>
            <a:endParaRPr lang="en-GB" sz="1200" i="0" dirty="0">
              <a:solidFill>
                <a:srgbClr val="1A1A1A"/>
              </a:solidFill>
              <a:effectLst/>
              <a:latin typeface="+mn-lt"/>
            </a:endParaRPr>
          </a:p>
          <a:p>
            <a:endParaRPr lang="en-GB" dirty="0"/>
          </a:p>
        </p:txBody>
      </p:sp>
      <p:pic>
        <p:nvPicPr>
          <p:cNvPr id="8" name="Picture 7" descr="A black speaker with a black background&#10;&#10;AI-generated content may be incorrect.">
            <a:extLst>
              <a:ext uri="{FF2B5EF4-FFF2-40B4-BE49-F238E27FC236}">
                <a16:creationId xmlns:a16="http://schemas.microsoft.com/office/drawing/2014/main" id="{75CBEEC1-8674-F893-AD9C-A8E4886275D8}"/>
              </a:ext>
            </a:extLst>
          </p:cNvPr>
          <p:cNvPicPr>
            <a:picLocks noChangeAspect="1"/>
          </p:cNvPicPr>
          <p:nvPr/>
        </p:nvPicPr>
        <p:blipFill>
          <a:blip r:embed="rId3"/>
          <a:stretch>
            <a:fillRect/>
          </a:stretch>
        </p:blipFill>
        <p:spPr>
          <a:xfrm>
            <a:off x="7893698" y="-47973"/>
            <a:ext cx="1167568" cy="1440000"/>
          </a:xfrm>
          <a:prstGeom prst="rect">
            <a:avLst/>
          </a:prstGeom>
        </p:spPr>
      </p:pic>
      <p:pic>
        <p:nvPicPr>
          <p:cNvPr id="9" name="Picture 8" descr="A black speaker with a black background&#10;&#10;AI-generated content may be incorrect.">
            <a:extLst>
              <a:ext uri="{FF2B5EF4-FFF2-40B4-BE49-F238E27FC236}">
                <a16:creationId xmlns:a16="http://schemas.microsoft.com/office/drawing/2014/main" id="{F01CD4C5-34BA-40B3-66D6-B5FDB774BC8A}"/>
              </a:ext>
            </a:extLst>
          </p:cNvPr>
          <p:cNvPicPr>
            <a:picLocks noChangeAspect="1"/>
          </p:cNvPicPr>
          <p:nvPr/>
        </p:nvPicPr>
        <p:blipFill>
          <a:blip r:embed="rId4"/>
          <a:stretch>
            <a:fillRect/>
          </a:stretch>
        </p:blipFill>
        <p:spPr>
          <a:xfrm>
            <a:off x="33505" y="-47973"/>
            <a:ext cx="1167568" cy="1440000"/>
          </a:xfrm>
          <a:prstGeom prst="rect">
            <a:avLst/>
          </a:prstGeom>
        </p:spPr>
      </p:pic>
    </p:spTree>
    <p:extLst>
      <p:ext uri="{BB962C8B-B14F-4D97-AF65-F5344CB8AC3E}">
        <p14:creationId xmlns:p14="http://schemas.microsoft.com/office/powerpoint/2010/main" val="2075185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3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mj-lt"/>
              </a:rPr>
              <a:t>Aims &amp; Objectives</a:t>
            </a:r>
            <a:endParaRPr dirty="0">
              <a:latin typeface="+mj-lt"/>
            </a:endParaRPr>
          </a:p>
        </p:txBody>
      </p:sp>
      <p:sp>
        <p:nvSpPr>
          <p:cNvPr id="562" name="Google Shape;562;p35"/>
          <p:cNvSpPr/>
          <p:nvPr/>
        </p:nvSpPr>
        <p:spPr>
          <a:xfrm>
            <a:off x="6781030" y="4256463"/>
            <a:ext cx="236698" cy="352118"/>
          </a:xfrm>
          <a:custGeom>
            <a:avLst/>
            <a:gdLst/>
            <a:ahLst/>
            <a:cxnLst/>
            <a:rect l="l" t="t" r="r" b="b"/>
            <a:pathLst>
              <a:path w="4163" h="6193" extrusionOk="0">
                <a:moveTo>
                  <a:pt x="3945" y="0"/>
                </a:moveTo>
                <a:cubicBezTo>
                  <a:pt x="3902" y="0"/>
                  <a:pt x="3858" y="14"/>
                  <a:pt x="3823" y="39"/>
                </a:cubicBezTo>
                <a:cubicBezTo>
                  <a:pt x="3416" y="372"/>
                  <a:pt x="3010" y="579"/>
                  <a:pt x="2603" y="660"/>
                </a:cubicBezTo>
                <a:cubicBezTo>
                  <a:pt x="2479" y="686"/>
                  <a:pt x="2355" y="698"/>
                  <a:pt x="2233" y="698"/>
                </a:cubicBezTo>
                <a:cubicBezTo>
                  <a:pt x="1901" y="698"/>
                  <a:pt x="1588" y="604"/>
                  <a:pt x="1339" y="431"/>
                </a:cubicBezTo>
                <a:cubicBezTo>
                  <a:pt x="1307" y="405"/>
                  <a:pt x="1269" y="392"/>
                  <a:pt x="1231" y="392"/>
                </a:cubicBezTo>
                <a:cubicBezTo>
                  <a:pt x="1172" y="392"/>
                  <a:pt x="1113" y="422"/>
                  <a:pt x="1073" y="475"/>
                </a:cubicBezTo>
                <a:cubicBezTo>
                  <a:pt x="1006" y="557"/>
                  <a:pt x="1028" y="682"/>
                  <a:pt x="1110" y="742"/>
                </a:cubicBezTo>
                <a:cubicBezTo>
                  <a:pt x="1908" y="1363"/>
                  <a:pt x="2470" y="2242"/>
                  <a:pt x="2758" y="3351"/>
                </a:cubicBezTo>
                <a:cubicBezTo>
                  <a:pt x="2847" y="3684"/>
                  <a:pt x="2877" y="3972"/>
                  <a:pt x="2869" y="4201"/>
                </a:cubicBezTo>
                <a:cubicBezTo>
                  <a:pt x="2618" y="3904"/>
                  <a:pt x="2202" y="3726"/>
                  <a:pt x="1739" y="3726"/>
                </a:cubicBezTo>
                <a:cubicBezTo>
                  <a:pt x="1616" y="3726"/>
                  <a:pt x="1489" y="3739"/>
                  <a:pt x="1361" y="3765"/>
                </a:cubicBezTo>
                <a:cubicBezTo>
                  <a:pt x="548" y="3943"/>
                  <a:pt x="1" y="4615"/>
                  <a:pt x="141" y="5273"/>
                </a:cubicBezTo>
                <a:cubicBezTo>
                  <a:pt x="260" y="5827"/>
                  <a:pt x="829" y="6193"/>
                  <a:pt x="1491" y="6193"/>
                </a:cubicBezTo>
                <a:cubicBezTo>
                  <a:pt x="1615" y="6193"/>
                  <a:pt x="1743" y="6180"/>
                  <a:pt x="1871" y="6153"/>
                </a:cubicBezTo>
                <a:cubicBezTo>
                  <a:pt x="2544" y="6013"/>
                  <a:pt x="3024" y="5525"/>
                  <a:pt x="3098" y="4985"/>
                </a:cubicBezTo>
                <a:cubicBezTo>
                  <a:pt x="3350" y="4401"/>
                  <a:pt x="3261" y="3736"/>
                  <a:pt x="3135" y="3240"/>
                </a:cubicBezTo>
                <a:cubicBezTo>
                  <a:pt x="2906" y="2390"/>
                  <a:pt x="2537" y="1658"/>
                  <a:pt x="2026" y="1067"/>
                </a:cubicBezTo>
                <a:lnTo>
                  <a:pt x="2026" y="1067"/>
                </a:lnTo>
                <a:cubicBezTo>
                  <a:pt x="2093" y="1074"/>
                  <a:pt x="2158" y="1077"/>
                  <a:pt x="2224" y="1077"/>
                </a:cubicBezTo>
                <a:cubicBezTo>
                  <a:pt x="2370" y="1077"/>
                  <a:pt x="2516" y="1061"/>
                  <a:pt x="2670" y="1030"/>
                </a:cubicBezTo>
                <a:cubicBezTo>
                  <a:pt x="3135" y="941"/>
                  <a:pt x="3608" y="705"/>
                  <a:pt x="4059" y="335"/>
                </a:cubicBezTo>
                <a:cubicBezTo>
                  <a:pt x="4156" y="276"/>
                  <a:pt x="4163" y="150"/>
                  <a:pt x="4096" y="69"/>
                </a:cubicBezTo>
                <a:cubicBezTo>
                  <a:pt x="4059" y="23"/>
                  <a:pt x="4002" y="0"/>
                  <a:pt x="3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63" name="Google Shape;563;p35"/>
          <p:cNvGrpSpPr/>
          <p:nvPr/>
        </p:nvGrpSpPr>
        <p:grpSpPr>
          <a:xfrm>
            <a:off x="4497124" y="4428999"/>
            <a:ext cx="412842" cy="371507"/>
            <a:chOff x="2995750" y="2186550"/>
            <a:chExt cx="181525" cy="163350"/>
          </a:xfrm>
        </p:grpSpPr>
        <p:sp>
          <p:nvSpPr>
            <p:cNvPr id="564" name="Google Shape;564;p35"/>
            <p:cNvSpPr/>
            <p:nvPr/>
          </p:nvSpPr>
          <p:spPr>
            <a:xfrm>
              <a:off x="3031425" y="2186550"/>
              <a:ext cx="145850" cy="158075"/>
            </a:xfrm>
            <a:custGeom>
              <a:avLst/>
              <a:gdLst/>
              <a:ahLst/>
              <a:cxnLst/>
              <a:rect l="l" t="t" r="r" b="b"/>
              <a:pathLst>
                <a:path w="5834" h="6323" extrusionOk="0">
                  <a:moveTo>
                    <a:pt x="2640" y="0"/>
                  </a:moveTo>
                  <a:cubicBezTo>
                    <a:pt x="2618" y="0"/>
                    <a:pt x="2595" y="4"/>
                    <a:pt x="2573" y="13"/>
                  </a:cubicBezTo>
                  <a:cubicBezTo>
                    <a:pt x="2499" y="43"/>
                    <a:pt x="2447" y="117"/>
                    <a:pt x="2462" y="198"/>
                  </a:cubicBezTo>
                  <a:cubicBezTo>
                    <a:pt x="2543" y="1137"/>
                    <a:pt x="2292" y="2083"/>
                    <a:pt x="1708" y="2985"/>
                  </a:cubicBezTo>
                  <a:cubicBezTo>
                    <a:pt x="1538" y="3259"/>
                    <a:pt x="1287" y="3517"/>
                    <a:pt x="1035" y="3673"/>
                  </a:cubicBezTo>
                  <a:cubicBezTo>
                    <a:pt x="890" y="3764"/>
                    <a:pt x="699" y="3859"/>
                    <a:pt x="503" y="3859"/>
                  </a:cubicBezTo>
                  <a:cubicBezTo>
                    <a:pt x="429" y="3859"/>
                    <a:pt x="354" y="3845"/>
                    <a:pt x="281" y="3813"/>
                  </a:cubicBezTo>
                  <a:cubicBezTo>
                    <a:pt x="256" y="3803"/>
                    <a:pt x="231" y="3799"/>
                    <a:pt x="206" y="3799"/>
                  </a:cubicBezTo>
                  <a:cubicBezTo>
                    <a:pt x="135" y="3799"/>
                    <a:pt x="70" y="3836"/>
                    <a:pt x="37" y="3902"/>
                  </a:cubicBezTo>
                  <a:cubicBezTo>
                    <a:pt x="0" y="3976"/>
                    <a:pt x="30" y="4079"/>
                    <a:pt x="104" y="4124"/>
                  </a:cubicBezTo>
                  <a:lnTo>
                    <a:pt x="133" y="4153"/>
                  </a:lnTo>
                  <a:cubicBezTo>
                    <a:pt x="253" y="4206"/>
                    <a:pt x="378" y="4233"/>
                    <a:pt x="508" y="4233"/>
                  </a:cubicBezTo>
                  <a:cubicBezTo>
                    <a:pt x="740" y="4233"/>
                    <a:pt x="986" y="4149"/>
                    <a:pt x="1242" y="3983"/>
                  </a:cubicBezTo>
                  <a:cubicBezTo>
                    <a:pt x="1523" y="3798"/>
                    <a:pt x="1819" y="3503"/>
                    <a:pt x="2018" y="3192"/>
                  </a:cubicBezTo>
                  <a:cubicBezTo>
                    <a:pt x="2543" y="2371"/>
                    <a:pt x="2817" y="1506"/>
                    <a:pt x="2839" y="649"/>
                  </a:cubicBezTo>
                  <a:cubicBezTo>
                    <a:pt x="3179" y="945"/>
                    <a:pt x="3586" y="1159"/>
                    <a:pt x="4037" y="1270"/>
                  </a:cubicBezTo>
                  <a:cubicBezTo>
                    <a:pt x="4277" y="1329"/>
                    <a:pt x="4517" y="1359"/>
                    <a:pt x="4752" y="1359"/>
                  </a:cubicBezTo>
                  <a:cubicBezTo>
                    <a:pt x="4987" y="1359"/>
                    <a:pt x="5216" y="1329"/>
                    <a:pt x="5434" y="1270"/>
                  </a:cubicBezTo>
                  <a:lnTo>
                    <a:pt x="5434" y="1270"/>
                  </a:lnTo>
                  <a:cubicBezTo>
                    <a:pt x="5404" y="1603"/>
                    <a:pt x="5330" y="2201"/>
                    <a:pt x="5168" y="2889"/>
                  </a:cubicBezTo>
                  <a:cubicBezTo>
                    <a:pt x="4939" y="3835"/>
                    <a:pt x="4480" y="5151"/>
                    <a:pt x="3593" y="6009"/>
                  </a:cubicBezTo>
                  <a:cubicBezTo>
                    <a:pt x="3527" y="6083"/>
                    <a:pt x="3527" y="6194"/>
                    <a:pt x="3593" y="6267"/>
                  </a:cubicBezTo>
                  <a:cubicBezTo>
                    <a:pt x="3630" y="6304"/>
                    <a:pt x="3676" y="6323"/>
                    <a:pt x="3723" y="6323"/>
                  </a:cubicBezTo>
                  <a:cubicBezTo>
                    <a:pt x="3769" y="6323"/>
                    <a:pt x="3815" y="6304"/>
                    <a:pt x="3852" y="6267"/>
                  </a:cubicBezTo>
                  <a:cubicBezTo>
                    <a:pt x="4273" y="5853"/>
                    <a:pt x="4643" y="5314"/>
                    <a:pt x="4939" y="4678"/>
                  </a:cubicBezTo>
                  <a:cubicBezTo>
                    <a:pt x="5175" y="4168"/>
                    <a:pt x="5367" y="3591"/>
                    <a:pt x="5530" y="2963"/>
                  </a:cubicBezTo>
                  <a:cubicBezTo>
                    <a:pt x="5789" y="1891"/>
                    <a:pt x="5826" y="1048"/>
                    <a:pt x="5826" y="1011"/>
                  </a:cubicBezTo>
                  <a:cubicBezTo>
                    <a:pt x="5833" y="945"/>
                    <a:pt x="5796" y="893"/>
                    <a:pt x="5752" y="856"/>
                  </a:cubicBezTo>
                  <a:cubicBezTo>
                    <a:pt x="5714" y="832"/>
                    <a:pt x="5677" y="818"/>
                    <a:pt x="5640" y="818"/>
                  </a:cubicBezTo>
                  <a:cubicBezTo>
                    <a:pt x="5618" y="818"/>
                    <a:pt x="5596" y="823"/>
                    <a:pt x="5574" y="834"/>
                  </a:cubicBezTo>
                  <a:cubicBezTo>
                    <a:pt x="5333" y="937"/>
                    <a:pt x="5054" y="990"/>
                    <a:pt x="4764" y="990"/>
                  </a:cubicBezTo>
                  <a:cubicBezTo>
                    <a:pt x="4556" y="990"/>
                    <a:pt x="4342" y="963"/>
                    <a:pt x="4133" y="908"/>
                  </a:cubicBezTo>
                  <a:cubicBezTo>
                    <a:pt x="3586" y="767"/>
                    <a:pt x="3120" y="471"/>
                    <a:pt x="2787" y="65"/>
                  </a:cubicBezTo>
                  <a:cubicBezTo>
                    <a:pt x="2746" y="23"/>
                    <a:pt x="2693" y="0"/>
                    <a:pt x="26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5" name="Google Shape;565;p35"/>
            <p:cNvSpPr/>
            <p:nvPr/>
          </p:nvSpPr>
          <p:spPr>
            <a:xfrm>
              <a:off x="2995750" y="2231775"/>
              <a:ext cx="75425" cy="61925"/>
            </a:xfrm>
            <a:custGeom>
              <a:avLst/>
              <a:gdLst/>
              <a:ahLst/>
              <a:cxnLst/>
              <a:rect l="l" t="t" r="r" b="b"/>
              <a:pathLst>
                <a:path w="3017" h="2477" extrusionOk="0">
                  <a:moveTo>
                    <a:pt x="1240" y="1"/>
                  </a:moveTo>
                  <a:cubicBezTo>
                    <a:pt x="882" y="1"/>
                    <a:pt x="555" y="142"/>
                    <a:pt x="355" y="422"/>
                  </a:cubicBezTo>
                  <a:cubicBezTo>
                    <a:pt x="0" y="939"/>
                    <a:pt x="207" y="1716"/>
                    <a:pt x="851" y="2167"/>
                  </a:cubicBezTo>
                  <a:cubicBezTo>
                    <a:pt x="1143" y="2374"/>
                    <a:pt x="1471" y="2477"/>
                    <a:pt x="1777" y="2477"/>
                  </a:cubicBezTo>
                  <a:cubicBezTo>
                    <a:pt x="2135" y="2477"/>
                    <a:pt x="2462" y="2335"/>
                    <a:pt x="2662" y="2056"/>
                  </a:cubicBezTo>
                  <a:cubicBezTo>
                    <a:pt x="3017" y="1538"/>
                    <a:pt x="2802" y="762"/>
                    <a:pt x="2166" y="311"/>
                  </a:cubicBezTo>
                  <a:cubicBezTo>
                    <a:pt x="1874" y="104"/>
                    <a:pt x="1546" y="1"/>
                    <a:pt x="1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6" name="Google Shape;566;p35"/>
            <p:cNvSpPr/>
            <p:nvPr/>
          </p:nvSpPr>
          <p:spPr>
            <a:xfrm>
              <a:off x="3063750" y="2287900"/>
              <a:ext cx="75625" cy="62000"/>
            </a:xfrm>
            <a:custGeom>
              <a:avLst/>
              <a:gdLst/>
              <a:ahLst/>
              <a:cxnLst/>
              <a:rect l="l" t="t" r="r" b="b"/>
              <a:pathLst>
                <a:path w="3025" h="2480" extrusionOk="0">
                  <a:moveTo>
                    <a:pt x="1251" y="0"/>
                  </a:moveTo>
                  <a:cubicBezTo>
                    <a:pt x="892" y="0"/>
                    <a:pt x="563" y="144"/>
                    <a:pt x="363" y="424"/>
                  </a:cubicBezTo>
                  <a:cubicBezTo>
                    <a:pt x="1" y="942"/>
                    <a:pt x="215" y="1718"/>
                    <a:pt x="851" y="2169"/>
                  </a:cubicBezTo>
                  <a:cubicBezTo>
                    <a:pt x="1147" y="2376"/>
                    <a:pt x="1476" y="2479"/>
                    <a:pt x="1780" y="2479"/>
                  </a:cubicBezTo>
                  <a:cubicBezTo>
                    <a:pt x="2138" y="2479"/>
                    <a:pt x="2463" y="2338"/>
                    <a:pt x="2662" y="2058"/>
                  </a:cubicBezTo>
                  <a:cubicBezTo>
                    <a:pt x="3025" y="1541"/>
                    <a:pt x="2810" y="764"/>
                    <a:pt x="2174" y="313"/>
                  </a:cubicBezTo>
                  <a:cubicBezTo>
                    <a:pt x="1883" y="103"/>
                    <a:pt x="1556" y="0"/>
                    <a:pt x="12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67" name="Google Shape;567;p35"/>
          <p:cNvSpPr/>
          <p:nvPr/>
        </p:nvSpPr>
        <p:spPr>
          <a:xfrm>
            <a:off x="720005" y="4320488"/>
            <a:ext cx="236698" cy="352118"/>
          </a:xfrm>
          <a:custGeom>
            <a:avLst/>
            <a:gdLst/>
            <a:ahLst/>
            <a:cxnLst/>
            <a:rect l="l" t="t" r="r" b="b"/>
            <a:pathLst>
              <a:path w="4163" h="6193" extrusionOk="0">
                <a:moveTo>
                  <a:pt x="3945" y="0"/>
                </a:moveTo>
                <a:cubicBezTo>
                  <a:pt x="3902" y="0"/>
                  <a:pt x="3858" y="14"/>
                  <a:pt x="3823" y="39"/>
                </a:cubicBezTo>
                <a:cubicBezTo>
                  <a:pt x="3416" y="372"/>
                  <a:pt x="3010" y="579"/>
                  <a:pt x="2603" y="660"/>
                </a:cubicBezTo>
                <a:cubicBezTo>
                  <a:pt x="2479" y="686"/>
                  <a:pt x="2355" y="698"/>
                  <a:pt x="2233" y="698"/>
                </a:cubicBezTo>
                <a:cubicBezTo>
                  <a:pt x="1901" y="698"/>
                  <a:pt x="1588" y="604"/>
                  <a:pt x="1339" y="431"/>
                </a:cubicBezTo>
                <a:cubicBezTo>
                  <a:pt x="1307" y="405"/>
                  <a:pt x="1269" y="392"/>
                  <a:pt x="1231" y="392"/>
                </a:cubicBezTo>
                <a:cubicBezTo>
                  <a:pt x="1172" y="392"/>
                  <a:pt x="1113" y="422"/>
                  <a:pt x="1073" y="475"/>
                </a:cubicBezTo>
                <a:cubicBezTo>
                  <a:pt x="1006" y="557"/>
                  <a:pt x="1028" y="682"/>
                  <a:pt x="1110" y="742"/>
                </a:cubicBezTo>
                <a:cubicBezTo>
                  <a:pt x="1908" y="1363"/>
                  <a:pt x="2470" y="2242"/>
                  <a:pt x="2758" y="3351"/>
                </a:cubicBezTo>
                <a:cubicBezTo>
                  <a:pt x="2847" y="3684"/>
                  <a:pt x="2877" y="3972"/>
                  <a:pt x="2869" y="4201"/>
                </a:cubicBezTo>
                <a:cubicBezTo>
                  <a:pt x="2618" y="3904"/>
                  <a:pt x="2202" y="3726"/>
                  <a:pt x="1739" y="3726"/>
                </a:cubicBezTo>
                <a:cubicBezTo>
                  <a:pt x="1616" y="3726"/>
                  <a:pt x="1489" y="3739"/>
                  <a:pt x="1361" y="3765"/>
                </a:cubicBezTo>
                <a:cubicBezTo>
                  <a:pt x="548" y="3943"/>
                  <a:pt x="1" y="4615"/>
                  <a:pt x="141" y="5273"/>
                </a:cubicBezTo>
                <a:cubicBezTo>
                  <a:pt x="260" y="5827"/>
                  <a:pt x="829" y="6193"/>
                  <a:pt x="1491" y="6193"/>
                </a:cubicBezTo>
                <a:cubicBezTo>
                  <a:pt x="1615" y="6193"/>
                  <a:pt x="1743" y="6180"/>
                  <a:pt x="1871" y="6153"/>
                </a:cubicBezTo>
                <a:cubicBezTo>
                  <a:pt x="2544" y="6013"/>
                  <a:pt x="3024" y="5525"/>
                  <a:pt x="3098" y="4985"/>
                </a:cubicBezTo>
                <a:cubicBezTo>
                  <a:pt x="3350" y="4401"/>
                  <a:pt x="3261" y="3736"/>
                  <a:pt x="3135" y="3240"/>
                </a:cubicBezTo>
                <a:cubicBezTo>
                  <a:pt x="2906" y="2390"/>
                  <a:pt x="2537" y="1658"/>
                  <a:pt x="2026" y="1067"/>
                </a:cubicBezTo>
                <a:lnTo>
                  <a:pt x="2026" y="1067"/>
                </a:lnTo>
                <a:cubicBezTo>
                  <a:pt x="2093" y="1074"/>
                  <a:pt x="2158" y="1077"/>
                  <a:pt x="2224" y="1077"/>
                </a:cubicBezTo>
                <a:cubicBezTo>
                  <a:pt x="2370" y="1077"/>
                  <a:pt x="2516" y="1061"/>
                  <a:pt x="2670" y="1030"/>
                </a:cubicBezTo>
                <a:cubicBezTo>
                  <a:pt x="3135" y="941"/>
                  <a:pt x="3608" y="705"/>
                  <a:pt x="4059" y="335"/>
                </a:cubicBezTo>
                <a:cubicBezTo>
                  <a:pt x="4156" y="276"/>
                  <a:pt x="4163" y="150"/>
                  <a:pt x="4096" y="69"/>
                </a:cubicBezTo>
                <a:cubicBezTo>
                  <a:pt x="4059" y="23"/>
                  <a:pt x="4002" y="0"/>
                  <a:pt x="3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6" name="Picture 5" descr="A black speaker with a black background&#10;&#10;AI-generated content may be incorrect.">
            <a:extLst>
              <a:ext uri="{FF2B5EF4-FFF2-40B4-BE49-F238E27FC236}">
                <a16:creationId xmlns:a16="http://schemas.microsoft.com/office/drawing/2014/main" id="{893E9FE6-17A8-B3E7-F66A-325E2B842FA0}"/>
              </a:ext>
            </a:extLst>
          </p:cNvPr>
          <p:cNvPicPr>
            <a:picLocks noChangeAspect="1"/>
          </p:cNvPicPr>
          <p:nvPr/>
        </p:nvPicPr>
        <p:blipFill>
          <a:blip r:embed="rId3"/>
          <a:stretch>
            <a:fillRect/>
          </a:stretch>
        </p:blipFill>
        <p:spPr>
          <a:xfrm>
            <a:off x="7893698" y="-47973"/>
            <a:ext cx="1167568" cy="1440000"/>
          </a:xfrm>
          <a:prstGeom prst="rect">
            <a:avLst/>
          </a:prstGeom>
        </p:spPr>
      </p:pic>
      <p:pic>
        <p:nvPicPr>
          <p:cNvPr id="7" name="Picture 6" descr="A black speaker with a black background&#10;&#10;AI-generated content may be incorrect.">
            <a:extLst>
              <a:ext uri="{FF2B5EF4-FFF2-40B4-BE49-F238E27FC236}">
                <a16:creationId xmlns:a16="http://schemas.microsoft.com/office/drawing/2014/main" id="{96F13120-DBEB-4669-4BC2-15B9363F491D}"/>
              </a:ext>
            </a:extLst>
          </p:cNvPr>
          <p:cNvPicPr>
            <a:picLocks noChangeAspect="1"/>
          </p:cNvPicPr>
          <p:nvPr/>
        </p:nvPicPr>
        <p:blipFill>
          <a:blip r:embed="rId4"/>
          <a:stretch>
            <a:fillRect/>
          </a:stretch>
        </p:blipFill>
        <p:spPr>
          <a:xfrm>
            <a:off x="33505" y="-47973"/>
            <a:ext cx="1167568" cy="1440000"/>
          </a:xfrm>
          <a:prstGeom prst="rect">
            <a:avLst/>
          </a:prstGeom>
        </p:spPr>
      </p:pic>
      <p:sp>
        <p:nvSpPr>
          <p:cNvPr id="8" name="Google Shape;432;p32">
            <a:extLst>
              <a:ext uri="{FF2B5EF4-FFF2-40B4-BE49-F238E27FC236}">
                <a16:creationId xmlns:a16="http://schemas.microsoft.com/office/drawing/2014/main" id="{D921B1D7-2C0D-0B32-0B95-D4EB6C0ED5ED}"/>
              </a:ext>
            </a:extLst>
          </p:cNvPr>
          <p:cNvSpPr txBox="1">
            <a:spLocks/>
          </p:cNvSpPr>
          <p:nvPr/>
        </p:nvSpPr>
        <p:spPr>
          <a:xfrm>
            <a:off x="956703" y="1391301"/>
            <a:ext cx="7187838" cy="281336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b="1" i="0" dirty="0">
                <a:solidFill>
                  <a:schemeClr val="bg1"/>
                </a:solidFill>
                <a:effectLst/>
                <a:latin typeface="+mn-lt"/>
              </a:rPr>
              <a:t>Aims</a:t>
            </a:r>
          </a:p>
          <a:p>
            <a:r>
              <a:rPr lang="en-GB" sz="1200" b="0" i="0" dirty="0">
                <a:solidFill>
                  <a:schemeClr val="bg1"/>
                </a:solidFill>
                <a:effectLst/>
                <a:latin typeface="+mn-lt"/>
              </a:rPr>
              <a:t>For my final project, I will use my music production skills to create the title music for the Metroid series of games, particularly Metroid Dread. I want to redo the title screen music and make three versions. One uses the skills I have gained with tools like Ableton 12 live, but another version is created using AI-based tools – the final version will be a completely AI generated track that uses none of my expertise to make it. This will allow me to try new techniques and tools to help me in my university course.</a:t>
            </a:r>
            <a:endParaRPr lang="en-GB" b="0" i="0" dirty="0">
              <a:solidFill>
                <a:schemeClr val="bg1"/>
              </a:solidFill>
              <a:effectLst/>
              <a:latin typeface="+mn-lt"/>
            </a:endParaRPr>
          </a:p>
          <a:p>
            <a:endParaRPr lang="en-GB" i="0" dirty="0">
              <a:solidFill>
                <a:srgbClr val="1A1A1A"/>
              </a:solidFill>
              <a:effectLst/>
              <a:latin typeface="Merriweather" panose="00000500000000000000" pitchFamily="2" charset="0"/>
            </a:endParaRPr>
          </a:p>
          <a:p>
            <a:endParaRPr lang="en-GB" dirty="0"/>
          </a:p>
        </p:txBody>
      </p:sp>
    </p:spTree>
    <p:extLst>
      <p:ext uri="{BB962C8B-B14F-4D97-AF65-F5344CB8AC3E}">
        <p14:creationId xmlns:p14="http://schemas.microsoft.com/office/powerpoint/2010/main" val="210077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3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mj-lt"/>
              </a:rPr>
              <a:t>Aims &amp; Objectives</a:t>
            </a:r>
            <a:endParaRPr dirty="0">
              <a:latin typeface="+mj-lt"/>
            </a:endParaRPr>
          </a:p>
        </p:txBody>
      </p:sp>
      <p:sp>
        <p:nvSpPr>
          <p:cNvPr id="562" name="Google Shape;562;p35"/>
          <p:cNvSpPr/>
          <p:nvPr/>
        </p:nvSpPr>
        <p:spPr>
          <a:xfrm>
            <a:off x="6781030" y="4256463"/>
            <a:ext cx="236698" cy="352118"/>
          </a:xfrm>
          <a:custGeom>
            <a:avLst/>
            <a:gdLst/>
            <a:ahLst/>
            <a:cxnLst/>
            <a:rect l="l" t="t" r="r" b="b"/>
            <a:pathLst>
              <a:path w="4163" h="6193" extrusionOk="0">
                <a:moveTo>
                  <a:pt x="3945" y="0"/>
                </a:moveTo>
                <a:cubicBezTo>
                  <a:pt x="3902" y="0"/>
                  <a:pt x="3858" y="14"/>
                  <a:pt x="3823" y="39"/>
                </a:cubicBezTo>
                <a:cubicBezTo>
                  <a:pt x="3416" y="372"/>
                  <a:pt x="3010" y="579"/>
                  <a:pt x="2603" y="660"/>
                </a:cubicBezTo>
                <a:cubicBezTo>
                  <a:pt x="2479" y="686"/>
                  <a:pt x="2355" y="698"/>
                  <a:pt x="2233" y="698"/>
                </a:cubicBezTo>
                <a:cubicBezTo>
                  <a:pt x="1901" y="698"/>
                  <a:pt x="1588" y="604"/>
                  <a:pt x="1339" y="431"/>
                </a:cubicBezTo>
                <a:cubicBezTo>
                  <a:pt x="1307" y="405"/>
                  <a:pt x="1269" y="392"/>
                  <a:pt x="1231" y="392"/>
                </a:cubicBezTo>
                <a:cubicBezTo>
                  <a:pt x="1172" y="392"/>
                  <a:pt x="1113" y="422"/>
                  <a:pt x="1073" y="475"/>
                </a:cubicBezTo>
                <a:cubicBezTo>
                  <a:pt x="1006" y="557"/>
                  <a:pt x="1028" y="682"/>
                  <a:pt x="1110" y="742"/>
                </a:cubicBezTo>
                <a:cubicBezTo>
                  <a:pt x="1908" y="1363"/>
                  <a:pt x="2470" y="2242"/>
                  <a:pt x="2758" y="3351"/>
                </a:cubicBezTo>
                <a:cubicBezTo>
                  <a:pt x="2847" y="3684"/>
                  <a:pt x="2877" y="3972"/>
                  <a:pt x="2869" y="4201"/>
                </a:cubicBezTo>
                <a:cubicBezTo>
                  <a:pt x="2618" y="3904"/>
                  <a:pt x="2202" y="3726"/>
                  <a:pt x="1739" y="3726"/>
                </a:cubicBezTo>
                <a:cubicBezTo>
                  <a:pt x="1616" y="3726"/>
                  <a:pt x="1489" y="3739"/>
                  <a:pt x="1361" y="3765"/>
                </a:cubicBezTo>
                <a:cubicBezTo>
                  <a:pt x="548" y="3943"/>
                  <a:pt x="1" y="4615"/>
                  <a:pt x="141" y="5273"/>
                </a:cubicBezTo>
                <a:cubicBezTo>
                  <a:pt x="260" y="5827"/>
                  <a:pt x="829" y="6193"/>
                  <a:pt x="1491" y="6193"/>
                </a:cubicBezTo>
                <a:cubicBezTo>
                  <a:pt x="1615" y="6193"/>
                  <a:pt x="1743" y="6180"/>
                  <a:pt x="1871" y="6153"/>
                </a:cubicBezTo>
                <a:cubicBezTo>
                  <a:pt x="2544" y="6013"/>
                  <a:pt x="3024" y="5525"/>
                  <a:pt x="3098" y="4985"/>
                </a:cubicBezTo>
                <a:cubicBezTo>
                  <a:pt x="3350" y="4401"/>
                  <a:pt x="3261" y="3736"/>
                  <a:pt x="3135" y="3240"/>
                </a:cubicBezTo>
                <a:cubicBezTo>
                  <a:pt x="2906" y="2390"/>
                  <a:pt x="2537" y="1658"/>
                  <a:pt x="2026" y="1067"/>
                </a:cubicBezTo>
                <a:lnTo>
                  <a:pt x="2026" y="1067"/>
                </a:lnTo>
                <a:cubicBezTo>
                  <a:pt x="2093" y="1074"/>
                  <a:pt x="2158" y="1077"/>
                  <a:pt x="2224" y="1077"/>
                </a:cubicBezTo>
                <a:cubicBezTo>
                  <a:pt x="2370" y="1077"/>
                  <a:pt x="2516" y="1061"/>
                  <a:pt x="2670" y="1030"/>
                </a:cubicBezTo>
                <a:cubicBezTo>
                  <a:pt x="3135" y="941"/>
                  <a:pt x="3608" y="705"/>
                  <a:pt x="4059" y="335"/>
                </a:cubicBezTo>
                <a:cubicBezTo>
                  <a:pt x="4156" y="276"/>
                  <a:pt x="4163" y="150"/>
                  <a:pt x="4096" y="69"/>
                </a:cubicBezTo>
                <a:cubicBezTo>
                  <a:pt x="4059" y="23"/>
                  <a:pt x="4002" y="0"/>
                  <a:pt x="3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63" name="Google Shape;563;p35"/>
          <p:cNvGrpSpPr/>
          <p:nvPr/>
        </p:nvGrpSpPr>
        <p:grpSpPr>
          <a:xfrm>
            <a:off x="4497124" y="4428999"/>
            <a:ext cx="412842" cy="371507"/>
            <a:chOff x="2995750" y="2186550"/>
            <a:chExt cx="181525" cy="163350"/>
          </a:xfrm>
        </p:grpSpPr>
        <p:sp>
          <p:nvSpPr>
            <p:cNvPr id="564" name="Google Shape;564;p35"/>
            <p:cNvSpPr/>
            <p:nvPr/>
          </p:nvSpPr>
          <p:spPr>
            <a:xfrm>
              <a:off x="3031425" y="2186550"/>
              <a:ext cx="145850" cy="158075"/>
            </a:xfrm>
            <a:custGeom>
              <a:avLst/>
              <a:gdLst/>
              <a:ahLst/>
              <a:cxnLst/>
              <a:rect l="l" t="t" r="r" b="b"/>
              <a:pathLst>
                <a:path w="5834" h="6323" extrusionOk="0">
                  <a:moveTo>
                    <a:pt x="2640" y="0"/>
                  </a:moveTo>
                  <a:cubicBezTo>
                    <a:pt x="2618" y="0"/>
                    <a:pt x="2595" y="4"/>
                    <a:pt x="2573" y="13"/>
                  </a:cubicBezTo>
                  <a:cubicBezTo>
                    <a:pt x="2499" y="43"/>
                    <a:pt x="2447" y="117"/>
                    <a:pt x="2462" y="198"/>
                  </a:cubicBezTo>
                  <a:cubicBezTo>
                    <a:pt x="2543" y="1137"/>
                    <a:pt x="2292" y="2083"/>
                    <a:pt x="1708" y="2985"/>
                  </a:cubicBezTo>
                  <a:cubicBezTo>
                    <a:pt x="1538" y="3259"/>
                    <a:pt x="1287" y="3517"/>
                    <a:pt x="1035" y="3673"/>
                  </a:cubicBezTo>
                  <a:cubicBezTo>
                    <a:pt x="890" y="3764"/>
                    <a:pt x="699" y="3859"/>
                    <a:pt x="503" y="3859"/>
                  </a:cubicBezTo>
                  <a:cubicBezTo>
                    <a:pt x="429" y="3859"/>
                    <a:pt x="354" y="3845"/>
                    <a:pt x="281" y="3813"/>
                  </a:cubicBezTo>
                  <a:cubicBezTo>
                    <a:pt x="256" y="3803"/>
                    <a:pt x="231" y="3799"/>
                    <a:pt x="206" y="3799"/>
                  </a:cubicBezTo>
                  <a:cubicBezTo>
                    <a:pt x="135" y="3799"/>
                    <a:pt x="70" y="3836"/>
                    <a:pt x="37" y="3902"/>
                  </a:cubicBezTo>
                  <a:cubicBezTo>
                    <a:pt x="0" y="3976"/>
                    <a:pt x="30" y="4079"/>
                    <a:pt x="104" y="4124"/>
                  </a:cubicBezTo>
                  <a:lnTo>
                    <a:pt x="133" y="4153"/>
                  </a:lnTo>
                  <a:cubicBezTo>
                    <a:pt x="253" y="4206"/>
                    <a:pt x="378" y="4233"/>
                    <a:pt x="508" y="4233"/>
                  </a:cubicBezTo>
                  <a:cubicBezTo>
                    <a:pt x="740" y="4233"/>
                    <a:pt x="986" y="4149"/>
                    <a:pt x="1242" y="3983"/>
                  </a:cubicBezTo>
                  <a:cubicBezTo>
                    <a:pt x="1523" y="3798"/>
                    <a:pt x="1819" y="3503"/>
                    <a:pt x="2018" y="3192"/>
                  </a:cubicBezTo>
                  <a:cubicBezTo>
                    <a:pt x="2543" y="2371"/>
                    <a:pt x="2817" y="1506"/>
                    <a:pt x="2839" y="649"/>
                  </a:cubicBezTo>
                  <a:cubicBezTo>
                    <a:pt x="3179" y="945"/>
                    <a:pt x="3586" y="1159"/>
                    <a:pt x="4037" y="1270"/>
                  </a:cubicBezTo>
                  <a:cubicBezTo>
                    <a:pt x="4277" y="1329"/>
                    <a:pt x="4517" y="1359"/>
                    <a:pt x="4752" y="1359"/>
                  </a:cubicBezTo>
                  <a:cubicBezTo>
                    <a:pt x="4987" y="1359"/>
                    <a:pt x="5216" y="1329"/>
                    <a:pt x="5434" y="1270"/>
                  </a:cubicBezTo>
                  <a:lnTo>
                    <a:pt x="5434" y="1270"/>
                  </a:lnTo>
                  <a:cubicBezTo>
                    <a:pt x="5404" y="1603"/>
                    <a:pt x="5330" y="2201"/>
                    <a:pt x="5168" y="2889"/>
                  </a:cubicBezTo>
                  <a:cubicBezTo>
                    <a:pt x="4939" y="3835"/>
                    <a:pt x="4480" y="5151"/>
                    <a:pt x="3593" y="6009"/>
                  </a:cubicBezTo>
                  <a:cubicBezTo>
                    <a:pt x="3527" y="6083"/>
                    <a:pt x="3527" y="6194"/>
                    <a:pt x="3593" y="6267"/>
                  </a:cubicBezTo>
                  <a:cubicBezTo>
                    <a:pt x="3630" y="6304"/>
                    <a:pt x="3676" y="6323"/>
                    <a:pt x="3723" y="6323"/>
                  </a:cubicBezTo>
                  <a:cubicBezTo>
                    <a:pt x="3769" y="6323"/>
                    <a:pt x="3815" y="6304"/>
                    <a:pt x="3852" y="6267"/>
                  </a:cubicBezTo>
                  <a:cubicBezTo>
                    <a:pt x="4273" y="5853"/>
                    <a:pt x="4643" y="5314"/>
                    <a:pt x="4939" y="4678"/>
                  </a:cubicBezTo>
                  <a:cubicBezTo>
                    <a:pt x="5175" y="4168"/>
                    <a:pt x="5367" y="3591"/>
                    <a:pt x="5530" y="2963"/>
                  </a:cubicBezTo>
                  <a:cubicBezTo>
                    <a:pt x="5789" y="1891"/>
                    <a:pt x="5826" y="1048"/>
                    <a:pt x="5826" y="1011"/>
                  </a:cubicBezTo>
                  <a:cubicBezTo>
                    <a:pt x="5833" y="945"/>
                    <a:pt x="5796" y="893"/>
                    <a:pt x="5752" y="856"/>
                  </a:cubicBezTo>
                  <a:cubicBezTo>
                    <a:pt x="5714" y="832"/>
                    <a:pt x="5677" y="818"/>
                    <a:pt x="5640" y="818"/>
                  </a:cubicBezTo>
                  <a:cubicBezTo>
                    <a:pt x="5618" y="818"/>
                    <a:pt x="5596" y="823"/>
                    <a:pt x="5574" y="834"/>
                  </a:cubicBezTo>
                  <a:cubicBezTo>
                    <a:pt x="5333" y="937"/>
                    <a:pt x="5054" y="990"/>
                    <a:pt x="4764" y="990"/>
                  </a:cubicBezTo>
                  <a:cubicBezTo>
                    <a:pt x="4556" y="990"/>
                    <a:pt x="4342" y="963"/>
                    <a:pt x="4133" y="908"/>
                  </a:cubicBezTo>
                  <a:cubicBezTo>
                    <a:pt x="3586" y="767"/>
                    <a:pt x="3120" y="471"/>
                    <a:pt x="2787" y="65"/>
                  </a:cubicBezTo>
                  <a:cubicBezTo>
                    <a:pt x="2746" y="23"/>
                    <a:pt x="2693" y="0"/>
                    <a:pt x="26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5" name="Google Shape;565;p35"/>
            <p:cNvSpPr/>
            <p:nvPr/>
          </p:nvSpPr>
          <p:spPr>
            <a:xfrm>
              <a:off x="2995750" y="2231775"/>
              <a:ext cx="75425" cy="61925"/>
            </a:xfrm>
            <a:custGeom>
              <a:avLst/>
              <a:gdLst/>
              <a:ahLst/>
              <a:cxnLst/>
              <a:rect l="l" t="t" r="r" b="b"/>
              <a:pathLst>
                <a:path w="3017" h="2477" extrusionOk="0">
                  <a:moveTo>
                    <a:pt x="1240" y="1"/>
                  </a:moveTo>
                  <a:cubicBezTo>
                    <a:pt x="882" y="1"/>
                    <a:pt x="555" y="142"/>
                    <a:pt x="355" y="422"/>
                  </a:cubicBezTo>
                  <a:cubicBezTo>
                    <a:pt x="0" y="939"/>
                    <a:pt x="207" y="1716"/>
                    <a:pt x="851" y="2167"/>
                  </a:cubicBezTo>
                  <a:cubicBezTo>
                    <a:pt x="1143" y="2374"/>
                    <a:pt x="1471" y="2477"/>
                    <a:pt x="1777" y="2477"/>
                  </a:cubicBezTo>
                  <a:cubicBezTo>
                    <a:pt x="2135" y="2477"/>
                    <a:pt x="2462" y="2335"/>
                    <a:pt x="2662" y="2056"/>
                  </a:cubicBezTo>
                  <a:cubicBezTo>
                    <a:pt x="3017" y="1538"/>
                    <a:pt x="2802" y="762"/>
                    <a:pt x="2166" y="311"/>
                  </a:cubicBezTo>
                  <a:cubicBezTo>
                    <a:pt x="1874" y="104"/>
                    <a:pt x="1546" y="1"/>
                    <a:pt x="1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6" name="Google Shape;566;p35"/>
            <p:cNvSpPr/>
            <p:nvPr/>
          </p:nvSpPr>
          <p:spPr>
            <a:xfrm>
              <a:off x="3063750" y="2287900"/>
              <a:ext cx="75625" cy="62000"/>
            </a:xfrm>
            <a:custGeom>
              <a:avLst/>
              <a:gdLst/>
              <a:ahLst/>
              <a:cxnLst/>
              <a:rect l="l" t="t" r="r" b="b"/>
              <a:pathLst>
                <a:path w="3025" h="2480" extrusionOk="0">
                  <a:moveTo>
                    <a:pt x="1251" y="0"/>
                  </a:moveTo>
                  <a:cubicBezTo>
                    <a:pt x="892" y="0"/>
                    <a:pt x="563" y="144"/>
                    <a:pt x="363" y="424"/>
                  </a:cubicBezTo>
                  <a:cubicBezTo>
                    <a:pt x="1" y="942"/>
                    <a:pt x="215" y="1718"/>
                    <a:pt x="851" y="2169"/>
                  </a:cubicBezTo>
                  <a:cubicBezTo>
                    <a:pt x="1147" y="2376"/>
                    <a:pt x="1476" y="2479"/>
                    <a:pt x="1780" y="2479"/>
                  </a:cubicBezTo>
                  <a:cubicBezTo>
                    <a:pt x="2138" y="2479"/>
                    <a:pt x="2463" y="2338"/>
                    <a:pt x="2662" y="2058"/>
                  </a:cubicBezTo>
                  <a:cubicBezTo>
                    <a:pt x="3025" y="1541"/>
                    <a:pt x="2810" y="764"/>
                    <a:pt x="2174" y="313"/>
                  </a:cubicBezTo>
                  <a:cubicBezTo>
                    <a:pt x="1883" y="103"/>
                    <a:pt x="1556" y="0"/>
                    <a:pt x="12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67" name="Google Shape;567;p35"/>
          <p:cNvSpPr/>
          <p:nvPr/>
        </p:nvSpPr>
        <p:spPr>
          <a:xfrm>
            <a:off x="720005" y="4320488"/>
            <a:ext cx="236698" cy="352118"/>
          </a:xfrm>
          <a:custGeom>
            <a:avLst/>
            <a:gdLst/>
            <a:ahLst/>
            <a:cxnLst/>
            <a:rect l="l" t="t" r="r" b="b"/>
            <a:pathLst>
              <a:path w="4163" h="6193" extrusionOk="0">
                <a:moveTo>
                  <a:pt x="3945" y="0"/>
                </a:moveTo>
                <a:cubicBezTo>
                  <a:pt x="3902" y="0"/>
                  <a:pt x="3858" y="14"/>
                  <a:pt x="3823" y="39"/>
                </a:cubicBezTo>
                <a:cubicBezTo>
                  <a:pt x="3416" y="372"/>
                  <a:pt x="3010" y="579"/>
                  <a:pt x="2603" y="660"/>
                </a:cubicBezTo>
                <a:cubicBezTo>
                  <a:pt x="2479" y="686"/>
                  <a:pt x="2355" y="698"/>
                  <a:pt x="2233" y="698"/>
                </a:cubicBezTo>
                <a:cubicBezTo>
                  <a:pt x="1901" y="698"/>
                  <a:pt x="1588" y="604"/>
                  <a:pt x="1339" y="431"/>
                </a:cubicBezTo>
                <a:cubicBezTo>
                  <a:pt x="1307" y="405"/>
                  <a:pt x="1269" y="392"/>
                  <a:pt x="1231" y="392"/>
                </a:cubicBezTo>
                <a:cubicBezTo>
                  <a:pt x="1172" y="392"/>
                  <a:pt x="1113" y="422"/>
                  <a:pt x="1073" y="475"/>
                </a:cubicBezTo>
                <a:cubicBezTo>
                  <a:pt x="1006" y="557"/>
                  <a:pt x="1028" y="682"/>
                  <a:pt x="1110" y="742"/>
                </a:cubicBezTo>
                <a:cubicBezTo>
                  <a:pt x="1908" y="1363"/>
                  <a:pt x="2470" y="2242"/>
                  <a:pt x="2758" y="3351"/>
                </a:cubicBezTo>
                <a:cubicBezTo>
                  <a:pt x="2847" y="3684"/>
                  <a:pt x="2877" y="3972"/>
                  <a:pt x="2869" y="4201"/>
                </a:cubicBezTo>
                <a:cubicBezTo>
                  <a:pt x="2618" y="3904"/>
                  <a:pt x="2202" y="3726"/>
                  <a:pt x="1739" y="3726"/>
                </a:cubicBezTo>
                <a:cubicBezTo>
                  <a:pt x="1616" y="3726"/>
                  <a:pt x="1489" y="3739"/>
                  <a:pt x="1361" y="3765"/>
                </a:cubicBezTo>
                <a:cubicBezTo>
                  <a:pt x="548" y="3943"/>
                  <a:pt x="1" y="4615"/>
                  <a:pt x="141" y="5273"/>
                </a:cubicBezTo>
                <a:cubicBezTo>
                  <a:pt x="260" y="5827"/>
                  <a:pt x="829" y="6193"/>
                  <a:pt x="1491" y="6193"/>
                </a:cubicBezTo>
                <a:cubicBezTo>
                  <a:pt x="1615" y="6193"/>
                  <a:pt x="1743" y="6180"/>
                  <a:pt x="1871" y="6153"/>
                </a:cubicBezTo>
                <a:cubicBezTo>
                  <a:pt x="2544" y="6013"/>
                  <a:pt x="3024" y="5525"/>
                  <a:pt x="3098" y="4985"/>
                </a:cubicBezTo>
                <a:cubicBezTo>
                  <a:pt x="3350" y="4401"/>
                  <a:pt x="3261" y="3736"/>
                  <a:pt x="3135" y="3240"/>
                </a:cubicBezTo>
                <a:cubicBezTo>
                  <a:pt x="2906" y="2390"/>
                  <a:pt x="2537" y="1658"/>
                  <a:pt x="2026" y="1067"/>
                </a:cubicBezTo>
                <a:lnTo>
                  <a:pt x="2026" y="1067"/>
                </a:lnTo>
                <a:cubicBezTo>
                  <a:pt x="2093" y="1074"/>
                  <a:pt x="2158" y="1077"/>
                  <a:pt x="2224" y="1077"/>
                </a:cubicBezTo>
                <a:cubicBezTo>
                  <a:pt x="2370" y="1077"/>
                  <a:pt x="2516" y="1061"/>
                  <a:pt x="2670" y="1030"/>
                </a:cubicBezTo>
                <a:cubicBezTo>
                  <a:pt x="3135" y="941"/>
                  <a:pt x="3608" y="705"/>
                  <a:pt x="4059" y="335"/>
                </a:cubicBezTo>
                <a:cubicBezTo>
                  <a:pt x="4156" y="276"/>
                  <a:pt x="4163" y="150"/>
                  <a:pt x="4096" y="69"/>
                </a:cubicBezTo>
                <a:cubicBezTo>
                  <a:pt x="4059" y="23"/>
                  <a:pt x="4002" y="0"/>
                  <a:pt x="3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6" name="Picture 5" descr="A black speaker with a black background&#10;&#10;AI-generated content may be incorrect.">
            <a:extLst>
              <a:ext uri="{FF2B5EF4-FFF2-40B4-BE49-F238E27FC236}">
                <a16:creationId xmlns:a16="http://schemas.microsoft.com/office/drawing/2014/main" id="{893E9FE6-17A8-B3E7-F66A-325E2B842FA0}"/>
              </a:ext>
            </a:extLst>
          </p:cNvPr>
          <p:cNvPicPr>
            <a:picLocks noChangeAspect="1"/>
          </p:cNvPicPr>
          <p:nvPr/>
        </p:nvPicPr>
        <p:blipFill>
          <a:blip r:embed="rId3"/>
          <a:stretch>
            <a:fillRect/>
          </a:stretch>
        </p:blipFill>
        <p:spPr>
          <a:xfrm>
            <a:off x="7893698" y="-47973"/>
            <a:ext cx="1167568" cy="1440000"/>
          </a:xfrm>
          <a:prstGeom prst="rect">
            <a:avLst/>
          </a:prstGeom>
        </p:spPr>
      </p:pic>
      <p:pic>
        <p:nvPicPr>
          <p:cNvPr id="7" name="Picture 6" descr="A black speaker with a black background&#10;&#10;AI-generated content may be incorrect.">
            <a:extLst>
              <a:ext uri="{FF2B5EF4-FFF2-40B4-BE49-F238E27FC236}">
                <a16:creationId xmlns:a16="http://schemas.microsoft.com/office/drawing/2014/main" id="{96F13120-DBEB-4669-4BC2-15B9363F491D}"/>
              </a:ext>
            </a:extLst>
          </p:cNvPr>
          <p:cNvPicPr>
            <a:picLocks noChangeAspect="1"/>
          </p:cNvPicPr>
          <p:nvPr/>
        </p:nvPicPr>
        <p:blipFill>
          <a:blip r:embed="rId4"/>
          <a:stretch>
            <a:fillRect/>
          </a:stretch>
        </p:blipFill>
        <p:spPr>
          <a:xfrm>
            <a:off x="33505" y="-47973"/>
            <a:ext cx="1167568" cy="1440000"/>
          </a:xfrm>
          <a:prstGeom prst="rect">
            <a:avLst/>
          </a:prstGeom>
        </p:spPr>
      </p:pic>
      <p:sp>
        <p:nvSpPr>
          <p:cNvPr id="8" name="Google Shape;432;p32">
            <a:extLst>
              <a:ext uri="{FF2B5EF4-FFF2-40B4-BE49-F238E27FC236}">
                <a16:creationId xmlns:a16="http://schemas.microsoft.com/office/drawing/2014/main" id="{D921B1D7-2C0D-0B32-0B95-D4EB6C0ED5ED}"/>
              </a:ext>
            </a:extLst>
          </p:cNvPr>
          <p:cNvSpPr txBox="1">
            <a:spLocks/>
          </p:cNvSpPr>
          <p:nvPr/>
        </p:nvSpPr>
        <p:spPr>
          <a:xfrm>
            <a:off x="956703" y="1391301"/>
            <a:ext cx="7187838" cy="281336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en-GB" b="1" i="0" dirty="0">
                <a:solidFill>
                  <a:schemeClr val="bg1"/>
                </a:solidFill>
                <a:effectLst/>
                <a:latin typeface="+mn-lt"/>
              </a:rPr>
              <a:t>Objectives</a:t>
            </a:r>
          </a:p>
          <a:p>
            <a:pPr algn="l"/>
            <a:r>
              <a:rPr lang="en-GB" sz="1200" b="1" i="0" dirty="0">
                <a:solidFill>
                  <a:schemeClr val="bg1"/>
                </a:solidFill>
                <a:effectLst/>
                <a:latin typeface="+mn-lt"/>
              </a:rPr>
              <a:t>Production</a:t>
            </a:r>
            <a:endParaRPr lang="en-GB" sz="1200" b="0" i="0" dirty="0">
              <a:solidFill>
                <a:schemeClr val="bg1"/>
              </a:solidFill>
              <a:effectLst/>
              <a:latin typeface="+mn-lt"/>
            </a:endParaRPr>
          </a:p>
          <a:p>
            <a:pPr marL="285750" indent="-285750" algn="l">
              <a:buFont typeface="Arial" panose="020B0604020202020204" pitchFamily="34" charset="0"/>
              <a:buChar char="•"/>
            </a:pPr>
            <a:r>
              <a:rPr lang="en-GB" sz="1200" b="0" i="0" dirty="0">
                <a:solidFill>
                  <a:schemeClr val="bg1"/>
                </a:solidFill>
                <a:effectLst/>
                <a:latin typeface="+mn-lt"/>
              </a:rPr>
              <a:t>Review the current title track from Metroid Droid</a:t>
            </a:r>
          </a:p>
          <a:p>
            <a:pPr marL="285750" indent="-285750" algn="l">
              <a:buFont typeface="Arial" panose="020B0604020202020204" pitchFamily="34" charset="0"/>
              <a:buChar char="•"/>
            </a:pPr>
            <a:r>
              <a:rPr lang="en-GB" sz="1200" b="0" i="0" dirty="0">
                <a:solidFill>
                  <a:schemeClr val="bg1"/>
                </a:solidFill>
                <a:effectLst/>
                <a:latin typeface="+mn-lt"/>
              </a:rPr>
              <a:t>Research Tools to decide on additional tools to use, especially around AI</a:t>
            </a:r>
          </a:p>
          <a:p>
            <a:pPr marL="285750" indent="-285750" algn="l">
              <a:buFont typeface="Arial" panose="020B0604020202020204" pitchFamily="34" charset="0"/>
              <a:buChar char="•"/>
            </a:pPr>
            <a:r>
              <a:rPr lang="en-GB" sz="1200" b="0" i="0" dirty="0">
                <a:solidFill>
                  <a:schemeClr val="bg1"/>
                </a:solidFill>
                <a:effectLst/>
                <a:latin typeface="+mn-lt"/>
              </a:rPr>
              <a:t>Research health and safety and conduct a risk assessment</a:t>
            </a:r>
          </a:p>
          <a:p>
            <a:pPr marL="285750" indent="-285750" algn="l">
              <a:buFont typeface="Arial" panose="020B0604020202020204" pitchFamily="34" charset="0"/>
              <a:buChar char="•"/>
            </a:pPr>
            <a:r>
              <a:rPr lang="en-GB" sz="1200" b="0" i="0" dirty="0">
                <a:solidFill>
                  <a:schemeClr val="bg1"/>
                </a:solidFill>
                <a:effectLst/>
                <a:latin typeface="+mn-lt"/>
              </a:rPr>
              <a:t>Liaise with the college for access to equipment</a:t>
            </a:r>
          </a:p>
          <a:p>
            <a:pPr marL="285750" indent="-285750" algn="l">
              <a:buFont typeface="Arial" panose="020B0604020202020204" pitchFamily="34" charset="0"/>
              <a:buChar char="•"/>
            </a:pPr>
            <a:r>
              <a:rPr lang="en-GB" sz="1200" b="0" i="0" dirty="0">
                <a:solidFill>
                  <a:schemeClr val="bg1"/>
                </a:solidFill>
                <a:effectLst/>
                <a:latin typeface="+mn-lt"/>
              </a:rPr>
              <a:t>Experimenting with different production software to create tracks</a:t>
            </a:r>
          </a:p>
          <a:p>
            <a:pPr marL="285750" indent="-285750" algn="l">
              <a:buFont typeface="Arial" panose="020B0604020202020204" pitchFamily="34" charset="0"/>
              <a:buChar char="•"/>
            </a:pPr>
            <a:r>
              <a:rPr lang="en-GB" sz="1200" b="0" i="0" dirty="0">
                <a:solidFill>
                  <a:schemeClr val="bg1"/>
                </a:solidFill>
                <a:effectLst/>
                <a:latin typeface="+mn-lt"/>
              </a:rPr>
              <a:t>Finalise tools to develop the adventure music tracks</a:t>
            </a:r>
          </a:p>
          <a:p>
            <a:endParaRPr lang="en-GB" dirty="0"/>
          </a:p>
        </p:txBody>
      </p:sp>
    </p:spTree>
    <p:extLst>
      <p:ext uri="{BB962C8B-B14F-4D97-AF65-F5344CB8AC3E}">
        <p14:creationId xmlns:p14="http://schemas.microsoft.com/office/powerpoint/2010/main" val="721750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3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mj-lt"/>
              </a:rPr>
              <a:t>Aims &amp; Objectives</a:t>
            </a:r>
            <a:endParaRPr dirty="0">
              <a:latin typeface="+mj-lt"/>
            </a:endParaRPr>
          </a:p>
        </p:txBody>
      </p:sp>
      <p:sp>
        <p:nvSpPr>
          <p:cNvPr id="562" name="Google Shape;562;p35"/>
          <p:cNvSpPr/>
          <p:nvPr/>
        </p:nvSpPr>
        <p:spPr>
          <a:xfrm>
            <a:off x="6781030" y="4256463"/>
            <a:ext cx="236698" cy="352118"/>
          </a:xfrm>
          <a:custGeom>
            <a:avLst/>
            <a:gdLst/>
            <a:ahLst/>
            <a:cxnLst/>
            <a:rect l="l" t="t" r="r" b="b"/>
            <a:pathLst>
              <a:path w="4163" h="6193" extrusionOk="0">
                <a:moveTo>
                  <a:pt x="3945" y="0"/>
                </a:moveTo>
                <a:cubicBezTo>
                  <a:pt x="3902" y="0"/>
                  <a:pt x="3858" y="14"/>
                  <a:pt x="3823" y="39"/>
                </a:cubicBezTo>
                <a:cubicBezTo>
                  <a:pt x="3416" y="372"/>
                  <a:pt x="3010" y="579"/>
                  <a:pt x="2603" y="660"/>
                </a:cubicBezTo>
                <a:cubicBezTo>
                  <a:pt x="2479" y="686"/>
                  <a:pt x="2355" y="698"/>
                  <a:pt x="2233" y="698"/>
                </a:cubicBezTo>
                <a:cubicBezTo>
                  <a:pt x="1901" y="698"/>
                  <a:pt x="1588" y="604"/>
                  <a:pt x="1339" y="431"/>
                </a:cubicBezTo>
                <a:cubicBezTo>
                  <a:pt x="1307" y="405"/>
                  <a:pt x="1269" y="392"/>
                  <a:pt x="1231" y="392"/>
                </a:cubicBezTo>
                <a:cubicBezTo>
                  <a:pt x="1172" y="392"/>
                  <a:pt x="1113" y="422"/>
                  <a:pt x="1073" y="475"/>
                </a:cubicBezTo>
                <a:cubicBezTo>
                  <a:pt x="1006" y="557"/>
                  <a:pt x="1028" y="682"/>
                  <a:pt x="1110" y="742"/>
                </a:cubicBezTo>
                <a:cubicBezTo>
                  <a:pt x="1908" y="1363"/>
                  <a:pt x="2470" y="2242"/>
                  <a:pt x="2758" y="3351"/>
                </a:cubicBezTo>
                <a:cubicBezTo>
                  <a:pt x="2847" y="3684"/>
                  <a:pt x="2877" y="3972"/>
                  <a:pt x="2869" y="4201"/>
                </a:cubicBezTo>
                <a:cubicBezTo>
                  <a:pt x="2618" y="3904"/>
                  <a:pt x="2202" y="3726"/>
                  <a:pt x="1739" y="3726"/>
                </a:cubicBezTo>
                <a:cubicBezTo>
                  <a:pt x="1616" y="3726"/>
                  <a:pt x="1489" y="3739"/>
                  <a:pt x="1361" y="3765"/>
                </a:cubicBezTo>
                <a:cubicBezTo>
                  <a:pt x="548" y="3943"/>
                  <a:pt x="1" y="4615"/>
                  <a:pt x="141" y="5273"/>
                </a:cubicBezTo>
                <a:cubicBezTo>
                  <a:pt x="260" y="5827"/>
                  <a:pt x="829" y="6193"/>
                  <a:pt x="1491" y="6193"/>
                </a:cubicBezTo>
                <a:cubicBezTo>
                  <a:pt x="1615" y="6193"/>
                  <a:pt x="1743" y="6180"/>
                  <a:pt x="1871" y="6153"/>
                </a:cubicBezTo>
                <a:cubicBezTo>
                  <a:pt x="2544" y="6013"/>
                  <a:pt x="3024" y="5525"/>
                  <a:pt x="3098" y="4985"/>
                </a:cubicBezTo>
                <a:cubicBezTo>
                  <a:pt x="3350" y="4401"/>
                  <a:pt x="3261" y="3736"/>
                  <a:pt x="3135" y="3240"/>
                </a:cubicBezTo>
                <a:cubicBezTo>
                  <a:pt x="2906" y="2390"/>
                  <a:pt x="2537" y="1658"/>
                  <a:pt x="2026" y="1067"/>
                </a:cubicBezTo>
                <a:lnTo>
                  <a:pt x="2026" y="1067"/>
                </a:lnTo>
                <a:cubicBezTo>
                  <a:pt x="2093" y="1074"/>
                  <a:pt x="2158" y="1077"/>
                  <a:pt x="2224" y="1077"/>
                </a:cubicBezTo>
                <a:cubicBezTo>
                  <a:pt x="2370" y="1077"/>
                  <a:pt x="2516" y="1061"/>
                  <a:pt x="2670" y="1030"/>
                </a:cubicBezTo>
                <a:cubicBezTo>
                  <a:pt x="3135" y="941"/>
                  <a:pt x="3608" y="705"/>
                  <a:pt x="4059" y="335"/>
                </a:cubicBezTo>
                <a:cubicBezTo>
                  <a:pt x="4156" y="276"/>
                  <a:pt x="4163" y="150"/>
                  <a:pt x="4096" y="69"/>
                </a:cubicBezTo>
                <a:cubicBezTo>
                  <a:pt x="4059" y="23"/>
                  <a:pt x="4002" y="0"/>
                  <a:pt x="3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63" name="Google Shape;563;p35"/>
          <p:cNvGrpSpPr/>
          <p:nvPr/>
        </p:nvGrpSpPr>
        <p:grpSpPr>
          <a:xfrm>
            <a:off x="4497124" y="4428999"/>
            <a:ext cx="412842" cy="371507"/>
            <a:chOff x="2995750" y="2186550"/>
            <a:chExt cx="181525" cy="163350"/>
          </a:xfrm>
        </p:grpSpPr>
        <p:sp>
          <p:nvSpPr>
            <p:cNvPr id="564" name="Google Shape;564;p35"/>
            <p:cNvSpPr/>
            <p:nvPr/>
          </p:nvSpPr>
          <p:spPr>
            <a:xfrm>
              <a:off x="3031425" y="2186550"/>
              <a:ext cx="145850" cy="158075"/>
            </a:xfrm>
            <a:custGeom>
              <a:avLst/>
              <a:gdLst/>
              <a:ahLst/>
              <a:cxnLst/>
              <a:rect l="l" t="t" r="r" b="b"/>
              <a:pathLst>
                <a:path w="5834" h="6323" extrusionOk="0">
                  <a:moveTo>
                    <a:pt x="2640" y="0"/>
                  </a:moveTo>
                  <a:cubicBezTo>
                    <a:pt x="2618" y="0"/>
                    <a:pt x="2595" y="4"/>
                    <a:pt x="2573" y="13"/>
                  </a:cubicBezTo>
                  <a:cubicBezTo>
                    <a:pt x="2499" y="43"/>
                    <a:pt x="2447" y="117"/>
                    <a:pt x="2462" y="198"/>
                  </a:cubicBezTo>
                  <a:cubicBezTo>
                    <a:pt x="2543" y="1137"/>
                    <a:pt x="2292" y="2083"/>
                    <a:pt x="1708" y="2985"/>
                  </a:cubicBezTo>
                  <a:cubicBezTo>
                    <a:pt x="1538" y="3259"/>
                    <a:pt x="1287" y="3517"/>
                    <a:pt x="1035" y="3673"/>
                  </a:cubicBezTo>
                  <a:cubicBezTo>
                    <a:pt x="890" y="3764"/>
                    <a:pt x="699" y="3859"/>
                    <a:pt x="503" y="3859"/>
                  </a:cubicBezTo>
                  <a:cubicBezTo>
                    <a:pt x="429" y="3859"/>
                    <a:pt x="354" y="3845"/>
                    <a:pt x="281" y="3813"/>
                  </a:cubicBezTo>
                  <a:cubicBezTo>
                    <a:pt x="256" y="3803"/>
                    <a:pt x="231" y="3799"/>
                    <a:pt x="206" y="3799"/>
                  </a:cubicBezTo>
                  <a:cubicBezTo>
                    <a:pt x="135" y="3799"/>
                    <a:pt x="70" y="3836"/>
                    <a:pt x="37" y="3902"/>
                  </a:cubicBezTo>
                  <a:cubicBezTo>
                    <a:pt x="0" y="3976"/>
                    <a:pt x="30" y="4079"/>
                    <a:pt x="104" y="4124"/>
                  </a:cubicBezTo>
                  <a:lnTo>
                    <a:pt x="133" y="4153"/>
                  </a:lnTo>
                  <a:cubicBezTo>
                    <a:pt x="253" y="4206"/>
                    <a:pt x="378" y="4233"/>
                    <a:pt x="508" y="4233"/>
                  </a:cubicBezTo>
                  <a:cubicBezTo>
                    <a:pt x="740" y="4233"/>
                    <a:pt x="986" y="4149"/>
                    <a:pt x="1242" y="3983"/>
                  </a:cubicBezTo>
                  <a:cubicBezTo>
                    <a:pt x="1523" y="3798"/>
                    <a:pt x="1819" y="3503"/>
                    <a:pt x="2018" y="3192"/>
                  </a:cubicBezTo>
                  <a:cubicBezTo>
                    <a:pt x="2543" y="2371"/>
                    <a:pt x="2817" y="1506"/>
                    <a:pt x="2839" y="649"/>
                  </a:cubicBezTo>
                  <a:cubicBezTo>
                    <a:pt x="3179" y="945"/>
                    <a:pt x="3586" y="1159"/>
                    <a:pt x="4037" y="1270"/>
                  </a:cubicBezTo>
                  <a:cubicBezTo>
                    <a:pt x="4277" y="1329"/>
                    <a:pt x="4517" y="1359"/>
                    <a:pt x="4752" y="1359"/>
                  </a:cubicBezTo>
                  <a:cubicBezTo>
                    <a:pt x="4987" y="1359"/>
                    <a:pt x="5216" y="1329"/>
                    <a:pt x="5434" y="1270"/>
                  </a:cubicBezTo>
                  <a:lnTo>
                    <a:pt x="5434" y="1270"/>
                  </a:lnTo>
                  <a:cubicBezTo>
                    <a:pt x="5404" y="1603"/>
                    <a:pt x="5330" y="2201"/>
                    <a:pt x="5168" y="2889"/>
                  </a:cubicBezTo>
                  <a:cubicBezTo>
                    <a:pt x="4939" y="3835"/>
                    <a:pt x="4480" y="5151"/>
                    <a:pt x="3593" y="6009"/>
                  </a:cubicBezTo>
                  <a:cubicBezTo>
                    <a:pt x="3527" y="6083"/>
                    <a:pt x="3527" y="6194"/>
                    <a:pt x="3593" y="6267"/>
                  </a:cubicBezTo>
                  <a:cubicBezTo>
                    <a:pt x="3630" y="6304"/>
                    <a:pt x="3676" y="6323"/>
                    <a:pt x="3723" y="6323"/>
                  </a:cubicBezTo>
                  <a:cubicBezTo>
                    <a:pt x="3769" y="6323"/>
                    <a:pt x="3815" y="6304"/>
                    <a:pt x="3852" y="6267"/>
                  </a:cubicBezTo>
                  <a:cubicBezTo>
                    <a:pt x="4273" y="5853"/>
                    <a:pt x="4643" y="5314"/>
                    <a:pt x="4939" y="4678"/>
                  </a:cubicBezTo>
                  <a:cubicBezTo>
                    <a:pt x="5175" y="4168"/>
                    <a:pt x="5367" y="3591"/>
                    <a:pt x="5530" y="2963"/>
                  </a:cubicBezTo>
                  <a:cubicBezTo>
                    <a:pt x="5789" y="1891"/>
                    <a:pt x="5826" y="1048"/>
                    <a:pt x="5826" y="1011"/>
                  </a:cubicBezTo>
                  <a:cubicBezTo>
                    <a:pt x="5833" y="945"/>
                    <a:pt x="5796" y="893"/>
                    <a:pt x="5752" y="856"/>
                  </a:cubicBezTo>
                  <a:cubicBezTo>
                    <a:pt x="5714" y="832"/>
                    <a:pt x="5677" y="818"/>
                    <a:pt x="5640" y="818"/>
                  </a:cubicBezTo>
                  <a:cubicBezTo>
                    <a:pt x="5618" y="818"/>
                    <a:pt x="5596" y="823"/>
                    <a:pt x="5574" y="834"/>
                  </a:cubicBezTo>
                  <a:cubicBezTo>
                    <a:pt x="5333" y="937"/>
                    <a:pt x="5054" y="990"/>
                    <a:pt x="4764" y="990"/>
                  </a:cubicBezTo>
                  <a:cubicBezTo>
                    <a:pt x="4556" y="990"/>
                    <a:pt x="4342" y="963"/>
                    <a:pt x="4133" y="908"/>
                  </a:cubicBezTo>
                  <a:cubicBezTo>
                    <a:pt x="3586" y="767"/>
                    <a:pt x="3120" y="471"/>
                    <a:pt x="2787" y="65"/>
                  </a:cubicBezTo>
                  <a:cubicBezTo>
                    <a:pt x="2746" y="23"/>
                    <a:pt x="2693" y="0"/>
                    <a:pt x="26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5" name="Google Shape;565;p35"/>
            <p:cNvSpPr/>
            <p:nvPr/>
          </p:nvSpPr>
          <p:spPr>
            <a:xfrm>
              <a:off x="2995750" y="2231775"/>
              <a:ext cx="75425" cy="61925"/>
            </a:xfrm>
            <a:custGeom>
              <a:avLst/>
              <a:gdLst/>
              <a:ahLst/>
              <a:cxnLst/>
              <a:rect l="l" t="t" r="r" b="b"/>
              <a:pathLst>
                <a:path w="3017" h="2477" extrusionOk="0">
                  <a:moveTo>
                    <a:pt x="1240" y="1"/>
                  </a:moveTo>
                  <a:cubicBezTo>
                    <a:pt x="882" y="1"/>
                    <a:pt x="555" y="142"/>
                    <a:pt x="355" y="422"/>
                  </a:cubicBezTo>
                  <a:cubicBezTo>
                    <a:pt x="0" y="939"/>
                    <a:pt x="207" y="1716"/>
                    <a:pt x="851" y="2167"/>
                  </a:cubicBezTo>
                  <a:cubicBezTo>
                    <a:pt x="1143" y="2374"/>
                    <a:pt x="1471" y="2477"/>
                    <a:pt x="1777" y="2477"/>
                  </a:cubicBezTo>
                  <a:cubicBezTo>
                    <a:pt x="2135" y="2477"/>
                    <a:pt x="2462" y="2335"/>
                    <a:pt x="2662" y="2056"/>
                  </a:cubicBezTo>
                  <a:cubicBezTo>
                    <a:pt x="3017" y="1538"/>
                    <a:pt x="2802" y="762"/>
                    <a:pt x="2166" y="311"/>
                  </a:cubicBezTo>
                  <a:cubicBezTo>
                    <a:pt x="1874" y="104"/>
                    <a:pt x="1546" y="1"/>
                    <a:pt x="1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6" name="Google Shape;566;p35"/>
            <p:cNvSpPr/>
            <p:nvPr/>
          </p:nvSpPr>
          <p:spPr>
            <a:xfrm>
              <a:off x="3063750" y="2287900"/>
              <a:ext cx="75625" cy="62000"/>
            </a:xfrm>
            <a:custGeom>
              <a:avLst/>
              <a:gdLst/>
              <a:ahLst/>
              <a:cxnLst/>
              <a:rect l="l" t="t" r="r" b="b"/>
              <a:pathLst>
                <a:path w="3025" h="2480" extrusionOk="0">
                  <a:moveTo>
                    <a:pt x="1251" y="0"/>
                  </a:moveTo>
                  <a:cubicBezTo>
                    <a:pt x="892" y="0"/>
                    <a:pt x="563" y="144"/>
                    <a:pt x="363" y="424"/>
                  </a:cubicBezTo>
                  <a:cubicBezTo>
                    <a:pt x="1" y="942"/>
                    <a:pt x="215" y="1718"/>
                    <a:pt x="851" y="2169"/>
                  </a:cubicBezTo>
                  <a:cubicBezTo>
                    <a:pt x="1147" y="2376"/>
                    <a:pt x="1476" y="2479"/>
                    <a:pt x="1780" y="2479"/>
                  </a:cubicBezTo>
                  <a:cubicBezTo>
                    <a:pt x="2138" y="2479"/>
                    <a:pt x="2463" y="2338"/>
                    <a:pt x="2662" y="2058"/>
                  </a:cubicBezTo>
                  <a:cubicBezTo>
                    <a:pt x="3025" y="1541"/>
                    <a:pt x="2810" y="764"/>
                    <a:pt x="2174" y="313"/>
                  </a:cubicBezTo>
                  <a:cubicBezTo>
                    <a:pt x="1883" y="103"/>
                    <a:pt x="1556" y="0"/>
                    <a:pt x="12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67" name="Google Shape;567;p35"/>
          <p:cNvSpPr/>
          <p:nvPr/>
        </p:nvSpPr>
        <p:spPr>
          <a:xfrm>
            <a:off x="720005" y="4320488"/>
            <a:ext cx="236698" cy="352118"/>
          </a:xfrm>
          <a:custGeom>
            <a:avLst/>
            <a:gdLst/>
            <a:ahLst/>
            <a:cxnLst/>
            <a:rect l="l" t="t" r="r" b="b"/>
            <a:pathLst>
              <a:path w="4163" h="6193" extrusionOk="0">
                <a:moveTo>
                  <a:pt x="3945" y="0"/>
                </a:moveTo>
                <a:cubicBezTo>
                  <a:pt x="3902" y="0"/>
                  <a:pt x="3858" y="14"/>
                  <a:pt x="3823" y="39"/>
                </a:cubicBezTo>
                <a:cubicBezTo>
                  <a:pt x="3416" y="372"/>
                  <a:pt x="3010" y="579"/>
                  <a:pt x="2603" y="660"/>
                </a:cubicBezTo>
                <a:cubicBezTo>
                  <a:pt x="2479" y="686"/>
                  <a:pt x="2355" y="698"/>
                  <a:pt x="2233" y="698"/>
                </a:cubicBezTo>
                <a:cubicBezTo>
                  <a:pt x="1901" y="698"/>
                  <a:pt x="1588" y="604"/>
                  <a:pt x="1339" y="431"/>
                </a:cubicBezTo>
                <a:cubicBezTo>
                  <a:pt x="1307" y="405"/>
                  <a:pt x="1269" y="392"/>
                  <a:pt x="1231" y="392"/>
                </a:cubicBezTo>
                <a:cubicBezTo>
                  <a:pt x="1172" y="392"/>
                  <a:pt x="1113" y="422"/>
                  <a:pt x="1073" y="475"/>
                </a:cubicBezTo>
                <a:cubicBezTo>
                  <a:pt x="1006" y="557"/>
                  <a:pt x="1028" y="682"/>
                  <a:pt x="1110" y="742"/>
                </a:cubicBezTo>
                <a:cubicBezTo>
                  <a:pt x="1908" y="1363"/>
                  <a:pt x="2470" y="2242"/>
                  <a:pt x="2758" y="3351"/>
                </a:cubicBezTo>
                <a:cubicBezTo>
                  <a:pt x="2847" y="3684"/>
                  <a:pt x="2877" y="3972"/>
                  <a:pt x="2869" y="4201"/>
                </a:cubicBezTo>
                <a:cubicBezTo>
                  <a:pt x="2618" y="3904"/>
                  <a:pt x="2202" y="3726"/>
                  <a:pt x="1739" y="3726"/>
                </a:cubicBezTo>
                <a:cubicBezTo>
                  <a:pt x="1616" y="3726"/>
                  <a:pt x="1489" y="3739"/>
                  <a:pt x="1361" y="3765"/>
                </a:cubicBezTo>
                <a:cubicBezTo>
                  <a:pt x="548" y="3943"/>
                  <a:pt x="1" y="4615"/>
                  <a:pt x="141" y="5273"/>
                </a:cubicBezTo>
                <a:cubicBezTo>
                  <a:pt x="260" y="5827"/>
                  <a:pt x="829" y="6193"/>
                  <a:pt x="1491" y="6193"/>
                </a:cubicBezTo>
                <a:cubicBezTo>
                  <a:pt x="1615" y="6193"/>
                  <a:pt x="1743" y="6180"/>
                  <a:pt x="1871" y="6153"/>
                </a:cubicBezTo>
                <a:cubicBezTo>
                  <a:pt x="2544" y="6013"/>
                  <a:pt x="3024" y="5525"/>
                  <a:pt x="3098" y="4985"/>
                </a:cubicBezTo>
                <a:cubicBezTo>
                  <a:pt x="3350" y="4401"/>
                  <a:pt x="3261" y="3736"/>
                  <a:pt x="3135" y="3240"/>
                </a:cubicBezTo>
                <a:cubicBezTo>
                  <a:pt x="2906" y="2390"/>
                  <a:pt x="2537" y="1658"/>
                  <a:pt x="2026" y="1067"/>
                </a:cubicBezTo>
                <a:lnTo>
                  <a:pt x="2026" y="1067"/>
                </a:lnTo>
                <a:cubicBezTo>
                  <a:pt x="2093" y="1074"/>
                  <a:pt x="2158" y="1077"/>
                  <a:pt x="2224" y="1077"/>
                </a:cubicBezTo>
                <a:cubicBezTo>
                  <a:pt x="2370" y="1077"/>
                  <a:pt x="2516" y="1061"/>
                  <a:pt x="2670" y="1030"/>
                </a:cubicBezTo>
                <a:cubicBezTo>
                  <a:pt x="3135" y="941"/>
                  <a:pt x="3608" y="705"/>
                  <a:pt x="4059" y="335"/>
                </a:cubicBezTo>
                <a:cubicBezTo>
                  <a:pt x="4156" y="276"/>
                  <a:pt x="4163" y="150"/>
                  <a:pt x="4096" y="69"/>
                </a:cubicBezTo>
                <a:cubicBezTo>
                  <a:pt x="4059" y="23"/>
                  <a:pt x="4002" y="0"/>
                  <a:pt x="3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6" name="Picture 5" descr="A black speaker with a black background&#10;&#10;AI-generated content may be incorrect.">
            <a:extLst>
              <a:ext uri="{FF2B5EF4-FFF2-40B4-BE49-F238E27FC236}">
                <a16:creationId xmlns:a16="http://schemas.microsoft.com/office/drawing/2014/main" id="{893E9FE6-17A8-B3E7-F66A-325E2B842FA0}"/>
              </a:ext>
            </a:extLst>
          </p:cNvPr>
          <p:cNvPicPr>
            <a:picLocks noChangeAspect="1"/>
          </p:cNvPicPr>
          <p:nvPr/>
        </p:nvPicPr>
        <p:blipFill>
          <a:blip r:embed="rId3"/>
          <a:stretch>
            <a:fillRect/>
          </a:stretch>
        </p:blipFill>
        <p:spPr>
          <a:xfrm>
            <a:off x="7893698" y="-47973"/>
            <a:ext cx="1167568" cy="1440000"/>
          </a:xfrm>
          <a:prstGeom prst="rect">
            <a:avLst/>
          </a:prstGeom>
        </p:spPr>
      </p:pic>
      <p:pic>
        <p:nvPicPr>
          <p:cNvPr id="7" name="Picture 6" descr="A black speaker with a black background&#10;&#10;AI-generated content may be incorrect.">
            <a:extLst>
              <a:ext uri="{FF2B5EF4-FFF2-40B4-BE49-F238E27FC236}">
                <a16:creationId xmlns:a16="http://schemas.microsoft.com/office/drawing/2014/main" id="{96F13120-DBEB-4669-4BC2-15B9363F491D}"/>
              </a:ext>
            </a:extLst>
          </p:cNvPr>
          <p:cNvPicPr>
            <a:picLocks noChangeAspect="1"/>
          </p:cNvPicPr>
          <p:nvPr/>
        </p:nvPicPr>
        <p:blipFill>
          <a:blip r:embed="rId4"/>
          <a:stretch>
            <a:fillRect/>
          </a:stretch>
        </p:blipFill>
        <p:spPr>
          <a:xfrm>
            <a:off x="33505" y="-47973"/>
            <a:ext cx="1167568" cy="1440000"/>
          </a:xfrm>
          <a:prstGeom prst="rect">
            <a:avLst/>
          </a:prstGeom>
        </p:spPr>
      </p:pic>
      <p:sp>
        <p:nvSpPr>
          <p:cNvPr id="8" name="Google Shape;432;p32">
            <a:extLst>
              <a:ext uri="{FF2B5EF4-FFF2-40B4-BE49-F238E27FC236}">
                <a16:creationId xmlns:a16="http://schemas.microsoft.com/office/drawing/2014/main" id="{D921B1D7-2C0D-0B32-0B95-D4EB6C0ED5ED}"/>
              </a:ext>
            </a:extLst>
          </p:cNvPr>
          <p:cNvSpPr txBox="1">
            <a:spLocks/>
          </p:cNvSpPr>
          <p:nvPr/>
        </p:nvSpPr>
        <p:spPr>
          <a:xfrm>
            <a:off x="956703" y="1391301"/>
            <a:ext cx="7187838" cy="281336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en-GB" b="1" i="0" dirty="0">
                <a:solidFill>
                  <a:schemeClr val="bg1"/>
                </a:solidFill>
                <a:effectLst/>
                <a:latin typeface="+mn-lt"/>
              </a:rPr>
              <a:t>Objectives</a:t>
            </a:r>
          </a:p>
          <a:p>
            <a:pPr algn="l"/>
            <a:r>
              <a:rPr lang="en-GB" sz="1200" b="1" i="0" dirty="0">
                <a:solidFill>
                  <a:schemeClr val="bg1"/>
                </a:solidFill>
                <a:effectLst/>
                <a:latin typeface="+mn-lt"/>
              </a:rPr>
              <a:t>Promotion</a:t>
            </a:r>
            <a:endParaRPr lang="en-GB" sz="1200" b="0" i="0" dirty="0">
              <a:solidFill>
                <a:schemeClr val="bg1"/>
              </a:solidFill>
              <a:effectLst/>
              <a:latin typeface="+mn-lt"/>
            </a:endParaRPr>
          </a:p>
          <a:p>
            <a:pPr algn="l">
              <a:buFont typeface="Arial" panose="020B0604020202020204" pitchFamily="34" charset="0"/>
              <a:buChar char="•"/>
            </a:pPr>
            <a:r>
              <a:rPr lang="en-GB" sz="1200" b="0" i="0" dirty="0">
                <a:solidFill>
                  <a:schemeClr val="bg1"/>
                </a:solidFill>
                <a:effectLst/>
                <a:latin typeface="+mn-lt"/>
              </a:rPr>
              <a:t>Research platform to use to publish tracks</a:t>
            </a:r>
          </a:p>
          <a:p>
            <a:pPr algn="l">
              <a:buFont typeface="Arial" panose="020B0604020202020204" pitchFamily="34" charset="0"/>
              <a:buChar char="•"/>
            </a:pPr>
            <a:r>
              <a:rPr lang="en-GB" sz="1200" b="0" i="0" dirty="0">
                <a:solidFill>
                  <a:schemeClr val="bg1"/>
                </a:solidFill>
                <a:effectLst/>
                <a:latin typeface="+mn-lt"/>
              </a:rPr>
              <a:t>Research the different social media promotion techniques</a:t>
            </a:r>
          </a:p>
          <a:p>
            <a:pPr algn="l">
              <a:buFont typeface="Arial" panose="020B0604020202020204" pitchFamily="34" charset="0"/>
              <a:buChar char="•"/>
            </a:pPr>
            <a:r>
              <a:rPr lang="en-GB" sz="1200" b="0" i="0" dirty="0">
                <a:solidFill>
                  <a:schemeClr val="bg1"/>
                </a:solidFill>
                <a:effectLst/>
                <a:latin typeface="+mn-lt"/>
              </a:rPr>
              <a:t>Research how to target my specific audience</a:t>
            </a:r>
          </a:p>
          <a:p>
            <a:pPr algn="l"/>
            <a:endParaRPr lang="en-GB" sz="1200" b="1" i="0" dirty="0">
              <a:solidFill>
                <a:schemeClr val="bg1"/>
              </a:solidFill>
              <a:effectLst/>
              <a:latin typeface="+mn-lt"/>
            </a:endParaRPr>
          </a:p>
          <a:p>
            <a:pPr algn="l"/>
            <a:r>
              <a:rPr lang="en-GB" sz="1200" b="1" i="0" dirty="0">
                <a:solidFill>
                  <a:schemeClr val="bg1"/>
                </a:solidFill>
                <a:effectLst/>
                <a:latin typeface="+mn-lt"/>
              </a:rPr>
              <a:t>Final Tracks</a:t>
            </a:r>
            <a:endParaRPr lang="en-GB" sz="1200" b="0" i="0" dirty="0">
              <a:solidFill>
                <a:schemeClr val="bg1"/>
              </a:solidFill>
              <a:effectLst/>
              <a:latin typeface="+mn-lt"/>
            </a:endParaRPr>
          </a:p>
          <a:p>
            <a:pPr algn="l">
              <a:buFont typeface="Arial" panose="020B0604020202020204" pitchFamily="34" charset="0"/>
              <a:buChar char="•"/>
            </a:pPr>
            <a:r>
              <a:rPr lang="en-GB" sz="1200" b="0" i="0" dirty="0">
                <a:solidFill>
                  <a:schemeClr val="bg1"/>
                </a:solidFill>
                <a:effectLst/>
                <a:latin typeface="+mn-lt"/>
              </a:rPr>
              <a:t>Mix tracks following the evaluation</a:t>
            </a:r>
          </a:p>
          <a:p>
            <a:pPr algn="l">
              <a:buFont typeface="Arial" panose="020B0604020202020204" pitchFamily="34" charset="0"/>
              <a:buChar char="•"/>
            </a:pPr>
            <a:r>
              <a:rPr lang="en-GB" sz="1200" b="0" i="0" dirty="0">
                <a:solidFill>
                  <a:schemeClr val="bg1"/>
                </a:solidFill>
                <a:effectLst/>
                <a:latin typeface="+mn-lt"/>
              </a:rPr>
              <a:t>Promote Publish tracks</a:t>
            </a:r>
          </a:p>
          <a:p>
            <a:pPr algn="l">
              <a:buFont typeface="Arial" panose="020B0604020202020204" pitchFamily="34" charset="0"/>
              <a:buChar char="•"/>
            </a:pPr>
            <a:r>
              <a:rPr lang="en-GB" sz="1200" b="0" i="0" dirty="0">
                <a:solidFill>
                  <a:schemeClr val="bg1"/>
                </a:solidFill>
                <a:effectLst/>
                <a:latin typeface="+mn-lt"/>
              </a:rPr>
              <a:t>Obtain feedback on tracks</a:t>
            </a:r>
          </a:p>
          <a:p>
            <a:pPr algn="l">
              <a:buFont typeface="Arial" panose="020B0604020202020204" pitchFamily="34" charset="0"/>
              <a:buChar char="•"/>
            </a:pPr>
            <a:r>
              <a:rPr lang="en-GB" sz="1200" b="0" i="0" dirty="0">
                <a:solidFill>
                  <a:schemeClr val="bg1"/>
                </a:solidFill>
                <a:effectLst/>
                <a:latin typeface="+mn-lt"/>
              </a:rPr>
              <a:t>Evaluate and Reflect on the Project</a:t>
            </a:r>
          </a:p>
          <a:p>
            <a:endParaRPr lang="en-GB" i="0" dirty="0">
              <a:solidFill>
                <a:schemeClr val="bg1"/>
              </a:solidFill>
              <a:effectLst/>
              <a:latin typeface="Merriweather" panose="00000500000000000000" pitchFamily="2" charset="0"/>
            </a:endParaRPr>
          </a:p>
          <a:p>
            <a:endParaRPr lang="en-GB" dirty="0"/>
          </a:p>
        </p:txBody>
      </p:sp>
    </p:spTree>
    <p:extLst>
      <p:ext uri="{BB962C8B-B14F-4D97-AF65-F5344CB8AC3E}">
        <p14:creationId xmlns:p14="http://schemas.microsoft.com/office/powerpoint/2010/main" val="1149551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3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mj-lt"/>
              </a:rPr>
              <a:t>Resources</a:t>
            </a:r>
            <a:endParaRPr dirty="0">
              <a:latin typeface="+mj-lt"/>
            </a:endParaRPr>
          </a:p>
        </p:txBody>
      </p:sp>
      <p:sp>
        <p:nvSpPr>
          <p:cNvPr id="562" name="Google Shape;562;p35"/>
          <p:cNvSpPr/>
          <p:nvPr/>
        </p:nvSpPr>
        <p:spPr>
          <a:xfrm>
            <a:off x="6781030" y="4256463"/>
            <a:ext cx="236698" cy="352118"/>
          </a:xfrm>
          <a:custGeom>
            <a:avLst/>
            <a:gdLst/>
            <a:ahLst/>
            <a:cxnLst/>
            <a:rect l="l" t="t" r="r" b="b"/>
            <a:pathLst>
              <a:path w="4163" h="6193" extrusionOk="0">
                <a:moveTo>
                  <a:pt x="3945" y="0"/>
                </a:moveTo>
                <a:cubicBezTo>
                  <a:pt x="3902" y="0"/>
                  <a:pt x="3858" y="14"/>
                  <a:pt x="3823" y="39"/>
                </a:cubicBezTo>
                <a:cubicBezTo>
                  <a:pt x="3416" y="372"/>
                  <a:pt x="3010" y="579"/>
                  <a:pt x="2603" y="660"/>
                </a:cubicBezTo>
                <a:cubicBezTo>
                  <a:pt x="2479" y="686"/>
                  <a:pt x="2355" y="698"/>
                  <a:pt x="2233" y="698"/>
                </a:cubicBezTo>
                <a:cubicBezTo>
                  <a:pt x="1901" y="698"/>
                  <a:pt x="1588" y="604"/>
                  <a:pt x="1339" y="431"/>
                </a:cubicBezTo>
                <a:cubicBezTo>
                  <a:pt x="1307" y="405"/>
                  <a:pt x="1269" y="392"/>
                  <a:pt x="1231" y="392"/>
                </a:cubicBezTo>
                <a:cubicBezTo>
                  <a:pt x="1172" y="392"/>
                  <a:pt x="1113" y="422"/>
                  <a:pt x="1073" y="475"/>
                </a:cubicBezTo>
                <a:cubicBezTo>
                  <a:pt x="1006" y="557"/>
                  <a:pt x="1028" y="682"/>
                  <a:pt x="1110" y="742"/>
                </a:cubicBezTo>
                <a:cubicBezTo>
                  <a:pt x="1908" y="1363"/>
                  <a:pt x="2470" y="2242"/>
                  <a:pt x="2758" y="3351"/>
                </a:cubicBezTo>
                <a:cubicBezTo>
                  <a:pt x="2847" y="3684"/>
                  <a:pt x="2877" y="3972"/>
                  <a:pt x="2869" y="4201"/>
                </a:cubicBezTo>
                <a:cubicBezTo>
                  <a:pt x="2618" y="3904"/>
                  <a:pt x="2202" y="3726"/>
                  <a:pt x="1739" y="3726"/>
                </a:cubicBezTo>
                <a:cubicBezTo>
                  <a:pt x="1616" y="3726"/>
                  <a:pt x="1489" y="3739"/>
                  <a:pt x="1361" y="3765"/>
                </a:cubicBezTo>
                <a:cubicBezTo>
                  <a:pt x="548" y="3943"/>
                  <a:pt x="1" y="4615"/>
                  <a:pt x="141" y="5273"/>
                </a:cubicBezTo>
                <a:cubicBezTo>
                  <a:pt x="260" y="5827"/>
                  <a:pt x="829" y="6193"/>
                  <a:pt x="1491" y="6193"/>
                </a:cubicBezTo>
                <a:cubicBezTo>
                  <a:pt x="1615" y="6193"/>
                  <a:pt x="1743" y="6180"/>
                  <a:pt x="1871" y="6153"/>
                </a:cubicBezTo>
                <a:cubicBezTo>
                  <a:pt x="2544" y="6013"/>
                  <a:pt x="3024" y="5525"/>
                  <a:pt x="3098" y="4985"/>
                </a:cubicBezTo>
                <a:cubicBezTo>
                  <a:pt x="3350" y="4401"/>
                  <a:pt x="3261" y="3736"/>
                  <a:pt x="3135" y="3240"/>
                </a:cubicBezTo>
                <a:cubicBezTo>
                  <a:pt x="2906" y="2390"/>
                  <a:pt x="2537" y="1658"/>
                  <a:pt x="2026" y="1067"/>
                </a:cubicBezTo>
                <a:lnTo>
                  <a:pt x="2026" y="1067"/>
                </a:lnTo>
                <a:cubicBezTo>
                  <a:pt x="2093" y="1074"/>
                  <a:pt x="2158" y="1077"/>
                  <a:pt x="2224" y="1077"/>
                </a:cubicBezTo>
                <a:cubicBezTo>
                  <a:pt x="2370" y="1077"/>
                  <a:pt x="2516" y="1061"/>
                  <a:pt x="2670" y="1030"/>
                </a:cubicBezTo>
                <a:cubicBezTo>
                  <a:pt x="3135" y="941"/>
                  <a:pt x="3608" y="705"/>
                  <a:pt x="4059" y="335"/>
                </a:cubicBezTo>
                <a:cubicBezTo>
                  <a:pt x="4156" y="276"/>
                  <a:pt x="4163" y="150"/>
                  <a:pt x="4096" y="69"/>
                </a:cubicBezTo>
                <a:cubicBezTo>
                  <a:pt x="4059" y="23"/>
                  <a:pt x="4002" y="0"/>
                  <a:pt x="3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63" name="Google Shape;563;p35"/>
          <p:cNvGrpSpPr/>
          <p:nvPr/>
        </p:nvGrpSpPr>
        <p:grpSpPr>
          <a:xfrm>
            <a:off x="4497124" y="4428999"/>
            <a:ext cx="412842" cy="371507"/>
            <a:chOff x="2995750" y="2186550"/>
            <a:chExt cx="181525" cy="163350"/>
          </a:xfrm>
        </p:grpSpPr>
        <p:sp>
          <p:nvSpPr>
            <p:cNvPr id="564" name="Google Shape;564;p35"/>
            <p:cNvSpPr/>
            <p:nvPr/>
          </p:nvSpPr>
          <p:spPr>
            <a:xfrm>
              <a:off x="3031425" y="2186550"/>
              <a:ext cx="145850" cy="158075"/>
            </a:xfrm>
            <a:custGeom>
              <a:avLst/>
              <a:gdLst/>
              <a:ahLst/>
              <a:cxnLst/>
              <a:rect l="l" t="t" r="r" b="b"/>
              <a:pathLst>
                <a:path w="5834" h="6323" extrusionOk="0">
                  <a:moveTo>
                    <a:pt x="2640" y="0"/>
                  </a:moveTo>
                  <a:cubicBezTo>
                    <a:pt x="2618" y="0"/>
                    <a:pt x="2595" y="4"/>
                    <a:pt x="2573" y="13"/>
                  </a:cubicBezTo>
                  <a:cubicBezTo>
                    <a:pt x="2499" y="43"/>
                    <a:pt x="2447" y="117"/>
                    <a:pt x="2462" y="198"/>
                  </a:cubicBezTo>
                  <a:cubicBezTo>
                    <a:pt x="2543" y="1137"/>
                    <a:pt x="2292" y="2083"/>
                    <a:pt x="1708" y="2985"/>
                  </a:cubicBezTo>
                  <a:cubicBezTo>
                    <a:pt x="1538" y="3259"/>
                    <a:pt x="1287" y="3517"/>
                    <a:pt x="1035" y="3673"/>
                  </a:cubicBezTo>
                  <a:cubicBezTo>
                    <a:pt x="890" y="3764"/>
                    <a:pt x="699" y="3859"/>
                    <a:pt x="503" y="3859"/>
                  </a:cubicBezTo>
                  <a:cubicBezTo>
                    <a:pt x="429" y="3859"/>
                    <a:pt x="354" y="3845"/>
                    <a:pt x="281" y="3813"/>
                  </a:cubicBezTo>
                  <a:cubicBezTo>
                    <a:pt x="256" y="3803"/>
                    <a:pt x="231" y="3799"/>
                    <a:pt x="206" y="3799"/>
                  </a:cubicBezTo>
                  <a:cubicBezTo>
                    <a:pt x="135" y="3799"/>
                    <a:pt x="70" y="3836"/>
                    <a:pt x="37" y="3902"/>
                  </a:cubicBezTo>
                  <a:cubicBezTo>
                    <a:pt x="0" y="3976"/>
                    <a:pt x="30" y="4079"/>
                    <a:pt x="104" y="4124"/>
                  </a:cubicBezTo>
                  <a:lnTo>
                    <a:pt x="133" y="4153"/>
                  </a:lnTo>
                  <a:cubicBezTo>
                    <a:pt x="253" y="4206"/>
                    <a:pt x="378" y="4233"/>
                    <a:pt x="508" y="4233"/>
                  </a:cubicBezTo>
                  <a:cubicBezTo>
                    <a:pt x="740" y="4233"/>
                    <a:pt x="986" y="4149"/>
                    <a:pt x="1242" y="3983"/>
                  </a:cubicBezTo>
                  <a:cubicBezTo>
                    <a:pt x="1523" y="3798"/>
                    <a:pt x="1819" y="3503"/>
                    <a:pt x="2018" y="3192"/>
                  </a:cubicBezTo>
                  <a:cubicBezTo>
                    <a:pt x="2543" y="2371"/>
                    <a:pt x="2817" y="1506"/>
                    <a:pt x="2839" y="649"/>
                  </a:cubicBezTo>
                  <a:cubicBezTo>
                    <a:pt x="3179" y="945"/>
                    <a:pt x="3586" y="1159"/>
                    <a:pt x="4037" y="1270"/>
                  </a:cubicBezTo>
                  <a:cubicBezTo>
                    <a:pt x="4277" y="1329"/>
                    <a:pt x="4517" y="1359"/>
                    <a:pt x="4752" y="1359"/>
                  </a:cubicBezTo>
                  <a:cubicBezTo>
                    <a:pt x="4987" y="1359"/>
                    <a:pt x="5216" y="1329"/>
                    <a:pt x="5434" y="1270"/>
                  </a:cubicBezTo>
                  <a:lnTo>
                    <a:pt x="5434" y="1270"/>
                  </a:lnTo>
                  <a:cubicBezTo>
                    <a:pt x="5404" y="1603"/>
                    <a:pt x="5330" y="2201"/>
                    <a:pt x="5168" y="2889"/>
                  </a:cubicBezTo>
                  <a:cubicBezTo>
                    <a:pt x="4939" y="3835"/>
                    <a:pt x="4480" y="5151"/>
                    <a:pt x="3593" y="6009"/>
                  </a:cubicBezTo>
                  <a:cubicBezTo>
                    <a:pt x="3527" y="6083"/>
                    <a:pt x="3527" y="6194"/>
                    <a:pt x="3593" y="6267"/>
                  </a:cubicBezTo>
                  <a:cubicBezTo>
                    <a:pt x="3630" y="6304"/>
                    <a:pt x="3676" y="6323"/>
                    <a:pt x="3723" y="6323"/>
                  </a:cubicBezTo>
                  <a:cubicBezTo>
                    <a:pt x="3769" y="6323"/>
                    <a:pt x="3815" y="6304"/>
                    <a:pt x="3852" y="6267"/>
                  </a:cubicBezTo>
                  <a:cubicBezTo>
                    <a:pt x="4273" y="5853"/>
                    <a:pt x="4643" y="5314"/>
                    <a:pt x="4939" y="4678"/>
                  </a:cubicBezTo>
                  <a:cubicBezTo>
                    <a:pt x="5175" y="4168"/>
                    <a:pt x="5367" y="3591"/>
                    <a:pt x="5530" y="2963"/>
                  </a:cubicBezTo>
                  <a:cubicBezTo>
                    <a:pt x="5789" y="1891"/>
                    <a:pt x="5826" y="1048"/>
                    <a:pt x="5826" y="1011"/>
                  </a:cubicBezTo>
                  <a:cubicBezTo>
                    <a:pt x="5833" y="945"/>
                    <a:pt x="5796" y="893"/>
                    <a:pt x="5752" y="856"/>
                  </a:cubicBezTo>
                  <a:cubicBezTo>
                    <a:pt x="5714" y="832"/>
                    <a:pt x="5677" y="818"/>
                    <a:pt x="5640" y="818"/>
                  </a:cubicBezTo>
                  <a:cubicBezTo>
                    <a:pt x="5618" y="818"/>
                    <a:pt x="5596" y="823"/>
                    <a:pt x="5574" y="834"/>
                  </a:cubicBezTo>
                  <a:cubicBezTo>
                    <a:pt x="5333" y="937"/>
                    <a:pt x="5054" y="990"/>
                    <a:pt x="4764" y="990"/>
                  </a:cubicBezTo>
                  <a:cubicBezTo>
                    <a:pt x="4556" y="990"/>
                    <a:pt x="4342" y="963"/>
                    <a:pt x="4133" y="908"/>
                  </a:cubicBezTo>
                  <a:cubicBezTo>
                    <a:pt x="3586" y="767"/>
                    <a:pt x="3120" y="471"/>
                    <a:pt x="2787" y="65"/>
                  </a:cubicBezTo>
                  <a:cubicBezTo>
                    <a:pt x="2746" y="23"/>
                    <a:pt x="2693" y="0"/>
                    <a:pt x="26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5" name="Google Shape;565;p35"/>
            <p:cNvSpPr/>
            <p:nvPr/>
          </p:nvSpPr>
          <p:spPr>
            <a:xfrm>
              <a:off x="2995750" y="2231775"/>
              <a:ext cx="75425" cy="61925"/>
            </a:xfrm>
            <a:custGeom>
              <a:avLst/>
              <a:gdLst/>
              <a:ahLst/>
              <a:cxnLst/>
              <a:rect l="l" t="t" r="r" b="b"/>
              <a:pathLst>
                <a:path w="3017" h="2477" extrusionOk="0">
                  <a:moveTo>
                    <a:pt x="1240" y="1"/>
                  </a:moveTo>
                  <a:cubicBezTo>
                    <a:pt x="882" y="1"/>
                    <a:pt x="555" y="142"/>
                    <a:pt x="355" y="422"/>
                  </a:cubicBezTo>
                  <a:cubicBezTo>
                    <a:pt x="0" y="939"/>
                    <a:pt x="207" y="1716"/>
                    <a:pt x="851" y="2167"/>
                  </a:cubicBezTo>
                  <a:cubicBezTo>
                    <a:pt x="1143" y="2374"/>
                    <a:pt x="1471" y="2477"/>
                    <a:pt x="1777" y="2477"/>
                  </a:cubicBezTo>
                  <a:cubicBezTo>
                    <a:pt x="2135" y="2477"/>
                    <a:pt x="2462" y="2335"/>
                    <a:pt x="2662" y="2056"/>
                  </a:cubicBezTo>
                  <a:cubicBezTo>
                    <a:pt x="3017" y="1538"/>
                    <a:pt x="2802" y="762"/>
                    <a:pt x="2166" y="311"/>
                  </a:cubicBezTo>
                  <a:cubicBezTo>
                    <a:pt x="1874" y="104"/>
                    <a:pt x="1546" y="1"/>
                    <a:pt x="1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6" name="Google Shape;566;p35"/>
            <p:cNvSpPr/>
            <p:nvPr/>
          </p:nvSpPr>
          <p:spPr>
            <a:xfrm>
              <a:off x="3063750" y="2287900"/>
              <a:ext cx="75625" cy="62000"/>
            </a:xfrm>
            <a:custGeom>
              <a:avLst/>
              <a:gdLst/>
              <a:ahLst/>
              <a:cxnLst/>
              <a:rect l="l" t="t" r="r" b="b"/>
              <a:pathLst>
                <a:path w="3025" h="2480" extrusionOk="0">
                  <a:moveTo>
                    <a:pt x="1251" y="0"/>
                  </a:moveTo>
                  <a:cubicBezTo>
                    <a:pt x="892" y="0"/>
                    <a:pt x="563" y="144"/>
                    <a:pt x="363" y="424"/>
                  </a:cubicBezTo>
                  <a:cubicBezTo>
                    <a:pt x="1" y="942"/>
                    <a:pt x="215" y="1718"/>
                    <a:pt x="851" y="2169"/>
                  </a:cubicBezTo>
                  <a:cubicBezTo>
                    <a:pt x="1147" y="2376"/>
                    <a:pt x="1476" y="2479"/>
                    <a:pt x="1780" y="2479"/>
                  </a:cubicBezTo>
                  <a:cubicBezTo>
                    <a:pt x="2138" y="2479"/>
                    <a:pt x="2463" y="2338"/>
                    <a:pt x="2662" y="2058"/>
                  </a:cubicBezTo>
                  <a:cubicBezTo>
                    <a:pt x="3025" y="1541"/>
                    <a:pt x="2810" y="764"/>
                    <a:pt x="2174" y="313"/>
                  </a:cubicBezTo>
                  <a:cubicBezTo>
                    <a:pt x="1883" y="103"/>
                    <a:pt x="1556" y="0"/>
                    <a:pt x="12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67" name="Google Shape;567;p35"/>
          <p:cNvSpPr/>
          <p:nvPr/>
        </p:nvSpPr>
        <p:spPr>
          <a:xfrm>
            <a:off x="720005" y="4320488"/>
            <a:ext cx="236698" cy="352118"/>
          </a:xfrm>
          <a:custGeom>
            <a:avLst/>
            <a:gdLst/>
            <a:ahLst/>
            <a:cxnLst/>
            <a:rect l="l" t="t" r="r" b="b"/>
            <a:pathLst>
              <a:path w="4163" h="6193" extrusionOk="0">
                <a:moveTo>
                  <a:pt x="3945" y="0"/>
                </a:moveTo>
                <a:cubicBezTo>
                  <a:pt x="3902" y="0"/>
                  <a:pt x="3858" y="14"/>
                  <a:pt x="3823" y="39"/>
                </a:cubicBezTo>
                <a:cubicBezTo>
                  <a:pt x="3416" y="372"/>
                  <a:pt x="3010" y="579"/>
                  <a:pt x="2603" y="660"/>
                </a:cubicBezTo>
                <a:cubicBezTo>
                  <a:pt x="2479" y="686"/>
                  <a:pt x="2355" y="698"/>
                  <a:pt x="2233" y="698"/>
                </a:cubicBezTo>
                <a:cubicBezTo>
                  <a:pt x="1901" y="698"/>
                  <a:pt x="1588" y="604"/>
                  <a:pt x="1339" y="431"/>
                </a:cubicBezTo>
                <a:cubicBezTo>
                  <a:pt x="1307" y="405"/>
                  <a:pt x="1269" y="392"/>
                  <a:pt x="1231" y="392"/>
                </a:cubicBezTo>
                <a:cubicBezTo>
                  <a:pt x="1172" y="392"/>
                  <a:pt x="1113" y="422"/>
                  <a:pt x="1073" y="475"/>
                </a:cubicBezTo>
                <a:cubicBezTo>
                  <a:pt x="1006" y="557"/>
                  <a:pt x="1028" y="682"/>
                  <a:pt x="1110" y="742"/>
                </a:cubicBezTo>
                <a:cubicBezTo>
                  <a:pt x="1908" y="1363"/>
                  <a:pt x="2470" y="2242"/>
                  <a:pt x="2758" y="3351"/>
                </a:cubicBezTo>
                <a:cubicBezTo>
                  <a:pt x="2847" y="3684"/>
                  <a:pt x="2877" y="3972"/>
                  <a:pt x="2869" y="4201"/>
                </a:cubicBezTo>
                <a:cubicBezTo>
                  <a:pt x="2618" y="3904"/>
                  <a:pt x="2202" y="3726"/>
                  <a:pt x="1739" y="3726"/>
                </a:cubicBezTo>
                <a:cubicBezTo>
                  <a:pt x="1616" y="3726"/>
                  <a:pt x="1489" y="3739"/>
                  <a:pt x="1361" y="3765"/>
                </a:cubicBezTo>
                <a:cubicBezTo>
                  <a:pt x="548" y="3943"/>
                  <a:pt x="1" y="4615"/>
                  <a:pt x="141" y="5273"/>
                </a:cubicBezTo>
                <a:cubicBezTo>
                  <a:pt x="260" y="5827"/>
                  <a:pt x="829" y="6193"/>
                  <a:pt x="1491" y="6193"/>
                </a:cubicBezTo>
                <a:cubicBezTo>
                  <a:pt x="1615" y="6193"/>
                  <a:pt x="1743" y="6180"/>
                  <a:pt x="1871" y="6153"/>
                </a:cubicBezTo>
                <a:cubicBezTo>
                  <a:pt x="2544" y="6013"/>
                  <a:pt x="3024" y="5525"/>
                  <a:pt x="3098" y="4985"/>
                </a:cubicBezTo>
                <a:cubicBezTo>
                  <a:pt x="3350" y="4401"/>
                  <a:pt x="3261" y="3736"/>
                  <a:pt x="3135" y="3240"/>
                </a:cubicBezTo>
                <a:cubicBezTo>
                  <a:pt x="2906" y="2390"/>
                  <a:pt x="2537" y="1658"/>
                  <a:pt x="2026" y="1067"/>
                </a:cubicBezTo>
                <a:lnTo>
                  <a:pt x="2026" y="1067"/>
                </a:lnTo>
                <a:cubicBezTo>
                  <a:pt x="2093" y="1074"/>
                  <a:pt x="2158" y="1077"/>
                  <a:pt x="2224" y="1077"/>
                </a:cubicBezTo>
                <a:cubicBezTo>
                  <a:pt x="2370" y="1077"/>
                  <a:pt x="2516" y="1061"/>
                  <a:pt x="2670" y="1030"/>
                </a:cubicBezTo>
                <a:cubicBezTo>
                  <a:pt x="3135" y="941"/>
                  <a:pt x="3608" y="705"/>
                  <a:pt x="4059" y="335"/>
                </a:cubicBezTo>
                <a:cubicBezTo>
                  <a:pt x="4156" y="276"/>
                  <a:pt x="4163" y="150"/>
                  <a:pt x="4096" y="69"/>
                </a:cubicBezTo>
                <a:cubicBezTo>
                  <a:pt x="4059" y="23"/>
                  <a:pt x="4002" y="0"/>
                  <a:pt x="3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6" name="Picture 5" descr="A black speaker with a black background&#10;&#10;AI-generated content may be incorrect.">
            <a:extLst>
              <a:ext uri="{FF2B5EF4-FFF2-40B4-BE49-F238E27FC236}">
                <a16:creationId xmlns:a16="http://schemas.microsoft.com/office/drawing/2014/main" id="{1515BBF1-E369-7076-DE24-068C2F19A5AA}"/>
              </a:ext>
            </a:extLst>
          </p:cNvPr>
          <p:cNvPicPr>
            <a:picLocks noChangeAspect="1"/>
          </p:cNvPicPr>
          <p:nvPr/>
        </p:nvPicPr>
        <p:blipFill>
          <a:blip r:embed="rId3"/>
          <a:stretch>
            <a:fillRect/>
          </a:stretch>
        </p:blipFill>
        <p:spPr>
          <a:xfrm>
            <a:off x="7893698" y="-47973"/>
            <a:ext cx="1167568" cy="1440000"/>
          </a:xfrm>
          <a:prstGeom prst="rect">
            <a:avLst/>
          </a:prstGeom>
        </p:spPr>
      </p:pic>
      <p:pic>
        <p:nvPicPr>
          <p:cNvPr id="7" name="Picture 6" descr="A black speaker with a black background&#10;&#10;AI-generated content may be incorrect.">
            <a:extLst>
              <a:ext uri="{FF2B5EF4-FFF2-40B4-BE49-F238E27FC236}">
                <a16:creationId xmlns:a16="http://schemas.microsoft.com/office/drawing/2014/main" id="{D43DFAC6-00EB-1994-DCB4-50F99094F114}"/>
              </a:ext>
            </a:extLst>
          </p:cNvPr>
          <p:cNvPicPr>
            <a:picLocks noChangeAspect="1"/>
          </p:cNvPicPr>
          <p:nvPr/>
        </p:nvPicPr>
        <p:blipFill>
          <a:blip r:embed="rId4"/>
          <a:stretch>
            <a:fillRect/>
          </a:stretch>
        </p:blipFill>
        <p:spPr>
          <a:xfrm>
            <a:off x="33505" y="-47973"/>
            <a:ext cx="1167568" cy="1440000"/>
          </a:xfrm>
          <a:prstGeom prst="rect">
            <a:avLst/>
          </a:prstGeom>
        </p:spPr>
      </p:pic>
      <p:sp>
        <p:nvSpPr>
          <p:cNvPr id="8" name="Google Shape;432;p32">
            <a:extLst>
              <a:ext uri="{FF2B5EF4-FFF2-40B4-BE49-F238E27FC236}">
                <a16:creationId xmlns:a16="http://schemas.microsoft.com/office/drawing/2014/main" id="{27C5E109-B4F5-1773-806A-C66F2936A72A}"/>
              </a:ext>
            </a:extLst>
          </p:cNvPr>
          <p:cNvSpPr txBox="1">
            <a:spLocks/>
          </p:cNvSpPr>
          <p:nvPr/>
        </p:nvSpPr>
        <p:spPr>
          <a:xfrm>
            <a:off x="956703" y="1391301"/>
            <a:ext cx="7187838" cy="281336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200" dirty="0">
                <a:solidFill>
                  <a:schemeClr val="bg1"/>
                </a:solidFill>
                <a:latin typeface="+mn-lt"/>
              </a:rPr>
              <a:t>Access to Studio</a:t>
            </a:r>
          </a:p>
          <a:p>
            <a:r>
              <a:rPr lang="en-GB" sz="1200" dirty="0">
                <a:solidFill>
                  <a:schemeClr val="bg1"/>
                </a:solidFill>
                <a:latin typeface="+mn-lt"/>
              </a:rPr>
              <a:t>MacBook</a:t>
            </a:r>
          </a:p>
          <a:p>
            <a:r>
              <a:rPr lang="en-GB" sz="1200" dirty="0">
                <a:solidFill>
                  <a:schemeClr val="bg1"/>
                </a:solidFill>
                <a:latin typeface="+mn-lt"/>
              </a:rPr>
              <a:t>Ableton 12 Live</a:t>
            </a:r>
          </a:p>
          <a:p>
            <a:r>
              <a:rPr lang="en-GB" sz="1200" dirty="0">
                <a:solidFill>
                  <a:schemeClr val="bg1"/>
                </a:solidFill>
                <a:latin typeface="+mn-lt"/>
              </a:rPr>
              <a:t>AI Tools</a:t>
            </a:r>
          </a:p>
          <a:p>
            <a:r>
              <a:rPr lang="en-GB" sz="1200" dirty="0">
                <a:solidFill>
                  <a:schemeClr val="bg1"/>
                </a:solidFill>
                <a:latin typeface="+mn-lt"/>
              </a:rPr>
              <a:t>Mid Keyboard</a:t>
            </a:r>
          </a:p>
          <a:p>
            <a:r>
              <a:rPr lang="en-GB" sz="1200" dirty="0">
                <a:solidFill>
                  <a:schemeClr val="bg1"/>
                </a:solidFill>
                <a:latin typeface="+mn-lt"/>
              </a:rPr>
              <a:t>Rack Synth (Korg Triton)</a:t>
            </a:r>
            <a:endParaRPr lang="en-GB" dirty="0">
              <a:solidFill>
                <a:schemeClr val="bg1"/>
              </a:solidFill>
              <a:latin typeface="Merriweather" panose="00000500000000000000" pitchFamily="2" charset="0"/>
            </a:endParaRPr>
          </a:p>
          <a:p>
            <a:endParaRPr lang="en-GB" dirty="0">
              <a:solidFill>
                <a:schemeClr val="bg1"/>
              </a:solidFill>
              <a:latin typeface="Merriweather" panose="00000500000000000000" pitchFamily="2" charset="0"/>
            </a:endParaRPr>
          </a:p>
          <a:p>
            <a:endParaRPr lang="en-GB" i="0" dirty="0">
              <a:solidFill>
                <a:schemeClr val="bg1"/>
              </a:solidFill>
              <a:effectLst/>
              <a:latin typeface="Merriweather" panose="00000500000000000000" pitchFamily="2" charset="0"/>
            </a:endParaRPr>
          </a:p>
          <a:p>
            <a:endParaRPr lang="en-GB" dirty="0"/>
          </a:p>
        </p:txBody>
      </p:sp>
    </p:spTree>
    <p:extLst>
      <p:ext uri="{BB962C8B-B14F-4D97-AF65-F5344CB8AC3E}">
        <p14:creationId xmlns:p14="http://schemas.microsoft.com/office/powerpoint/2010/main" val="3011286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3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mj-lt"/>
              </a:rPr>
              <a:t>Research</a:t>
            </a:r>
            <a:endParaRPr dirty="0">
              <a:latin typeface="+mj-lt"/>
            </a:endParaRPr>
          </a:p>
        </p:txBody>
      </p:sp>
      <p:sp>
        <p:nvSpPr>
          <p:cNvPr id="562" name="Google Shape;562;p35"/>
          <p:cNvSpPr/>
          <p:nvPr/>
        </p:nvSpPr>
        <p:spPr>
          <a:xfrm>
            <a:off x="6781030" y="4256463"/>
            <a:ext cx="236698" cy="352118"/>
          </a:xfrm>
          <a:custGeom>
            <a:avLst/>
            <a:gdLst/>
            <a:ahLst/>
            <a:cxnLst/>
            <a:rect l="l" t="t" r="r" b="b"/>
            <a:pathLst>
              <a:path w="4163" h="6193" extrusionOk="0">
                <a:moveTo>
                  <a:pt x="3945" y="0"/>
                </a:moveTo>
                <a:cubicBezTo>
                  <a:pt x="3902" y="0"/>
                  <a:pt x="3858" y="14"/>
                  <a:pt x="3823" y="39"/>
                </a:cubicBezTo>
                <a:cubicBezTo>
                  <a:pt x="3416" y="372"/>
                  <a:pt x="3010" y="579"/>
                  <a:pt x="2603" y="660"/>
                </a:cubicBezTo>
                <a:cubicBezTo>
                  <a:pt x="2479" y="686"/>
                  <a:pt x="2355" y="698"/>
                  <a:pt x="2233" y="698"/>
                </a:cubicBezTo>
                <a:cubicBezTo>
                  <a:pt x="1901" y="698"/>
                  <a:pt x="1588" y="604"/>
                  <a:pt x="1339" y="431"/>
                </a:cubicBezTo>
                <a:cubicBezTo>
                  <a:pt x="1307" y="405"/>
                  <a:pt x="1269" y="392"/>
                  <a:pt x="1231" y="392"/>
                </a:cubicBezTo>
                <a:cubicBezTo>
                  <a:pt x="1172" y="392"/>
                  <a:pt x="1113" y="422"/>
                  <a:pt x="1073" y="475"/>
                </a:cubicBezTo>
                <a:cubicBezTo>
                  <a:pt x="1006" y="557"/>
                  <a:pt x="1028" y="682"/>
                  <a:pt x="1110" y="742"/>
                </a:cubicBezTo>
                <a:cubicBezTo>
                  <a:pt x="1908" y="1363"/>
                  <a:pt x="2470" y="2242"/>
                  <a:pt x="2758" y="3351"/>
                </a:cubicBezTo>
                <a:cubicBezTo>
                  <a:pt x="2847" y="3684"/>
                  <a:pt x="2877" y="3972"/>
                  <a:pt x="2869" y="4201"/>
                </a:cubicBezTo>
                <a:cubicBezTo>
                  <a:pt x="2618" y="3904"/>
                  <a:pt x="2202" y="3726"/>
                  <a:pt x="1739" y="3726"/>
                </a:cubicBezTo>
                <a:cubicBezTo>
                  <a:pt x="1616" y="3726"/>
                  <a:pt x="1489" y="3739"/>
                  <a:pt x="1361" y="3765"/>
                </a:cubicBezTo>
                <a:cubicBezTo>
                  <a:pt x="548" y="3943"/>
                  <a:pt x="1" y="4615"/>
                  <a:pt x="141" y="5273"/>
                </a:cubicBezTo>
                <a:cubicBezTo>
                  <a:pt x="260" y="5827"/>
                  <a:pt x="829" y="6193"/>
                  <a:pt x="1491" y="6193"/>
                </a:cubicBezTo>
                <a:cubicBezTo>
                  <a:pt x="1615" y="6193"/>
                  <a:pt x="1743" y="6180"/>
                  <a:pt x="1871" y="6153"/>
                </a:cubicBezTo>
                <a:cubicBezTo>
                  <a:pt x="2544" y="6013"/>
                  <a:pt x="3024" y="5525"/>
                  <a:pt x="3098" y="4985"/>
                </a:cubicBezTo>
                <a:cubicBezTo>
                  <a:pt x="3350" y="4401"/>
                  <a:pt x="3261" y="3736"/>
                  <a:pt x="3135" y="3240"/>
                </a:cubicBezTo>
                <a:cubicBezTo>
                  <a:pt x="2906" y="2390"/>
                  <a:pt x="2537" y="1658"/>
                  <a:pt x="2026" y="1067"/>
                </a:cubicBezTo>
                <a:lnTo>
                  <a:pt x="2026" y="1067"/>
                </a:lnTo>
                <a:cubicBezTo>
                  <a:pt x="2093" y="1074"/>
                  <a:pt x="2158" y="1077"/>
                  <a:pt x="2224" y="1077"/>
                </a:cubicBezTo>
                <a:cubicBezTo>
                  <a:pt x="2370" y="1077"/>
                  <a:pt x="2516" y="1061"/>
                  <a:pt x="2670" y="1030"/>
                </a:cubicBezTo>
                <a:cubicBezTo>
                  <a:pt x="3135" y="941"/>
                  <a:pt x="3608" y="705"/>
                  <a:pt x="4059" y="335"/>
                </a:cubicBezTo>
                <a:cubicBezTo>
                  <a:pt x="4156" y="276"/>
                  <a:pt x="4163" y="150"/>
                  <a:pt x="4096" y="69"/>
                </a:cubicBezTo>
                <a:cubicBezTo>
                  <a:pt x="4059" y="23"/>
                  <a:pt x="4002" y="0"/>
                  <a:pt x="3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j-lt"/>
            </a:endParaRPr>
          </a:p>
        </p:txBody>
      </p:sp>
      <p:grpSp>
        <p:nvGrpSpPr>
          <p:cNvPr id="563" name="Google Shape;563;p35"/>
          <p:cNvGrpSpPr/>
          <p:nvPr/>
        </p:nvGrpSpPr>
        <p:grpSpPr>
          <a:xfrm>
            <a:off x="4497124" y="4428999"/>
            <a:ext cx="412842" cy="371507"/>
            <a:chOff x="2995750" y="2186550"/>
            <a:chExt cx="181525" cy="163350"/>
          </a:xfrm>
        </p:grpSpPr>
        <p:sp>
          <p:nvSpPr>
            <p:cNvPr id="564" name="Google Shape;564;p35"/>
            <p:cNvSpPr/>
            <p:nvPr/>
          </p:nvSpPr>
          <p:spPr>
            <a:xfrm>
              <a:off x="3031425" y="2186550"/>
              <a:ext cx="145850" cy="158075"/>
            </a:xfrm>
            <a:custGeom>
              <a:avLst/>
              <a:gdLst/>
              <a:ahLst/>
              <a:cxnLst/>
              <a:rect l="l" t="t" r="r" b="b"/>
              <a:pathLst>
                <a:path w="5834" h="6323" extrusionOk="0">
                  <a:moveTo>
                    <a:pt x="2640" y="0"/>
                  </a:moveTo>
                  <a:cubicBezTo>
                    <a:pt x="2618" y="0"/>
                    <a:pt x="2595" y="4"/>
                    <a:pt x="2573" y="13"/>
                  </a:cubicBezTo>
                  <a:cubicBezTo>
                    <a:pt x="2499" y="43"/>
                    <a:pt x="2447" y="117"/>
                    <a:pt x="2462" y="198"/>
                  </a:cubicBezTo>
                  <a:cubicBezTo>
                    <a:pt x="2543" y="1137"/>
                    <a:pt x="2292" y="2083"/>
                    <a:pt x="1708" y="2985"/>
                  </a:cubicBezTo>
                  <a:cubicBezTo>
                    <a:pt x="1538" y="3259"/>
                    <a:pt x="1287" y="3517"/>
                    <a:pt x="1035" y="3673"/>
                  </a:cubicBezTo>
                  <a:cubicBezTo>
                    <a:pt x="890" y="3764"/>
                    <a:pt x="699" y="3859"/>
                    <a:pt x="503" y="3859"/>
                  </a:cubicBezTo>
                  <a:cubicBezTo>
                    <a:pt x="429" y="3859"/>
                    <a:pt x="354" y="3845"/>
                    <a:pt x="281" y="3813"/>
                  </a:cubicBezTo>
                  <a:cubicBezTo>
                    <a:pt x="256" y="3803"/>
                    <a:pt x="231" y="3799"/>
                    <a:pt x="206" y="3799"/>
                  </a:cubicBezTo>
                  <a:cubicBezTo>
                    <a:pt x="135" y="3799"/>
                    <a:pt x="70" y="3836"/>
                    <a:pt x="37" y="3902"/>
                  </a:cubicBezTo>
                  <a:cubicBezTo>
                    <a:pt x="0" y="3976"/>
                    <a:pt x="30" y="4079"/>
                    <a:pt x="104" y="4124"/>
                  </a:cubicBezTo>
                  <a:lnTo>
                    <a:pt x="133" y="4153"/>
                  </a:lnTo>
                  <a:cubicBezTo>
                    <a:pt x="253" y="4206"/>
                    <a:pt x="378" y="4233"/>
                    <a:pt x="508" y="4233"/>
                  </a:cubicBezTo>
                  <a:cubicBezTo>
                    <a:pt x="740" y="4233"/>
                    <a:pt x="986" y="4149"/>
                    <a:pt x="1242" y="3983"/>
                  </a:cubicBezTo>
                  <a:cubicBezTo>
                    <a:pt x="1523" y="3798"/>
                    <a:pt x="1819" y="3503"/>
                    <a:pt x="2018" y="3192"/>
                  </a:cubicBezTo>
                  <a:cubicBezTo>
                    <a:pt x="2543" y="2371"/>
                    <a:pt x="2817" y="1506"/>
                    <a:pt x="2839" y="649"/>
                  </a:cubicBezTo>
                  <a:cubicBezTo>
                    <a:pt x="3179" y="945"/>
                    <a:pt x="3586" y="1159"/>
                    <a:pt x="4037" y="1270"/>
                  </a:cubicBezTo>
                  <a:cubicBezTo>
                    <a:pt x="4277" y="1329"/>
                    <a:pt x="4517" y="1359"/>
                    <a:pt x="4752" y="1359"/>
                  </a:cubicBezTo>
                  <a:cubicBezTo>
                    <a:pt x="4987" y="1359"/>
                    <a:pt x="5216" y="1329"/>
                    <a:pt x="5434" y="1270"/>
                  </a:cubicBezTo>
                  <a:lnTo>
                    <a:pt x="5434" y="1270"/>
                  </a:lnTo>
                  <a:cubicBezTo>
                    <a:pt x="5404" y="1603"/>
                    <a:pt x="5330" y="2201"/>
                    <a:pt x="5168" y="2889"/>
                  </a:cubicBezTo>
                  <a:cubicBezTo>
                    <a:pt x="4939" y="3835"/>
                    <a:pt x="4480" y="5151"/>
                    <a:pt x="3593" y="6009"/>
                  </a:cubicBezTo>
                  <a:cubicBezTo>
                    <a:pt x="3527" y="6083"/>
                    <a:pt x="3527" y="6194"/>
                    <a:pt x="3593" y="6267"/>
                  </a:cubicBezTo>
                  <a:cubicBezTo>
                    <a:pt x="3630" y="6304"/>
                    <a:pt x="3676" y="6323"/>
                    <a:pt x="3723" y="6323"/>
                  </a:cubicBezTo>
                  <a:cubicBezTo>
                    <a:pt x="3769" y="6323"/>
                    <a:pt x="3815" y="6304"/>
                    <a:pt x="3852" y="6267"/>
                  </a:cubicBezTo>
                  <a:cubicBezTo>
                    <a:pt x="4273" y="5853"/>
                    <a:pt x="4643" y="5314"/>
                    <a:pt x="4939" y="4678"/>
                  </a:cubicBezTo>
                  <a:cubicBezTo>
                    <a:pt x="5175" y="4168"/>
                    <a:pt x="5367" y="3591"/>
                    <a:pt x="5530" y="2963"/>
                  </a:cubicBezTo>
                  <a:cubicBezTo>
                    <a:pt x="5789" y="1891"/>
                    <a:pt x="5826" y="1048"/>
                    <a:pt x="5826" y="1011"/>
                  </a:cubicBezTo>
                  <a:cubicBezTo>
                    <a:pt x="5833" y="945"/>
                    <a:pt x="5796" y="893"/>
                    <a:pt x="5752" y="856"/>
                  </a:cubicBezTo>
                  <a:cubicBezTo>
                    <a:pt x="5714" y="832"/>
                    <a:pt x="5677" y="818"/>
                    <a:pt x="5640" y="818"/>
                  </a:cubicBezTo>
                  <a:cubicBezTo>
                    <a:pt x="5618" y="818"/>
                    <a:pt x="5596" y="823"/>
                    <a:pt x="5574" y="834"/>
                  </a:cubicBezTo>
                  <a:cubicBezTo>
                    <a:pt x="5333" y="937"/>
                    <a:pt x="5054" y="990"/>
                    <a:pt x="4764" y="990"/>
                  </a:cubicBezTo>
                  <a:cubicBezTo>
                    <a:pt x="4556" y="990"/>
                    <a:pt x="4342" y="963"/>
                    <a:pt x="4133" y="908"/>
                  </a:cubicBezTo>
                  <a:cubicBezTo>
                    <a:pt x="3586" y="767"/>
                    <a:pt x="3120" y="471"/>
                    <a:pt x="2787" y="65"/>
                  </a:cubicBezTo>
                  <a:cubicBezTo>
                    <a:pt x="2746" y="23"/>
                    <a:pt x="2693" y="0"/>
                    <a:pt x="26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j-lt"/>
              </a:endParaRPr>
            </a:p>
          </p:txBody>
        </p:sp>
        <p:sp>
          <p:nvSpPr>
            <p:cNvPr id="565" name="Google Shape;565;p35"/>
            <p:cNvSpPr/>
            <p:nvPr/>
          </p:nvSpPr>
          <p:spPr>
            <a:xfrm>
              <a:off x="2995750" y="2231775"/>
              <a:ext cx="75425" cy="61925"/>
            </a:xfrm>
            <a:custGeom>
              <a:avLst/>
              <a:gdLst/>
              <a:ahLst/>
              <a:cxnLst/>
              <a:rect l="l" t="t" r="r" b="b"/>
              <a:pathLst>
                <a:path w="3017" h="2477" extrusionOk="0">
                  <a:moveTo>
                    <a:pt x="1240" y="1"/>
                  </a:moveTo>
                  <a:cubicBezTo>
                    <a:pt x="882" y="1"/>
                    <a:pt x="555" y="142"/>
                    <a:pt x="355" y="422"/>
                  </a:cubicBezTo>
                  <a:cubicBezTo>
                    <a:pt x="0" y="939"/>
                    <a:pt x="207" y="1716"/>
                    <a:pt x="851" y="2167"/>
                  </a:cubicBezTo>
                  <a:cubicBezTo>
                    <a:pt x="1143" y="2374"/>
                    <a:pt x="1471" y="2477"/>
                    <a:pt x="1777" y="2477"/>
                  </a:cubicBezTo>
                  <a:cubicBezTo>
                    <a:pt x="2135" y="2477"/>
                    <a:pt x="2462" y="2335"/>
                    <a:pt x="2662" y="2056"/>
                  </a:cubicBezTo>
                  <a:cubicBezTo>
                    <a:pt x="3017" y="1538"/>
                    <a:pt x="2802" y="762"/>
                    <a:pt x="2166" y="311"/>
                  </a:cubicBezTo>
                  <a:cubicBezTo>
                    <a:pt x="1874" y="104"/>
                    <a:pt x="1546" y="1"/>
                    <a:pt x="1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j-lt"/>
              </a:endParaRPr>
            </a:p>
          </p:txBody>
        </p:sp>
        <p:sp>
          <p:nvSpPr>
            <p:cNvPr id="566" name="Google Shape;566;p35"/>
            <p:cNvSpPr/>
            <p:nvPr/>
          </p:nvSpPr>
          <p:spPr>
            <a:xfrm>
              <a:off x="3063750" y="2287900"/>
              <a:ext cx="75625" cy="62000"/>
            </a:xfrm>
            <a:custGeom>
              <a:avLst/>
              <a:gdLst/>
              <a:ahLst/>
              <a:cxnLst/>
              <a:rect l="l" t="t" r="r" b="b"/>
              <a:pathLst>
                <a:path w="3025" h="2480" extrusionOk="0">
                  <a:moveTo>
                    <a:pt x="1251" y="0"/>
                  </a:moveTo>
                  <a:cubicBezTo>
                    <a:pt x="892" y="0"/>
                    <a:pt x="563" y="144"/>
                    <a:pt x="363" y="424"/>
                  </a:cubicBezTo>
                  <a:cubicBezTo>
                    <a:pt x="1" y="942"/>
                    <a:pt x="215" y="1718"/>
                    <a:pt x="851" y="2169"/>
                  </a:cubicBezTo>
                  <a:cubicBezTo>
                    <a:pt x="1147" y="2376"/>
                    <a:pt x="1476" y="2479"/>
                    <a:pt x="1780" y="2479"/>
                  </a:cubicBezTo>
                  <a:cubicBezTo>
                    <a:pt x="2138" y="2479"/>
                    <a:pt x="2463" y="2338"/>
                    <a:pt x="2662" y="2058"/>
                  </a:cubicBezTo>
                  <a:cubicBezTo>
                    <a:pt x="3025" y="1541"/>
                    <a:pt x="2810" y="764"/>
                    <a:pt x="2174" y="313"/>
                  </a:cubicBezTo>
                  <a:cubicBezTo>
                    <a:pt x="1883" y="103"/>
                    <a:pt x="1556" y="0"/>
                    <a:pt x="12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j-lt"/>
              </a:endParaRPr>
            </a:p>
          </p:txBody>
        </p:sp>
      </p:grpSp>
      <p:sp>
        <p:nvSpPr>
          <p:cNvPr id="567" name="Google Shape;567;p35"/>
          <p:cNvSpPr/>
          <p:nvPr/>
        </p:nvSpPr>
        <p:spPr>
          <a:xfrm>
            <a:off x="720005" y="4320488"/>
            <a:ext cx="236698" cy="352118"/>
          </a:xfrm>
          <a:custGeom>
            <a:avLst/>
            <a:gdLst/>
            <a:ahLst/>
            <a:cxnLst/>
            <a:rect l="l" t="t" r="r" b="b"/>
            <a:pathLst>
              <a:path w="4163" h="6193" extrusionOk="0">
                <a:moveTo>
                  <a:pt x="3945" y="0"/>
                </a:moveTo>
                <a:cubicBezTo>
                  <a:pt x="3902" y="0"/>
                  <a:pt x="3858" y="14"/>
                  <a:pt x="3823" y="39"/>
                </a:cubicBezTo>
                <a:cubicBezTo>
                  <a:pt x="3416" y="372"/>
                  <a:pt x="3010" y="579"/>
                  <a:pt x="2603" y="660"/>
                </a:cubicBezTo>
                <a:cubicBezTo>
                  <a:pt x="2479" y="686"/>
                  <a:pt x="2355" y="698"/>
                  <a:pt x="2233" y="698"/>
                </a:cubicBezTo>
                <a:cubicBezTo>
                  <a:pt x="1901" y="698"/>
                  <a:pt x="1588" y="604"/>
                  <a:pt x="1339" y="431"/>
                </a:cubicBezTo>
                <a:cubicBezTo>
                  <a:pt x="1307" y="405"/>
                  <a:pt x="1269" y="392"/>
                  <a:pt x="1231" y="392"/>
                </a:cubicBezTo>
                <a:cubicBezTo>
                  <a:pt x="1172" y="392"/>
                  <a:pt x="1113" y="422"/>
                  <a:pt x="1073" y="475"/>
                </a:cubicBezTo>
                <a:cubicBezTo>
                  <a:pt x="1006" y="557"/>
                  <a:pt x="1028" y="682"/>
                  <a:pt x="1110" y="742"/>
                </a:cubicBezTo>
                <a:cubicBezTo>
                  <a:pt x="1908" y="1363"/>
                  <a:pt x="2470" y="2242"/>
                  <a:pt x="2758" y="3351"/>
                </a:cubicBezTo>
                <a:cubicBezTo>
                  <a:pt x="2847" y="3684"/>
                  <a:pt x="2877" y="3972"/>
                  <a:pt x="2869" y="4201"/>
                </a:cubicBezTo>
                <a:cubicBezTo>
                  <a:pt x="2618" y="3904"/>
                  <a:pt x="2202" y="3726"/>
                  <a:pt x="1739" y="3726"/>
                </a:cubicBezTo>
                <a:cubicBezTo>
                  <a:pt x="1616" y="3726"/>
                  <a:pt x="1489" y="3739"/>
                  <a:pt x="1361" y="3765"/>
                </a:cubicBezTo>
                <a:cubicBezTo>
                  <a:pt x="548" y="3943"/>
                  <a:pt x="1" y="4615"/>
                  <a:pt x="141" y="5273"/>
                </a:cubicBezTo>
                <a:cubicBezTo>
                  <a:pt x="260" y="5827"/>
                  <a:pt x="829" y="6193"/>
                  <a:pt x="1491" y="6193"/>
                </a:cubicBezTo>
                <a:cubicBezTo>
                  <a:pt x="1615" y="6193"/>
                  <a:pt x="1743" y="6180"/>
                  <a:pt x="1871" y="6153"/>
                </a:cubicBezTo>
                <a:cubicBezTo>
                  <a:pt x="2544" y="6013"/>
                  <a:pt x="3024" y="5525"/>
                  <a:pt x="3098" y="4985"/>
                </a:cubicBezTo>
                <a:cubicBezTo>
                  <a:pt x="3350" y="4401"/>
                  <a:pt x="3261" y="3736"/>
                  <a:pt x="3135" y="3240"/>
                </a:cubicBezTo>
                <a:cubicBezTo>
                  <a:pt x="2906" y="2390"/>
                  <a:pt x="2537" y="1658"/>
                  <a:pt x="2026" y="1067"/>
                </a:cubicBezTo>
                <a:lnTo>
                  <a:pt x="2026" y="1067"/>
                </a:lnTo>
                <a:cubicBezTo>
                  <a:pt x="2093" y="1074"/>
                  <a:pt x="2158" y="1077"/>
                  <a:pt x="2224" y="1077"/>
                </a:cubicBezTo>
                <a:cubicBezTo>
                  <a:pt x="2370" y="1077"/>
                  <a:pt x="2516" y="1061"/>
                  <a:pt x="2670" y="1030"/>
                </a:cubicBezTo>
                <a:cubicBezTo>
                  <a:pt x="3135" y="941"/>
                  <a:pt x="3608" y="705"/>
                  <a:pt x="4059" y="335"/>
                </a:cubicBezTo>
                <a:cubicBezTo>
                  <a:pt x="4156" y="276"/>
                  <a:pt x="4163" y="150"/>
                  <a:pt x="4096" y="69"/>
                </a:cubicBezTo>
                <a:cubicBezTo>
                  <a:pt x="4059" y="23"/>
                  <a:pt x="4002" y="0"/>
                  <a:pt x="3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j-lt"/>
            </a:endParaRPr>
          </a:p>
        </p:txBody>
      </p:sp>
      <p:pic>
        <p:nvPicPr>
          <p:cNvPr id="6" name="Picture 5" descr="A black speaker with a black background&#10;&#10;AI-generated content may be incorrect.">
            <a:extLst>
              <a:ext uri="{FF2B5EF4-FFF2-40B4-BE49-F238E27FC236}">
                <a16:creationId xmlns:a16="http://schemas.microsoft.com/office/drawing/2014/main" id="{4FB2677D-084C-6BAA-0B51-E172576D7C6B}"/>
              </a:ext>
            </a:extLst>
          </p:cNvPr>
          <p:cNvPicPr>
            <a:picLocks noChangeAspect="1"/>
          </p:cNvPicPr>
          <p:nvPr/>
        </p:nvPicPr>
        <p:blipFill>
          <a:blip r:embed="rId3"/>
          <a:stretch>
            <a:fillRect/>
          </a:stretch>
        </p:blipFill>
        <p:spPr>
          <a:xfrm>
            <a:off x="7893698" y="-47973"/>
            <a:ext cx="1167568" cy="1440000"/>
          </a:xfrm>
          <a:prstGeom prst="rect">
            <a:avLst/>
          </a:prstGeom>
        </p:spPr>
      </p:pic>
      <p:pic>
        <p:nvPicPr>
          <p:cNvPr id="7" name="Picture 6" descr="A black speaker with a black background&#10;&#10;AI-generated content may be incorrect.">
            <a:extLst>
              <a:ext uri="{FF2B5EF4-FFF2-40B4-BE49-F238E27FC236}">
                <a16:creationId xmlns:a16="http://schemas.microsoft.com/office/drawing/2014/main" id="{E302F6C5-B75C-7D0B-4179-2EB6B5FD39E5}"/>
              </a:ext>
            </a:extLst>
          </p:cNvPr>
          <p:cNvPicPr>
            <a:picLocks noChangeAspect="1"/>
          </p:cNvPicPr>
          <p:nvPr/>
        </p:nvPicPr>
        <p:blipFill>
          <a:blip r:embed="rId4"/>
          <a:stretch>
            <a:fillRect/>
          </a:stretch>
        </p:blipFill>
        <p:spPr>
          <a:xfrm>
            <a:off x="33505" y="-47973"/>
            <a:ext cx="1167568" cy="1440000"/>
          </a:xfrm>
          <a:prstGeom prst="rect">
            <a:avLst/>
          </a:prstGeom>
        </p:spPr>
      </p:pic>
      <p:sp>
        <p:nvSpPr>
          <p:cNvPr id="8" name="Google Shape;432;p32">
            <a:extLst>
              <a:ext uri="{FF2B5EF4-FFF2-40B4-BE49-F238E27FC236}">
                <a16:creationId xmlns:a16="http://schemas.microsoft.com/office/drawing/2014/main" id="{330E9297-D4A3-854C-6F00-E28112F094E8}"/>
              </a:ext>
            </a:extLst>
          </p:cNvPr>
          <p:cNvSpPr txBox="1">
            <a:spLocks/>
          </p:cNvSpPr>
          <p:nvPr/>
        </p:nvSpPr>
        <p:spPr>
          <a:xfrm>
            <a:off x="956703" y="1391301"/>
            <a:ext cx="7187838" cy="281336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200" b="0" i="0" dirty="0">
                <a:solidFill>
                  <a:schemeClr val="bg1"/>
                </a:solidFill>
                <a:effectLst/>
                <a:latin typeface="+mn-lt"/>
              </a:rPr>
              <a:t>I will research techniques for producing atmospheric and horror tracks in video games, leitmotifs, and ways of conveying emotion in music. I will be looking through the Korg Triton again and what its expansive library offers in hopes of finding an organic-sounding instrument. I will also look into the composer’s other works, showing evidence through articles, websites, videos, and screenshots. </a:t>
            </a:r>
          </a:p>
          <a:p>
            <a:endParaRPr lang="en-GB" sz="1200" dirty="0">
              <a:solidFill>
                <a:schemeClr val="bg1"/>
              </a:solidFill>
              <a:latin typeface="+mn-lt"/>
            </a:endParaRPr>
          </a:p>
          <a:p>
            <a:r>
              <a:rPr lang="en-GB" sz="1200" i="0" dirty="0">
                <a:solidFill>
                  <a:schemeClr val="bg1"/>
                </a:solidFill>
                <a:effectLst/>
                <a:latin typeface="+mn-lt"/>
              </a:rPr>
              <a:t>With what I have proposed so far, articles and videos are th</a:t>
            </a:r>
            <a:r>
              <a:rPr lang="en-GB" sz="1200" dirty="0">
                <a:solidFill>
                  <a:schemeClr val="bg1"/>
                </a:solidFill>
                <a:latin typeface="+mn-lt"/>
              </a:rPr>
              <a:t>e best way to learn more about this type of production. I also need to research the AI models I will be using since I am unfamiliar with how to use them.</a:t>
            </a:r>
            <a:endParaRPr lang="en-GB" sz="1200" i="0" dirty="0">
              <a:solidFill>
                <a:schemeClr val="bg1"/>
              </a:solidFill>
              <a:effectLst/>
              <a:latin typeface="+mn-lt"/>
            </a:endParaRPr>
          </a:p>
          <a:p>
            <a:endParaRPr lang="en-GB" dirty="0">
              <a:latin typeface="+mj-lt"/>
            </a:endParaRPr>
          </a:p>
        </p:txBody>
      </p:sp>
    </p:spTree>
    <p:extLst>
      <p:ext uri="{BB962C8B-B14F-4D97-AF65-F5344CB8AC3E}">
        <p14:creationId xmlns:p14="http://schemas.microsoft.com/office/powerpoint/2010/main" val="1370127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3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mj-lt"/>
              </a:rPr>
              <a:t>Problem Solving</a:t>
            </a:r>
            <a:endParaRPr dirty="0">
              <a:latin typeface="+mj-lt"/>
            </a:endParaRPr>
          </a:p>
        </p:txBody>
      </p:sp>
      <p:sp>
        <p:nvSpPr>
          <p:cNvPr id="562" name="Google Shape;562;p35"/>
          <p:cNvSpPr/>
          <p:nvPr/>
        </p:nvSpPr>
        <p:spPr>
          <a:xfrm>
            <a:off x="6781030" y="4256463"/>
            <a:ext cx="236698" cy="352118"/>
          </a:xfrm>
          <a:custGeom>
            <a:avLst/>
            <a:gdLst/>
            <a:ahLst/>
            <a:cxnLst/>
            <a:rect l="l" t="t" r="r" b="b"/>
            <a:pathLst>
              <a:path w="4163" h="6193" extrusionOk="0">
                <a:moveTo>
                  <a:pt x="3945" y="0"/>
                </a:moveTo>
                <a:cubicBezTo>
                  <a:pt x="3902" y="0"/>
                  <a:pt x="3858" y="14"/>
                  <a:pt x="3823" y="39"/>
                </a:cubicBezTo>
                <a:cubicBezTo>
                  <a:pt x="3416" y="372"/>
                  <a:pt x="3010" y="579"/>
                  <a:pt x="2603" y="660"/>
                </a:cubicBezTo>
                <a:cubicBezTo>
                  <a:pt x="2479" y="686"/>
                  <a:pt x="2355" y="698"/>
                  <a:pt x="2233" y="698"/>
                </a:cubicBezTo>
                <a:cubicBezTo>
                  <a:pt x="1901" y="698"/>
                  <a:pt x="1588" y="604"/>
                  <a:pt x="1339" y="431"/>
                </a:cubicBezTo>
                <a:cubicBezTo>
                  <a:pt x="1307" y="405"/>
                  <a:pt x="1269" y="392"/>
                  <a:pt x="1231" y="392"/>
                </a:cubicBezTo>
                <a:cubicBezTo>
                  <a:pt x="1172" y="392"/>
                  <a:pt x="1113" y="422"/>
                  <a:pt x="1073" y="475"/>
                </a:cubicBezTo>
                <a:cubicBezTo>
                  <a:pt x="1006" y="557"/>
                  <a:pt x="1028" y="682"/>
                  <a:pt x="1110" y="742"/>
                </a:cubicBezTo>
                <a:cubicBezTo>
                  <a:pt x="1908" y="1363"/>
                  <a:pt x="2470" y="2242"/>
                  <a:pt x="2758" y="3351"/>
                </a:cubicBezTo>
                <a:cubicBezTo>
                  <a:pt x="2847" y="3684"/>
                  <a:pt x="2877" y="3972"/>
                  <a:pt x="2869" y="4201"/>
                </a:cubicBezTo>
                <a:cubicBezTo>
                  <a:pt x="2618" y="3904"/>
                  <a:pt x="2202" y="3726"/>
                  <a:pt x="1739" y="3726"/>
                </a:cubicBezTo>
                <a:cubicBezTo>
                  <a:pt x="1616" y="3726"/>
                  <a:pt x="1489" y="3739"/>
                  <a:pt x="1361" y="3765"/>
                </a:cubicBezTo>
                <a:cubicBezTo>
                  <a:pt x="548" y="3943"/>
                  <a:pt x="1" y="4615"/>
                  <a:pt x="141" y="5273"/>
                </a:cubicBezTo>
                <a:cubicBezTo>
                  <a:pt x="260" y="5827"/>
                  <a:pt x="829" y="6193"/>
                  <a:pt x="1491" y="6193"/>
                </a:cubicBezTo>
                <a:cubicBezTo>
                  <a:pt x="1615" y="6193"/>
                  <a:pt x="1743" y="6180"/>
                  <a:pt x="1871" y="6153"/>
                </a:cubicBezTo>
                <a:cubicBezTo>
                  <a:pt x="2544" y="6013"/>
                  <a:pt x="3024" y="5525"/>
                  <a:pt x="3098" y="4985"/>
                </a:cubicBezTo>
                <a:cubicBezTo>
                  <a:pt x="3350" y="4401"/>
                  <a:pt x="3261" y="3736"/>
                  <a:pt x="3135" y="3240"/>
                </a:cubicBezTo>
                <a:cubicBezTo>
                  <a:pt x="2906" y="2390"/>
                  <a:pt x="2537" y="1658"/>
                  <a:pt x="2026" y="1067"/>
                </a:cubicBezTo>
                <a:lnTo>
                  <a:pt x="2026" y="1067"/>
                </a:lnTo>
                <a:cubicBezTo>
                  <a:pt x="2093" y="1074"/>
                  <a:pt x="2158" y="1077"/>
                  <a:pt x="2224" y="1077"/>
                </a:cubicBezTo>
                <a:cubicBezTo>
                  <a:pt x="2370" y="1077"/>
                  <a:pt x="2516" y="1061"/>
                  <a:pt x="2670" y="1030"/>
                </a:cubicBezTo>
                <a:cubicBezTo>
                  <a:pt x="3135" y="941"/>
                  <a:pt x="3608" y="705"/>
                  <a:pt x="4059" y="335"/>
                </a:cubicBezTo>
                <a:cubicBezTo>
                  <a:pt x="4156" y="276"/>
                  <a:pt x="4163" y="150"/>
                  <a:pt x="4096" y="69"/>
                </a:cubicBezTo>
                <a:cubicBezTo>
                  <a:pt x="4059" y="23"/>
                  <a:pt x="4002" y="0"/>
                  <a:pt x="3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63" name="Google Shape;563;p35"/>
          <p:cNvGrpSpPr/>
          <p:nvPr/>
        </p:nvGrpSpPr>
        <p:grpSpPr>
          <a:xfrm>
            <a:off x="4497124" y="4428999"/>
            <a:ext cx="412842" cy="371507"/>
            <a:chOff x="2995750" y="2186550"/>
            <a:chExt cx="181525" cy="163350"/>
          </a:xfrm>
        </p:grpSpPr>
        <p:sp>
          <p:nvSpPr>
            <p:cNvPr id="564" name="Google Shape;564;p35"/>
            <p:cNvSpPr/>
            <p:nvPr/>
          </p:nvSpPr>
          <p:spPr>
            <a:xfrm>
              <a:off x="3031425" y="2186550"/>
              <a:ext cx="145850" cy="158075"/>
            </a:xfrm>
            <a:custGeom>
              <a:avLst/>
              <a:gdLst/>
              <a:ahLst/>
              <a:cxnLst/>
              <a:rect l="l" t="t" r="r" b="b"/>
              <a:pathLst>
                <a:path w="5834" h="6323" extrusionOk="0">
                  <a:moveTo>
                    <a:pt x="2640" y="0"/>
                  </a:moveTo>
                  <a:cubicBezTo>
                    <a:pt x="2618" y="0"/>
                    <a:pt x="2595" y="4"/>
                    <a:pt x="2573" y="13"/>
                  </a:cubicBezTo>
                  <a:cubicBezTo>
                    <a:pt x="2499" y="43"/>
                    <a:pt x="2447" y="117"/>
                    <a:pt x="2462" y="198"/>
                  </a:cubicBezTo>
                  <a:cubicBezTo>
                    <a:pt x="2543" y="1137"/>
                    <a:pt x="2292" y="2083"/>
                    <a:pt x="1708" y="2985"/>
                  </a:cubicBezTo>
                  <a:cubicBezTo>
                    <a:pt x="1538" y="3259"/>
                    <a:pt x="1287" y="3517"/>
                    <a:pt x="1035" y="3673"/>
                  </a:cubicBezTo>
                  <a:cubicBezTo>
                    <a:pt x="890" y="3764"/>
                    <a:pt x="699" y="3859"/>
                    <a:pt x="503" y="3859"/>
                  </a:cubicBezTo>
                  <a:cubicBezTo>
                    <a:pt x="429" y="3859"/>
                    <a:pt x="354" y="3845"/>
                    <a:pt x="281" y="3813"/>
                  </a:cubicBezTo>
                  <a:cubicBezTo>
                    <a:pt x="256" y="3803"/>
                    <a:pt x="231" y="3799"/>
                    <a:pt x="206" y="3799"/>
                  </a:cubicBezTo>
                  <a:cubicBezTo>
                    <a:pt x="135" y="3799"/>
                    <a:pt x="70" y="3836"/>
                    <a:pt x="37" y="3902"/>
                  </a:cubicBezTo>
                  <a:cubicBezTo>
                    <a:pt x="0" y="3976"/>
                    <a:pt x="30" y="4079"/>
                    <a:pt x="104" y="4124"/>
                  </a:cubicBezTo>
                  <a:lnTo>
                    <a:pt x="133" y="4153"/>
                  </a:lnTo>
                  <a:cubicBezTo>
                    <a:pt x="253" y="4206"/>
                    <a:pt x="378" y="4233"/>
                    <a:pt x="508" y="4233"/>
                  </a:cubicBezTo>
                  <a:cubicBezTo>
                    <a:pt x="740" y="4233"/>
                    <a:pt x="986" y="4149"/>
                    <a:pt x="1242" y="3983"/>
                  </a:cubicBezTo>
                  <a:cubicBezTo>
                    <a:pt x="1523" y="3798"/>
                    <a:pt x="1819" y="3503"/>
                    <a:pt x="2018" y="3192"/>
                  </a:cubicBezTo>
                  <a:cubicBezTo>
                    <a:pt x="2543" y="2371"/>
                    <a:pt x="2817" y="1506"/>
                    <a:pt x="2839" y="649"/>
                  </a:cubicBezTo>
                  <a:cubicBezTo>
                    <a:pt x="3179" y="945"/>
                    <a:pt x="3586" y="1159"/>
                    <a:pt x="4037" y="1270"/>
                  </a:cubicBezTo>
                  <a:cubicBezTo>
                    <a:pt x="4277" y="1329"/>
                    <a:pt x="4517" y="1359"/>
                    <a:pt x="4752" y="1359"/>
                  </a:cubicBezTo>
                  <a:cubicBezTo>
                    <a:pt x="4987" y="1359"/>
                    <a:pt x="5216" y="1329"/>
                    <a:pt x="5434" y="1270"/>
                  </a:cubicBezTo>
                  <a:lnTo>
                    <a:pt x="5434" y="1270"/>
                  </a:lnTo>
                  <a:cubicBezTo>
                    <a:pt x="5404" y="1603"/>
                    <a:pt x="5330" y="2201"/>
                    <a:pt x="5168" y="2889"/>
                  </a:cubicBezTo>
                  <a:cubicBezTo>
                    <a:pt x="4939" y="3835"/>
                    <a:pt x="4480" y="5151"/>
                    <a:pt x="3593" y="6009"/>
                  </a:cubicBezTo>
                  <a:cubicBezTo>
                    <a:pt x="3527" y="6083"/>
                    <a:pt x="3527" y="6194"/>
                    <a:pt x="3593" y="6267"/>
                  </a:cubicBezTo>
                  <a:cubicBezTo>
                    <a:pt x="3630" y="6304"/>
                    <a:pt x="3676" y="6323"/>
                    <a:pt x="3723" y="6323"/>
                  </a:cubicBezTo>
                  <a:cubicBezTo>
                    <a:pt x="3769" y="6323"/>
                    <a:pt x="3815" y="6304"/>
                    <a:pt x="3852" y="6267"/>
                  </a:cubicBezTo>
                  <a:cubicBezTo>
                    <a:pt x="4273" y="5853"/>
                    <a:pt x="4643" y="5314"/>
                    <a:pt x="4939" y="4678"/>
                  </a:cubicBezTo>
                  <a:cubicBezTo>
                    <a:pt x="5175" y="4168"/>
                    <a:pt x="5367" y="3591"/>
                    <a:pt x="5530" y="2963"/>
                  </a:cubicBezTo>
                  <a:cubicBezTo>
                    <a:pt x="5789" y="1891"/>
                    <a:pt x="5826" y="1048"/>
                    <a:pt x="5826" y="1011"/>
                  </a:cubicBezTo>
                  <a:cubicBezTo>
                    <a:pt x="5833" y="945"/>
                    <a:pt x="5796" y="893"/>
                    <a:pt x="5752" y="856"/>
                  </a:cubicBezTo>
                  <a:cubicBezTo>
                    <a:pt x="5714" y="832"/>
                    <a:pt x="5677" y="818"/>
                    <a:pt x="5640" y="818"/>
                  </a:cubicBezTo>
                  <a:cubicBezTo>
                    <a:pt x="5618" y="818"/>
                    <a:pt x="5596" y="823"/>
                    <a:pt x="5574" y="834"/>
                  </a:cubicBezTo>
                  <a:cubicBezTo>
                    <a:pt x="5333" y="937"/>
                    <a:pt x="5054" y="990"/>
                    <a:pt x="4764" y="990"/>
                  </a:cubicBezTo>
                  <a:cubicBezTo>
                    <a:pt x="4556" y="990"/>
                    <a:pt x="4342" y="963"/>
                    <a:pt x="4133" y="908"/>
                  </a:cubicBezTo>
                  <a:cubicBezTo>
                    <a:pt x="3586" y="767"/>
                    <a:pt x="3120" y="471"/>
                    <a:pt x="2787" y="65"/>
                  </a:cubicBezTo>
                  <a:cubicBezTo>
                    <a:pt x="2746" y="23"/>
                    <a:pt x="2693" y="0"/>
                    <a:pt x="26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5" name="Google Shape;565;p35"/>
            <p:cNvSpPr/>
            <p:nvPr/>
          </p:nvSpPr>
          <p:spPr>
            <a:xfrm>
              <a:off x="2995750" y="2231775"/>
              <a:ext cx="75425" cy="61925"/>
            </a:xfrm>
            <a:custGeom>
              <a:avLst/>
              <a:gdLst/>
              <a:ahLst/>
              <a:cxnLst/>
              <a:rect l="l" t="t" r="r" b="b"/>
              <a:pathLst>
                <a:path w="3017" h="2477" extrusionOk="0">
                  <a:moveTo>
                    <a:pt x="1240" y="1"/>
                  </a:moveTo>
                  <a:cubicBezTo>
                    <a:pt x="882" y="1"/>
                    <a:pt x="555" y="142"/>
                    <a:pt x="355" y="422"/>
                  </a:cubicBezTo>
                  <a:cubicBezTo>
                    <a:pt x="0" y="939"/>
                    <a:pt x="207" y="1716"/>
                    <a:pt x="851" y="2167"/>
                  </a:cubicBezTo>
                  <a:cubicBezTo>
                    <a:pt x="1143" y="2374"/>
                    <a:pt x="1471" y="2477"/>
                    <a:pt x="1777" y="2477"/>
                  </a:cubicBezTo>
                  <a:cubicBezTo>
                    <a:pt x="2135" y="2477"/>
                    <a:pt x="2462" y="2335"/>
                    <a:pt x="2662" y="2056"/>
                  </a:cubicBezTo>
                  <a:cubicBezTo>
                    <a:pt x="3017" y="1538"/>
                    <a:pt x="2802" y="762"/>
                    <a:pt x="2166" y="311"/>
                  </a:cubicBezTo>
                  <a:cubicBezTo>
                    <a:pt x="1874" y="104"/>
                    <a:pt x="1546" y="1"/>
                    <a:pt x="1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6" name="Google Shape;566;p35"/>
            <p:cNvSpPr/>
            <p:nvPr/>
          </p:nvSpPr>
          <p:spPr>
            <a:xfrm>
              <a:off x="3063750" y="2287900"/>
              <a:ext cx="75625" cy="62000"/>
            </a:xfrm>
            <a:custGeom>
              <a:avLst/>
              <a:gdLst/>
              <a:ahLst/>
              <a:cxnLst/>
              <a:rect l="l" t="t" r="r" b="b"/>
              <a:pathLst>
                <a:path w="3025" h="2480" extrusionOk="0">
                  <a:moveTo>
                    <a:pt x="1251" y="0"/>
                  </a:moveTo>
                  <a:cubicBezTo>
                    <a:pt x="892" y="0"/>
                    <a:pt x="563" y="144"/>
                    <a:pt x="363" y="424"/>
                  </a:cubicBezTo>
                  <a:cubicBezTo>
                    <a:pt x="1" y="942"/>
                    <a:pt x="215" y="1718"/>
                    <a:pt x="851" y="2169"/>
                  </a:cubicBezTo>
                  <a:cubicBezTo>
                    <a:pt x="1147" y="2376"/>
                    <a:pt x="1476" y="2479"/>
                    <a:pt x="1780" y="2479"/>
                  </a:cubicBezTo>
                  <a:cubicBezTo>
                    <a:pt x="2138" y="2479"/>
                    <a:pt x="2463" y="2338"/>
                    <a:pt x="2662" y="2058"/>
                  </a:cubicBezTo>
                  <a:cubicBezTo>
                    <a:pt x="3025" y="1541"/>
                    <a:pt x="2810" y="764"/>
                    <a:pt x="2174" y="313"/>
                  </a:cubicBezTo>
                  <a:cubicBezTo>
                    <a:pt x="1883" y="103"/>
                    <a:pt x="1556" y="0"/>
                    <a:pt x="12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67" name="Google Shape;567;p35"/>
          <p:cNvSpPr/>
          <p:nvPr/>
        </p:nvSpPr>
        <p:spPr>
          <a:xfrm>
            <a:off x="720005" y="4320488"/>
            <a:ext cx="236698" cy="352118"/>
          </a:xfrm>
          <a:custGeom>
            <a:avLst/>
            <a:gdLst/>
            <a:ahLst/>
            <a:cxnLst/>
            <a:rect l="l" t="t" r="r" b="b"/>
            <a:pathLst>
              <a:path w="4163" h="6193" extrusionOk="0">
                <a:moveTo>
                  <a:pt x="3945" y="0"/>
                </a:moveTo>
                <a:cubicBezTo>
                  <a:pt x="3902" y="0"/>
                  <a:pt x="3858" y="14"/>
                  <a:pt x="3823" y="39"/>
                </a:cubicBezTo>
                <a:cubicBezTo>
                  <a:pt x="3416" y="372"/>
                  <a:pt x="3010" y="579"/>
                  <a:pt x="2603" y="660"/>
                </a:cubicBezTo>
                <a:cubicBezTo>
                  <a:pt x="2479" y="686"/>
                  <a:pt x="2355" y="698"/>
                  <a:pt x="2233" y="698"/>
                </a:cubicBezTo>
                <a:cubicBezTo>
                  <a:pt x="1901" y="698"/>
                  <a:pt x="1588" y="604"/>
                  <a:pt x="1339" y="431"/>
                </a:cubicBezTo>
                <a:cubicBezTo>
                  <a:pt x="1307" y="405"/>
                  <a:pt x="1269" y="392"/>
                  <a:pt x="1231" y="392"/>
                </a:cubicBezTo>
                <a:cubicBezTo>
                  <a:pt x="1172" y="392"/>
                  <a:pt x="1113" y="422"/>
                  <a:pt x="1073" y="475"/>
                </a:cubicBezTo>
                <a:cubicBezTo>
                  <a:pt x="1006" y="557"/>
                  <a:pt x="1028" y="682"/>
                  <a:pt x="1110" y="742"/>
                </a:cubicBezTo>
                <a:cubicBezTo>
                  <a:pt x="1908" y="1363"/>
                  <a:pt x="2470" y="2242"/>
                  <a:pt x="2758" y="3351"/>
                </a:cubicBezTo>
                <a:cubicBezTo>
                  <a:pt x="2847" y="3684"/>
                  <a:pt x="2877" y="3972"/>
                  <a:pt x="2869" y="4201"/>
                </a:cubicBezTo>
                <a:cubicBezTo>
                  <a:pt x="2618" y="3904"/>
                  <a:pt x="2202" y="3726"/>
                  <a:pt x="1739" y="3726"/>
                </a:cubicBezTo>
                <a:cubicBezTo>
                  <a:pt x="1616" y="3726"/>
                  <a:pt x="1489" y="3739"/>
                  <a:pt x="1361" y="3765"/>
                </a:cubicBezTo>
                <a:cubicBezTo>
                  <a:pt x="548" y="3943"/>
                  <a:pt x="1" y="4615"/>
                  <a:pt x="141" y="5273"/>
                </a:cubicBezTo>
                <a:cubicBezTo>
                  <a:pt x="260" y="5827"/>
                  <a:pt x="829" y="6193"/>
                  <a:pt x="1491" y="6193"/>
                </a:cubicBezTo>
                <a:cubicBezTo>
                  <a:pt x="1615" y="6193"/>
                  <a:pt x="1743" y="6180"/>
                  <a:pt x="1871" y="6153"/>
                </a:cubicBezTo>
                <a:cubicBezTo>
                  <a:pt x="2544" y="6013"/>
                  <a:pt x="3024" y="5525"/>
                  <a:pt x="3098" y="4985"/>
                </a:cubicBezTo>
                <a:cubicBezTo>
                  <a:pt x="3350" y="4401"/>
                  <a:pt x="3261" y="3736"/>
                  <a:pt x="3135" y="3240"/>
                </a:cubicBezTo>
                <a:cubicBezTo>
                  <a:pt x="2906" y="2390"/>
                  <a:pt x="2537" y="1658"/>
                  <a:pt x="2026" y="1067"/>
                </a:cubicBezTo>
                <a:lnTo>
                  <a:pt x="2026" y="1067"/>
                </a:lnTo>
                <a:cubicBezTo>
                  <a:pt x="2093" y="1074"/>
                  <a:pt x="2158" y="1077"/>
                  <a:pt x="2224" y="1077"/>
                </a:cubicBezTo>
                <a:cubicBezTo>
                  <a:pt x="2370" y="1077"/>
                  <a:pt x="2516" y="1061"/>
                  <a:pt x="2670" y="1030"/>
                </a:cubicBezTo>
                <a:cubicBezTo>
                  <a:pt x="3135" y="941"/>
                  <a:pt x="3608" y="705"/>
                  <a:pt x="4059" y="335"/>
                </a:cubicBezTo>
                <a:cubicBezTo>
                  <a:pt x="4156" y="276"/>
                  <a:pt x="4163" y="150"/>
                  <a:pt x="4096" y="69"/>
                </a:cubicBezTo>
                <a:cubicBezTo>
                  <a:pt x="4059" y="23"/>
                  <a:pt x="4002" y="0"/>
                  <a:pt x="3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6" name="Picture 5" descr="A black speaker with a black background&#10;&#10;AI-generated content may be incorrect.">
            <a:extLst>
              <a:ext uri="{FF2B5EF4-FFF2-40B4-BE49-F238E27FC236}">
                <a16:creationId xmlns:a16="http://schemas.microsoft.com/office/drawing/2014/main" id="{4FB2677D-084C-6BAA-0B51-E172576D7C6B}"/>
              </a:ext>
            </a:extLst>
          </p:cNvPr>
          <p:cNvPicPr>
            <a:picLocks noChangeAspect="1"/>
          </p:cNvPicPr>
          <p:nvPr/>
        </p:nvPicPr>
        <p:blipFill>
          <a:blip r:embed="rId3"/>
          <a:stretch>
            <a:fillRect/>
          </a:stretch>
        </p:blipFill>
        <p:spPr>
          <a:xfrm>
            <a:off x="7893698" y="-47973"/>
            <a:ext cx="1167568" cy="1440000"/>
          </a:xfrm>
          <a:prstGeom prst="rect">
            <a:avLst/>
          </a:prstGeom>
        </p:spPr>
      </p:pic>
      <p:pic>
        <p:nvPicPr>
          <p:cNvPr id="7" name="Picture 6" descr="A black speaker with a black background&#10;&#10;AI-generated content may be incorrect.">
            <a:extLst>
              <a:ext uri="{FF2B5EF4-FFF2-40B4-BE49-F238E27FC236}">
                <a16:creationId xmlns:a16="http://schemas.microsoft.com/office/drawing/2014/main" id="{E302F6C5-B75C-7D0B-4179-2EB6B5FD39E5}"/>
              </a:ext>
            </a:extLst>
          </p:cNvPr>
          <p:cNvPicPr>
            <a:picLocks noChangeAspect="1"/>
          </p:cNvPicPr>
          <p:nvPr/>
        </p:nvPicPr>
        <p:blipFill>
          <a:blip r:embed="rId4"/>
          <a:stretch>
            <a:fillRect/>
          </a:stretch>
        </p:blipFill>
        <p:spPr>
          <a:xfrm>
            <a:off x="33505" y="-47973"/>
            <a:ext cx="1167568" cy="1440000"/>
          </a:xfrm>
          <a:prstGeom prst="rect">
            <a:avLst/>
          </a:prstGeom>
        </p:spPr>
      </p:pic>
      <p:sp>
        <p:nvSpPr>
          <p:cNvPr id="8" name="Google Shape;432;p32">
            <a:extLst>
              <a:ext uri="{FF2B5EF4-FFF2-40B4-BE49-F238E27FC236}">
                <a16:creationId xmlns:a16="http://schemas.microsoft.com/office/drawing/2014/main" id="{330E9297-D4A3-854C-6F00-E28112F094E8}"/>
              </a:ext>
            </a:extLst>
          </p:cNvPr>
          <p:cNvSpPr txBox="1">
            <a:spLocks/>
          </p:cNvSpPr>
          <p:nvPr/>
        </p:nvSpPr>
        <p:spPr>
          <a:xfrm>
            <a:off x="956703" y="1391301"/>
            <a:ext cx="7187838" cy="281336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200" i="0" dirty="0">
                <a:solidFill>
                  <a:schemeClr val="bg1"/>
                </a:solidFill>
                <a:effectLst/>
                <a:latin typeface="+mn-lt"/>
              </a:rPr>
              <a:t>I know that by the time I get into the project, I will have solved the creative block I am currently having creating my tracks. I only work when I am motivated, so the lack of plans or motivation will be fixed by using the action plan I have developed.</a:t>
            </a:r>
          </a:p>
          <a:p>
            <a:endParaRPr lang="en-GB" sz="1200" dirty="0">
              <a:solidFill>
                <a:schemeClr val="bg1"/>
              </a:solidFill>
              <a:latin typeface="+mn-lt"/>
            </a:endParaRPr>
          </a:p>
          <a:p>
            <a:r>
              <a:rPr lang="en-GB" sz="1200" dirty="0">
                <a:solidFill>
                  <a:schemeClr val="bg1"/>
                </a:solidFill>
                <a:latin typeface="+mn-lt"/>
              </a:rPr>
              <a:t>I know that a new genre will give me problems, and in doing so, I will encounter bouts of demotivation. These are mostly mental problems, but they are still very real issues I experience – I feel that keeping contact and socialising throughout my project, updating people on it, etc, will help fight those feelings and keep me rolling.</a:t>
            </a:r>
            <a:endParaRPr lang="en-GB" sz="1200" i="0" dirty="0">
              <a:solidFill>
                <a:schemeClr val="bg1"/>
              </a:solidFill>
              <a:effectLst/>
              <a:latin typeface="+mn-lt"/>
            </a:endParaRPr>
          </a:p>
          <a:p>
            <a:endParaRPr lang="en-GB" dirty="0"/>
          </a:p>
        </p:txBody>
      </p:sp>
    </p:spTree>
    <p:extLst>
      <p:ext uri="{BB962C8B-B14F-4D97-AF65-F5344CB8AC3E}">
        <p14:creationId xmlns:p14="http://schemas.microsoft.com/office/powerpoint/2010/main" val="3350244432"/>
      </p:ext>
    </p:extLst>
  </p:cSld>
  <p:clrMapOvr>
    <a:masterClrMapping/>
  </p:clrMapOvr>
</p:sld>
</file>

<file path=ppt/theme/theme1.xml><?xml version="1.0" encoding="utf-8"?>
<a:theme xmlns:a="http://schemas.openxmlformats.org/drawingml/2006/main" name="Music Record Studio by Slidesgo">
  <a:themeElements>
    <a:clrScheme name="Simple Light">
      <a:dk1>
        <a:srgbClr val="222222"/>
      </a:dk1>
      <a:lt1>
        <a:srgbClr val="F1EEE9"/>
      </a:lt1>
      <a:dk2>
        <a:srgbClr val="6B6F59"/>
      </a:dk2>
      <a:lt2>
        <a:srgbClr val="141414"/>
      </a:lt2>
      <a:accent1>
        <a:srgbClr val="C5AE9D"/>
      </a:accent1>
      <a:accent2>
        <a:srgbClr val="D1D1D1"/>
      </a:accent2>
      <a:accent3>
        <a:srgbClr val="FFFFFF"/>
      </a:accent3>
      <a:accent4>
        <a:srgbClr val="FFFFFF"/>
      </a:accent4>
      <a:accent5>
        <a:srgbClr val="FFFFFF"/>
      </a:accent5>
      <a:accent6>
        <a:srgbClr val="FFFFFF"/>
      </a:accent6>
      <a:hlink>
        <a:srgbClr val="F1EEE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1104</Words>
  <Application>Microsoft Office PowerPoint</Application>
  <PresentationFormat>On-screen Show (16:9)</PresentationFormat>
  <Paragraphs>77</Paragraphs>
  <Slides>13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Work Sans</vt:lpstr>
      <vt:lpstr>Merriweather</vt:lpstr>
      <vt:lpstr>Arial</vt:lpstr>
      <vt:lpstr>Fahkwang</vt:lpstr>
      <vt:lpstr>Music Record Studio by Slidesgo</vt:lpstr>
      <vt:lpstr>PowerPoint Presentation</vt:lpstr>
      <vt:lpstr>Why am I doing this</vt:lpstr>
      <vt:lpstr>My Project</vt:lpstr>
      <vt:lpstr>Aims &amp; Objectives</vt:lpstr>
      <vt:lpstr>Aims &amp; Objectives</vt:lpstr>
      <vt:lpstr>Aims &amp; Objectives</vt:lpstr>
      <vt:lpstr>Resources</vt:lpstr>
      <vt:lpstr>Research</vt:lpstr>
      <vt:lpstr>Problem Solving</vt:lpstr>
      <vt:lpstr>Health and Safety</vt:lpstr>
      <vt:lpstr>Budget</vt:lpstr>
      <vt:lpstr>Practical Skills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Peter Grace</dc:creator>
  <cp:lastModifiedBy>Peter Grace</cp:lastModifiedBy>
  <cp:revision>14</cp:revision>
  <dcterms:modified xsi:type="dcterms:W3CDTF">2025-02-27T19:43:38Z</dcterms:modified>
</cp:coreProperties>
</file>