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4eb5047a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4eb5047a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4eb5047a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4eb5047a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4eb5047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4eb5047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4eb5047a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4eb5047a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4eb5047a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4eb5047a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4eb5047a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4eb5047a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4eb5047a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4eb5047a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4eb5047a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4eb5047a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4eb5047a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4eb5047a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4eb5047a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4eb5047a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8440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jurny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dont stop believin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912" y="0"/>
            <a:ext cx="342817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912" y="0"/>
            <a:ext cx="342817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913" y="0"/>
            <a:ext cx="34281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917" y="1"/>
            <a:ext cx="342816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920" y="0"/>
            <a:ext cx="34281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925" y="0"/>
            <a:ext cx="342815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920" y="0"/>
            <a:ext cx="34281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920" y="0"/>
            <a:ext cx="342816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925" y="0"/>
            <a:ext cx="342814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25" y="0"/>
            <a:ext cx="77171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