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>
      <p:cViewPr varScale="1">
        <p:scale>
          <a:sx n="118" d="100"/>
          <a:sy n="118" d="100"/>
        </p:scale>
        <p:origin x="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257C-941E-E50B-E677-DCDBFF253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95FE5-5BEC-ED9E-02F7-54DFCD9CA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B9C5-E32E-1A7C-FA2A-F199750E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8F8A0-6BC3-2DCF-A500-B715216D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028B-1F64-61BB-84DA-A4F1E6DB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5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05792-999A-781C-8278-BA7A3F4E5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2887D-0FE8-4B5E-B324-A90644252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CEA99-E072-14C2-DB50-CE35D5C8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B44BF-1711-5788-5B37-02A1BF32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0C129-6AF2-5143-0F89-31443C97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1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46E273-EE43-F9F5-E6CF-E93D3ABC5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740DB-B2FF-4058-98E8-938513A7B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537E7-E350-B5BB-D3D7-E46AED62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B3357-EF8B-743A-0FCB-CDD19DDA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FF50-D270-54B9-A5ED-83B278D7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2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2522B-E253-2FEB-ABD0-B58CEB9E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995D2-2007-268C-E50C-4B3C5BC7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62417-A87F-21D9-01A7-D3F09903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6564B-A54B-8ADC-38E9-125021F6F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2A327-F4CF-91B3-59A3-9AB9857D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1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5404C-08C6-31BD-C27B-65F1E5D25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57FDE-A3F2-A76D-1D82-1BEEBCD02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69EBA-5406-ADFB-D907-EC1F6FC3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8D948-5846-D5DE-AC59-C3401B39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F734-20C9-5669-CD44-EA34C656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5DA4B-873D-FD32-E58B-9AC51F731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52D5A-8BDD-A6BA-C3C3-468ECB604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8479A-5E6E-4A5D-BF95-F893D8589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5C2C2-9C63-ABE4-0603-A8EBD859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34D20-7FE9-3B3A-F8B5-23800F97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E9DAA-3AAF-2AEA-5190-0169E94E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5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37CB2-46F0-3489-A3BF-87FC8069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3F995-44E0-CBC9-61DA-EA26ABAC4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FBCAF-D229-EA54-ACD0-29B979EDD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83F30-D7B9-1E3A-19DF-017855829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B00C0-3679-48B1-E54E-23E157095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E88E16-185D-9618-FA6E-C3F2A731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D32FBF-C6F9-CCCD-5766-AD73C9B8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87876C-57BE-FF02-8202-E90BFFD4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4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9119-693B-AB35-894F-24E7F4D32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9EF8F-C0B8-0FB8-3872-91C28C67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6FF26-D495-74B1-4FBA-304266659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9E10B-E3FF-7AD9-9C3C-3BD28264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1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A647B-A72C-0BC2-9F8C-1A071E8E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77980-439D-E475-4831-E1356264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CB3A3-F75F-7A4E-7807-FBE69AFDB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6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2945-6D4A-73F5-4700-3D95C60D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C02C-A90C-C6CB-91FC-AC05B54A7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23DC0-3817-F6E0-C369-570C506D6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B41B9-933B-80D8-A6C0-2A4C4D995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D492B-A6C1-34D3-B52F-EE6F47A6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D129F-6D08-477C-04C4-8B806B54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4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07B1C-9D5D-370D-36AC-662292429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AD0E4-2E58-8933-3541-FE06E8112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7E70-457D-FA29-2591-57A74F6BE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ECB21-9733-4214-A9D0-915426510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CC9D2-0D89-A7FC-893B-7AA68DA1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CA955-9F6B-5C5C-E0E7-8EAEA6B7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1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4233F-ACD1-B75D-1A9C-D6499111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DD009-86B3-00E6-83FF-16A73D3D5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6FC20-0D8C-8ACF-8E90-AC26D71E9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22860-AFF1-1640-AA44-429BCEBCB973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82052-3D63-B8C3-BA9C-ED90C3493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D476-F04B-723B-B5C1-C0ECC3313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E6E4-4278-3C4E-9AB7-2CFEE73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0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68277739-E851-2E94-7D83-B8A6DB236D91}"/>
              </a:ext>
            </a:extLst>
          </p:cNvPr>
          <p:cNvSpPr/>
          <p:nvPr/>
        </p:nvSpPr>
        <p:spPr>
          <a:xfrm>
            <a:off x="3962400" y="1827097"/>
            <a:ext cx="3048000" cy="21227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CC409B-2420-D454-FF7A-21DC3C468C6E}"/>
              </a:ext>
            </a:extLst>
          </p:cNvPr>
          <p:cNvSpPr txBox="1"/>
          <p:nvPr/>
        </p:nvSpPr>
        <p:spPr>
          <a:xfrm>
            <a:off x="4648200" y="2496236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graffiti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0D4DAE-C75A-5D4F-9FCF-EBE40F1E842A}"/>
              </a:ext>
            </a:extLst>
          </p:cNvPr>
          <p:cNvSpPr txBox="1"/>
          <p:nvPr/>
        </p:nvSpPr>
        <p:spPr>
          <a:xfrm>
            <a:off x="2318657" y="1284514"/>
            <a:ext cx="1404257" cy="522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Two faces of the same person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47D488-7C88-7CC7-7240-82F76B3005F2}"/>
              </a:ext>
            </a:extLst>
          </p:cNvPr>
          <p:cNvSpPr txBox="1"/>
          <p:nvPr/>
        </p:nvSpPr>
        <p:spPr>
          <a:xfrm>
            <a:off x="4082143" y="427948"/>
            <a:ext cx="142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Inspirational graffiti tags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1D6CB9-84F9-F7BC-B761-72E762038F06}"/>
              </a:ext>
            </a:extLst>
          </p:cNvPr>
          <p:cNvSpPr txBox="1"/>
          <p:nvPr/>
        </p:nvSpPr>
        <p:spPr>
          <a:xfrm>
            <a:off x="6923314" y="881743"/>
            <a:ext cx="1317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Bright colors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454DDA-3428-B031-A28B-09E59298951F}"/>
              </a:ext>
            </a:extLst>
          </p:cNvPr>
          <p:cNvSpPr txBox="1"/>
          <p:nvPr/>
        </p:nvSpPr>
        <p:spPr>
          <a:xfrm>
            <a:off x="7935686" y="2438791"/>
            <a:ext cx="15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Neon effect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6CF6C54-CCC9-28B9-772A-EF761D519788}"/>
              </a:ext>
            </a:extLst>
          </p:cNvPr>
          <p:cNvCxnSpPr/>
          <p:nvPr/>
        </p:nvCxnSpPr>
        <p:spPr>
          <a:xfrm flipH="1" flipV="1">
            <a:off x="3363686" y="1719943"/>
            <a:ext cx="1012371" cy="827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CC01AA-1131-52F2-E3C2-A8C5EF863C66}"/>
              </a:ext>
            </a:extLst>
          </p:cNvPr>
          <p:cNvCxnSpPr>
            <a:endCxn id="11" idx="2"/>
          </p:cNvCxnSpPr>
          <p:nvPr/>
        </p:nvCxnSpPr>
        <p:spPr>
          <a:xfrm flipH="1" flipV="1">
            <a:off x="4795158" y="1074279"/>
            <a:ext cx="244928" cy="1059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71F4921-D069-ED59-2589-A90977F5837E}"/>
              </a:ext>
            </a:extLst>
          </p:cNvPr>
          <p:cNvCxnSpPr/>
          <p:nvPr/>
        </p:nvCxnSpPr>
        <p:spPr>
          <a:xfrm flipV="1">
            <a:off x="6683830" y="1520594"/>
            <a:ext cx="533399" cy="613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7E78787-72F0-FB80-D697-2FF2DAB357F3}"/>
              </a:ext>
            </a:extLst>
          </p:cNvPr>
          <p:cNvCxnSpPr>
            <a:endCxn id="15" idx="1"/>
          </p:cNvCxnSpPr>
          <p:nvPr/>
        </p:nvCxnSpPr>
        <p:spPr>
          <a:xfrm>
            <a:off x="6814458" y="2623457"/>
            <a:ext cx="1121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716FB2A-9167-9D28-2451-95D6442E6B14}"/>
              </a:ext>
            </a:extLst>
          </p:cNvPr>
          <p:cNvSpPr txBox="1"/>
          <p:nvPr/>
        </p:nvSpPr>
        <p:spPr>
          <a:xfrm>
            <a:off x="1181099" y="2438791"/>
            <a:ext cx="1839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Photoshop drawing onto wall</a:t>
            </a:r>
          </a:p>
          <a:p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A1B7D7-EDF3-498A-BBF0-82E4B03FF350}"/>
              </a:ext>
            </a:extLst>
          </p:cNvPr>
          <p:cNvCxnSpPr/>
          <p:nvPr/>
        </p:nvCxnSpPr>
        <p:spPr>
          <a:xfrm flipH="1" flipV="1">
            <a:off x="2579914" y="2888454"/>
            <a:ext cx="1502229" cy="88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33C9B64-067A-88E4-B73A-42F05FA1F9D8}"/>
              </a:ext>
            </a:extLst>
          </p:cNvPr>
          <p:cNvSpPr txBox="1"/>
          <p:nvPr/>
        </p:nvSpPr>
        <p:spPr>
          <a:xfrm>
            <a:off x="2177143" y="405696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cartoony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E6EA7FD-03DB-733B-3D24-123FEE0A4B13}"/>
              </a:ext>
            </a:extLst>
          </p:cNvPr>
          <p:cNvCxnSpPr>
            <a:endCxn id="27" idx="0"/>
          </p:cNvCxnSpPr>
          <p:nvPr/>
        </p:nvCxnSpPr>
        <p:spPr>
          <a:xfrm flipH="1">
            <a:off x="3205843" y="3429000"/>
            <a:ext cx="876300" cy="627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2C8FDF0-FD0A-6046-7625-8B5A53D5AB74}"/>
              </a:ext>
            </a:extLst>
          </p:cNvPr>
          <p:cNvSpPr txBox="1"/>
          <p:nvPr/>
        </p:nvSpPr>
        <p:spPr>
          <a:xfrm>
            <a:off x="4795157" y="5061857"/>
            <a:ext cx="212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Peoples views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6E56C2-BB16-41CD-2DF5-EE94307370A3}"/>
              </a:ext>
            </a:extLst>
          </p:cNvPr>
          <p:cNvSpPr txBox="1"/>
          <p:nvPr/>
        </p:nvSpPr>
        <p:spPr>
          <a:xfrm>
            <a:off x="7010400" y="4136571"/>
            <a:ext cx="169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Controversy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9B78344-AAA1-6806-3962-28AA7482DF67}"/>
              </a:ext>
            </a:extLst>
          </p:cNvPr>
          <p:cNvCxnSpPr/>
          <p:nvPr/>
        </p:nvCxnSpPr>
        <p:spPr>
          <a:xfrm flipH="1">
            <a:off x="5497286" y="3820886"/>
            <a:ext cx="97971" cy="1240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87ECBAB-01C9-D4F3-F3CF-26557898292A}"/>
              </a:ext>
            </a:extLst>
          </p:cNvPr>
          <p:cNvCxnSpPr/>
          <p:nvPr/>
        </p:nvCxnSpPr>
        <p:spPr>
          <a:xfrm>
            <a:off x="6096000" y="3204122"/>
            <a:ext cx="968829" cy="852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9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2023-03-06T11:35:57Z</dcterms:created>
  <dcterms:modified xsi:type="dcterms:W3CDTF">2023-03-06T11:56:17Z</dcterms:modified>
</cp:coreProperties>
</file>