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2"/>
  </p:normalViewPr>
  <p:slideViewPr>
    <p:cSldViewPr snapToGrid="0">
      <p:cViewPr varScale="1">
        <p:scale>
          <a:sx n="118" d="100"/>
          <a:sy n="118" d="100"/>
        </p:scale>
        <p:origin x="9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301E-02C6-10FA-D329-C641536B1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71600-ADEA-79C5-902F-79792C67E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87AE5-C5DB-627E-ED9E-7E2AC80C7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477-4661-B148-94E9-60C33126E547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0B7BA-AA18-5862-68E1-AD34D3430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E33D6-770F-D199-702C-EB10AEBC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505B-D061-A249-9A8D-B744ED1E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9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9A42A-9481-C12B-69A8-C8BB9053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05B6B-DEB6-F3B7-B99B-0A745BFBB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DCDDD-1801-661C-C8C0-FCC220140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477-4661-B148-94E9-60C33126E547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97978-2110-7C36-68F2-6D306DA4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9ACC9-90B7-CD96-2437-F8DD9560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505B-D061-A249-9A8D-B744ED1E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9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A86300-6371-A38A-3E82-849550C4D3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7AACB-8129-3AC1-67EC-475DFD878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09400-2D93-B0AA-953F-E80BDD2EB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477-4661-B148-94E9-60C33126E547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FED5C-1A2C-1773-297E-A77593EF9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D69ED-745F-A819-E28F-19D1AEC67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505B-D061-A249-9A8D-B744ED1E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6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91866-BE4B-7FFB-0AED-CF7A9CCEB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AEBC6-1D0B-1F7E-B73A-0838454AF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41DC9-0BE9-E33C-BD3A-30E5AC29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477-4661-B148-94E9-60C33126E547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EB9EB-1314-6307-D450-B48E89DB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57600-3F27-D1E8-E9BA-24EB233F4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505B-D061-A249-9A8D-B744ED1E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4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37821-F047-961A-1F8C-5EB712F1C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747C5-FDEC-BA43-8CA5-88BBB5E22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9D758-716F-F818-A284-72BE689E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477-4661-B148-94E9-60C33126E547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49946-7925-746F-D53F-C261DE9F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07CFA-53EA-3AC5-0DD3-933F9540D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505B-D061-A249-9A8D-B744ED1E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4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24FB-C1CD-5184-642A-DFF4C747C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B6C8D-BAF5-E33C-E7E1-82249B37AE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3EC54-FE50-E4C5-A683-19B933127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07C08-8B6E-319E-9FEA-52B6A3540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477-4661-B148-94E9-60C33126E547}" type="datetimeFigureOut">
              <a:rPr lang="en-US" smtClean="0"/>
              <a:t>3/6/23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8B2CE-9D72-1C3E-932A-ECB5A93D6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D49FF-1B9A-899D-E466-09E6F3CE1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505B-D061-A249-9A8D-B744ED1E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4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C50CC-6E73-A759-AEDD-957D48E8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AA47A-566C-78FA-5848-37B479524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2CA4EC-3A23-D4AF-B9E4-F9459DE23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D3F87-BD8E-4601-4C87-7F58D12C4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AA99DA-06C1-ECFF-10D4-46907FF05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504A85-7073-6EF9-0866-89B1C039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477-4661-B148-94E9-60C33126E547}" type="datetimeFigureOut">
              <a:rPr lang="en-US" smtClean="0"/>
              <a:t>3/6/23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9AAB6-EB1A-8B71-B6A0-4831EBF8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187007-0F40-DF92-D10E-23F313B35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505B-D061-A249-9A8D-B744ED1E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6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79970-20DF-9A20-3768-F9856E3A1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A9513-5E63-2C0A-DEF1-B7831913A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477-4661-B148-94E9-60C33126E547}" type="datetimeFigureOut">
              <a:rPr lang="en-US" smtClean="0"/>
              <a:t>3/6/23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1BF20-9483-8B15-F66C-A5B08788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A9600-D628-015E-FFF9-A058DA56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505B-D061-A249-9A8D-B744ED1E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0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CE08F1-DE2F-00CC-B20E-89425B69A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477-4661-B148-94E9-60C33126E547}" type="datetimeFigureOut">
              <a:rPr lang="en-US" smtClean="0"/>
              <a:t>3/6/23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5C40B-E57A-F53E-3CF5-06D06BCDE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02944-6DD8-02C1-98B5-662CCF6C1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505B-D061-A249-9A8D-B744ED1E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6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E213-C766-F81D-6201-E76BD576E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07EF5-58D4-32FB-ACCE-156BBB077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27263-90F5-FE7C-3ED9-F6D84DC81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571C1-8A37-BA96-A042-BC901152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477-4661-B148-94E9-60C33126E547}" type="datetimeFigureOut">
              <a:rPr lang="en-US" smtClean="0"/>
              <a:t>3/6/23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97AFD-D5E8-F187-D913-E9562C0E1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1BB04-297D-3F2B-9E3C-78734DE51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505B-D061-A249-9A8D-B744ED1E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8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EAE74-845B-76AD-04A2-B2698BFED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FF4B5D-B1FF-FF88-21F5-501B024DE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2DCF3-84FE-B96A-10E0-5FA68D4D0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17161-A6A8-DF71-FAF4-7DDA20D64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477-4661-B148-94E9-60C33126E547}" type="datetimeFigureOut">
              <a:rPr lang="en-US" smtClean="0"/>
              <a:t>3/6/23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244DE-0652-8A39-6A44-A865D68D0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A1515-81F1-73E0-04A6-DF5AD851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505B-D061-A249-9A8D-B744ED1E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1277FB-1F58-7ADC-F8EE-7EACBB3A3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761BF-A5FB-1315-17F0-B741FBA89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F381-0782-8B36-8691-DCD38B55B2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18477-4661-B148-94E9-60C33126E547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0804E-10CF-EF06-297C-415B0CD16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D2DE5-69B7-C104-E885-D9CB96E7E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0505B-D061-A249-9A8D-B744ED1E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2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5DE68-C44E-56D1-F8B0-6B3069A8A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862" y="383383"/>
            <a:ext cx="9144000" cy="2387600"/>
          </a:xfrm>
        </p:spPr>
        <p:txBody>
          <a:bodyPr/>
          <a:lstStyle/>
          <a:p>
            <a:r>
              <a:rPr lang="en-US" dirty="0"/>
              <a:t>-</a:t>
            </a:r>
            <a:r>
              <a:rPr lang="en-US" dirty="0" err="1"/>
              <a:t>Smoe</a:t>
            </a:r>
            <a:r>
              <a:rPr lang="en-US" dirty="0"/>
              <a:t> Nova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EFE68-D388-BE41-864E-FBE80C880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0251" y="5219358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 dirty="0"/>
              <a:t>Doke TV-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7D1040-7B58-87DD-4173-BE768B4AF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423" y="1662112"/>
            <a:ext cx="2552700" cy="3187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F4848F-AA2B-1790-E403-2B64AE61D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70047"/>
            <a:ext cx="2921030" cy="21879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25F69C-DDB1-D8D8-110F-6006D5850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62593"/>
            <a:ext cx="2090057" cy="27903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985F59-0E54-B474-4AAB-486C0AED5F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3800" y="-17119"/>
            <a:ext cx="3367314" cy="188569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F0190D3-752E-E528-AA9F-A7589B6C7D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"/>
            <a:ext cx="2463800" cy="18454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5A7EA1-E5C0-B362-85E3-9E4C0C6BFA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2600" y="-17119"/>
            <a:ext cx="4089400" cy="1981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9408B9-FBF0-E743-6B66-B7748C44E3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58943" y="3820305"/>
            <a:ext cx="1713118" cy="30591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4D63B38-2282-EA9F-472F-BD78367DD7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09066" y="4016829"/>
            <a:ext cx="1591056" cy="28411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DC146D-7B0E-7DC8-C7D6-94B93C4237B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34500" y="195852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0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-Smoe Nova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-Smoe Nova</dc:title>
  <dc:creator>Microsoft Office User</dc:creator>
  <cp:lastModifiedBy>Microsoft Office User</cp:lastModifiedBy>
  <cp:revision>1</cp:revision>
  <dcterms:created xsi:type="dcterms:W3CDTF">2023-03-06T10:08:51Z</dcterms:created>
  <dcterms:modified xsi:type="dcterms:W3CDTF">2023-03-06T10:13:26Z</dcterms:modified>
</cp:coreProperties>
</file>