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7"/>
    <p:restoredTop sz="94601"/>
  </p:normalViewPr>
  <p:slideViewPr>
    <p:cSldViewPr snapToGrid="0" snapToObjects="1">
      <p:cViewPr varScale="1">
        <p:scale>
          <a:sx n="204" d="100"/>
          <a:sy n="204" d="100"/>
        </p:scale>
        <p:origin x="23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7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0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0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7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1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8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4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3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3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58A2-654F-2A46-A5BE-03305B27874C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D3969-9BFD-CF4C-914D-E7C55747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8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162F2-D917-D5C8-3925-283CD6586B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i="1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the eclypse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4662B1-5DD1-1033-8CB0-D730CFEC24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Bodoni 72 Smallcaps Book" pitchFamily="2" charset="0"/>
              </a:rPr>
              <a:t>A collaboration project between Cody and Kaitlyn </a:t>
            </a:r>
          </a:p>
        </p:txBody>
      </p:sp>
    </p:spTree>
    <p:extLst>
      <p:ext uri="{BB962C8B-B14F-4D97-AF65-F5344CB8AC3E}">
        <p14:creationId xmlns:p14="http://schemas.microsoft.com/office/powerpoint/2010/main" val="247592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5FFA3-55B5-826B-8BE7-59B7059F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Introduction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094F3-303F-7B9E-7233-B573F9D03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Bodoni 72 Oldstyle Book" pitchFamily="2" charset="0"/>
              </a:rPr>
              <a:t>For our final project me and Kaitlyn have decided to create a three track EP with an interlude between song two and song three. </a:t>
            </a:r>
          </a:p>
          <a:p>
            <a:r>
              <a:rPr lang="en-US" sz="2400" dirty="0">
                <a:latin typeface="Bodoni 72 Oldstyle Book" pitchFamily="2" charset="0"/>
              </a:rPr>
              <a:t>The EP is based round the genres of funk metal because we want to experiment mixing the two together to see what unique sounds we can get.</a:t>
            </a:r>
          </a:p>
          <a:p>
            <a:r>
              <a:rPr lang="en-US" sz="2400" dirty="0">
                <a:latin typeface="Bodoni 72 Oldstyle Book" pitchFamily="2" charset="0"/>
              </a:rPr>
              <a:t>My skills are more</a:t>
            </a:r>
            <a:r>
              <a:rPr lang="en-US" sz="2400" dirty="0">
                <a:latin typeface="Bodoni 72 Oldstyle Book" pitchFamily="2" charset="0"/>
              </a:rPr>
              <a:t> based behind the drum kit and writing songs due to past experiences with a band I was in outside of college whilst Kaitlyn is guitar and bass. I think we both need to work on our confidence a little bit so collaborating with each other could help with that. The bands that inspired the EP are polithya, red hot chili peppers and primus .</a:t>
            </a:r>
          </a:p>
        </p:txBody>
      </p:sp>
    </p:spTree>
    <p:extLst>
      <p:ext uri="{BB962C8B-B14F-4D97-AF65-F5344CB8AC3E}">
        <p14:creationId xmlns:p14="http://schemas.microsoft.com/office/powerpoint/2010/main" val="213806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C789-E0AB-7690-5351-EA7BE9841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Promotion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A474E-B7D3-EB82-1197-9D0D45ED9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Bodoni 72 Oldstyle Book" pitchFamily="2" charset="0"/>
              </a:rPr>
              <a:t>the EP will be promoted on social media like Instagram twitter and reddit and others later on. </a:t>
            </a:r>
          </a:p>
          <a:p>
            <a:r>
              <a:rPr lang="en-US" dirty="0">
                <a:latin typeface="Bodoni 72 Oldstyle Book" pitchFamily="2" charset="0"/>
              </a:rPr>
              <a:t>Were also going to create cover art that can also get posted online and we are going to post to share our progress with the public. </a:t>
            </a:r>
          </a:p>
          <a:p>
            <a:endParaRPr lang="en-US" dirty="0">
              <a:latin typeface="Bodoni 72 Oldstyle 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19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7712-5389-DA66-CDE4-E30955BB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B059E-AA7C-7D12-B57F-736980E50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research done for the project will be studying other bands to listen to there interpretation on the genre and find different ideas within the genre. </a:t>
            </a:r>
          </a:p>
          <a:p>
            <a:r>
              <a:rPr lang="en-US" dirty="0"/>
              <a:t>This is useful for us due to wanting to experiment with new styles.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364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D459-01D0-D189-4DC0-42ACF532D0A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cap="flat">
            <a:solidFill>
              <a:schemeClr val="bg1">
                <a:lumMod val="9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27356-3E1E-EBDE-408C-2CBD636EC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1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225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Brush Script MT</vt:lpstr>
      <vt:lpstr>Arial</vt:lpstr>
      <vt:lpstr>BODONI 72 OLDSTYLE BOOK</vt:lpstr>
      <vt:lpstr>BODONI 72 OLDSTYLE BOOK</vt:lpstr>
      <vt:lpstr>Bodoni 72 Smallcaps Book</vt:lpstr>
      <vt:lpstr>Calibri</vt:lpstr>
      <vt:lpstr>Calibri Light</vt:lpstr>
      <vt:lpstr>Office Theme</vt:lpstr>
      <vt:lpstr>the eclypse project</vt:lpstr>
      <vt:lpstr>Introduction </vt:lpstr>
      <vt:lpstr>Promotion </vt:lpstr>
      <vt:lpstr>Research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eclypse project</dc:title>
  <dc:creator>Microsoft Office User</dc:creator>
  <cp:lastModifiedBy>Microsoft Office User</cp:lastModifiedBy>
  <cp:revision>1</cp:revision>
  <dcterms:created xsi:type="dcterms:W3CDTF">2023-02-20T13:40:22Z</dcterms:created>
  <dcterms:modified xsi:type="dcterms:W3CDTF">2023-02-20T14:55:40Z</dcterms:modified>
</cp:coreProperties>
</file>