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23829E-20DD-449C-9463-4843D33D52B8}" v="694" dt="2023-09-25T11:26:52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s Zalaiskalns (Student)" userId="14c7f0c2-e404-471c-bb88-baad849b6b9d" providerId="ADAL" clId="{219872EC-AA2E-2D4B-B185-7A724487FA65}"/>
    <pc:docChg chg="custSel addSld modSld">
      <pc:chgData name="Lukass Zalaiskalns (Student)" userId="14c7f0c2-e404-471c-bb88-baad849b6b9d" providerId="ADAL" clId="{219872EC-AA2E-2D4B-B185-7A724487FA65}" dt="2023-09-26T09:47:34.831" v="129" actId="1076"/>
      <pc:docMkLst>
        <pc:docMk/>
      </pc:docMkLst>
      <pc:sldChg chg="modSp new">
        <pc:chgData name="Lukass Zalaiskalns (Student)" userId="14c7f0c2-e404-471c-bb88-baad849b6b9d" providerId="ADAL" clId="{219872EC-AA2E-2D4B-B185-7A724487FA65}" dt="2023-09-26T09:47:34.831" v="129" actId="1076"/>
        <pc:sldMkLst>
          <pc:docMk/>
          <pc:sldMk cId="3449721893" sldId="262"/>
        </pc:sldMkLst>
        <pc:spChg chg="mod">
          <ac:chgData name="Lukass Zalaiskalns (Student)" userId="14c7f0c2-e404-471c-bb88-baad849b6b9d" providerId="ADAL" clId="{219872EC-AA2E-2D4B-B185-7A724487FA65}" dt="2023-09-26T09:47:34.831" v="129" actId="1076"/>
          <ac:spMkLst>
            <pc:docMk/>
            <pc:sldMk cId="3449721893" sldId="262"/>
            <ac:spMk id="2" creationId="{6B516329-6173-9209-B985-6DA6F2BD8DCF}"/>
          </ac:spMkLst>
        </pc:spChg>
        <pc:spChg chg="mod">
          <ac:chgData name="Lukass Zalaiskalns (Student)" userId="14c7f0c2-e404-471c-bb88-baad849b6b9d" providerId="ADAL" clId="{219872EC-AA2E-2D4B-B185-7A724487FA65}" dt="2023-09-26T09:45:48.350" v="126" actId="27636"/>
          <ac:spMkLst>
            <pc:docMk/>
            <pc:sldMk cId="3449721893" sldId="262"/>
            <ac:spMk id="3" creationId="{5A7F9F94-2F11-289E-2E14-BDD631C1CF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A3248A-FCBA-4538-91BB-8EA1C8C575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DCFD71-1B38-4263-B845-13ED0170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D02A6-1DEC-41EB-81A1-F35E40B39432}" type="datetime1">
              <a:rPr lang="en-GB" smtClean="0"/>
              <a:t>26/09/2023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4538B-F3ED-44C7-B9D3-4566ABB978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54B66-A131-4DAC-BEFE-11AFA7521B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95C10-1B97-4631-BBA9-B116D8CE3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392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57704-6EDB-46AC-8852-2827E769FDB2}" type="datetime1">
              <a:rPr lang="en-GB" smtClean="0"/>
              <a:pPr/>
              <a:t>26/09/2023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DB08D-32FE-4C56-95DB-2741485080A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30303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8DB08D-32FE-4C56-95DB-2741485080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58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rtlCol="0"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fld id="{7A92D7B5-060E-4D44-811A-B518BD881B18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 rtlCol="0"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5536665"/>
            <a:ext cx="8825658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02F0F7-D86C-4FC9-AC82-0DCCF787CE69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 rtlCol="0"/>
          <a:lstStyle>
            <a:lvl1pPr>
              <a:defRPr sz="4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543300"/>
            <a:ext cx="8825659" cy="24765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DC5E46-5961-4EA7-98EF-1A55899C3BBE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9600" b="0" i="0" noProof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n-GB" sz="9600" b="0" i="0" noProof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 rtlCol="0"/>
          <a:lstStyle>
            <a:lvl1pPr>
              <a:defRPr sz="4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 hasCustomPrompt="1"/>
          </p:nvPr>
        </p:nvSpPr>
        <p:spPr bwMode="gray">
          <a:xfrm>
            <a:off x="1945945" y="3678766"/>
            <a:ext cx="7731219" cy="342174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5029199"/>
            <a:ext cx="9244897" cy="997857"/>
          </a:xfrm>
        </p:spPr>
        <p:txBody>
          <a:bodyPr rtlCol="0"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F471A9-B3A6-4735-9C47-AB4C5F7C0FD5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54954" y="5024967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AEDE4B-68AA-4ABB-9AD1-7586C442BFB3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54954" y="2603502"/>
            <a:ext cx="314187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1154953" y="3179764"/>
            <a:ext cx="3141879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12721" y="2603500"/>
            <a:ext cx="314700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512721" y="3179763"/>
            <a:ext cx="3147009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88135" y="2603501"/>
            <a:ext cx="314573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888329" y="3179762"/>
            <a:ext cx="3145536" cy="284729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E5E5E3-BB3C-4FC6-B3BB-6BBF7E5E9C26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54954" y="4532844"/>
            <a:ext cx="30504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1154954" y="5109106"/>
            <a:ext cx="3050438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68865" y="4532844"/>
            <a:ext cx="3050438" cy="576263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570172" y="5109105"/>
            <a:ext cx="3050438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982775" y="4532845"/>
            <a:ext cx="305109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7982775" y="5109104"/>
            <a:ext cx="3051096" cy="91795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0F1556-A8AE-4DA0-8175-4FCE8DE49E24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4954" y="2603500"/>
            <a:ext cx="8825659" cy="3416300"/>
          </a:xfrm>
        </p:spPr>
        <p:txBody>
          <a:bodyPr vert="eaVert" rtlCol="0" anchor="t" anchorCtr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 rtlCol="0"/>
          <a:lstStyle/>
          <a:p>
            <a:pPr rtl="0"/>
            <a:fld id="{324601DC-A9AE-4833-9CC5-036749A2D10B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rtlCol="0" anchor="b" anchorCtr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4954" y="1278467"/>
            <a:ext cx="6256025" cy="4748590"/>
          </a:xfrm>
        </p:spPr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 rtlCol="0"/>
          <a:lstStyle/>
          <a:p>
            <a:pPr rtl="0"/>
            <a:fld id="{1EBB9208-58AD-4095-AAD8-A3150B629594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4954" y="2603500"/>
            <a:ext cx="8825659" cy="3416300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81D501-BD47-47FC-8F1B-30736704360D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rtlCol="0" anchor="ctr"/>
          <a:lstStyle>
            <a:lvl1pPr algn="l">
              <a:defRPr sz="40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95559" y="2677644"/>
            <a:ext cx="3757545" cy="2283824"/>
          </a:xfrm>
        </p:spPr>
        <p:txBody>
          <a:bodyPr rtlCol="0"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5BF883-6AD6-4A4E-BFA7-F1B4A3964359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54954" y="2603500"/>
            <a:ext cx="4825158" cy="3416301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08712" y="2603500"/>
            <a:ext cx="4825159" cy="3416300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DB93A3-8EAD-4647-AD6C-B45EAA43133B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54954" y="2603500"/>
            <a:ext cx="482515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54954" y="3179762"/>
            <a:ext cx="4825158" cy="2840039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2" y="2603500"/>
            <a:ext cx="482515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08712" y="3179762"/>
            <a:ext cx="4825159" cy="2840039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57A1CA-2D22-4F7B-AB9E-CAC4F2E16CF8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7B500A-BD17-4B81-A178-237AB3D17220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2C6426-9A57-4D6B-98BF-C5C52C38A9F7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81146" y="1447800"/>
            <a:ext cx="5190066" cy="45720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 bwMode="gray">
          <a:xfrm>
            <a:off x="1154954" y="3129280"/>
            <a:ext cx="2793158" cy="2895599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EECA4D-BC6E-4DB3-8906-078886374D65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 rtl="0">
              <a:buNone/>
            </a:pPr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 bwMode="gray">
          <a:xfrm>
            <a:off x="1154954" y="3657600"/>
            <a:ext cx="3859212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174BEE-114B-4E2C-8645-91D5D000FC10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fld id="{66226CF3-8F39-4466-AAB4-C44B91920D46}" type="datetime1">
              <a:rPr lang="en-GB" noProof="0" smtClean="0"/>
              <a:t>26/09/2023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EMm7gxBYSc?start=10&amp;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0228" y="859684"/>
            <a:ext cx="8354800" cy="2350564"/>
          </a:xfrm>
        </p:spPr>
        <p:txBody>
          <a:bodyPr rtlCol="0"/>
          <a:lstStyle/>
          <a:p>
            <a:r>
              <a:rPr lang="en-GB" sz="6600" dirty="0"/>
              <a:t>Live performance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417" y="3893173"/>
            <a:ext cx="8825658" cy="1095052"/>
          </a:xfrm>
        </p:spPr>
        <p:txBody>
          <a:bodyPr rtlCol="0">
            <a:normAutofit lnSpcReduction="10000"/>
          </a:bodyPr>
          <a:lstStyle/>
          <a:p>
            <a:r>
              <a:rPr lang="en-GB" dirty="0"/>
              <a:t>Song --- Where did you sleep last night?</a:t>
            </a:r>
          </a:p>
          <a:p>
            <a:r>
              <a:rPr lang="en-GB" dirty="0"/>
              <a:t>Band --- NIRVANA.</a:t>
            </a:r>
          </a:p>
          <a:p>
            <a:r>
              <a:rPr lang="en-GB" dirty="0"/>
              <a:t>Performance --- </a:t>
            </a:r>
            <a:r>
              <a:rPr lang="en-GB" dirty="0" err="1"/>
              <a:t>Mtv</a:t>
            </a:r>
            <a:r>
              <a:rPr lang="en-GB" dirty="0"/>
              <a:t> unplugged, November 18th, 1993 </a:t>
            </a:r>
          </a:p>
        </p:txBody>
      </p: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Nirvana - Where Did You Sleep Last Night (Live On MTV Unplugged Unedited)">
            <a:hlinkClick r:id="" action="ppaction://media"/>
            <a:extLst>
              <a:ext uri="{FF2B5EF4-FFF2-40B4-BE49-F238E27FC236}">
                <a16:creationId xmlns:a16="http://schemas.microsoft.com/office/drawing/2014/main" id="{3531D8E8-C7FE-9228-9AE2-DF5D4FD910E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06290" y="1108435"/>
            <a:ext cx="10377896" cy="5317705"/>
          </a:xfrm>
        </p:spPr>
      </p:pic>
    </p:spTree>
    <p:extLst>
      <p:ext uri="{BB962C8B-B14F-4D97-AF65-F5344CB8AC3E}">
        <p14:creationId xmlns:p14="http://schemas.microsoft.com/office/powerpoint/2010/main" val="423649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6A69-417D-D4F2-3A6E-90395950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Venue &amp; Type of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361FC-A9DF-A5C0-394B-88CF65C38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buFont typeface="Calibri" charset="2"/>
              <a:buChar char="-"/>
            </a:pPr>
            <a:r>
              <a:rPr lang="en-GB" sz="2000" dirty="0"/>
              <a:t>Performance was held at the Sony Music Studios, New York.</a:t>
            </a:r>
          </a:p>
          <a:p>
            <a:pPr>
              <a:buFont typeface="Calibri" charset="2"/>
              <a:buChar char="-"/>
            </a:pPr>
            <a:r>
              <a:rPr lang="en-GB" sz="2000" dirty="0">
                <a:solidFill>
                  <a:srgbClr val="00B0F0"/>
                </a:solidFill>
              </a:rPr>
              <a:t>The audience was all fans of the music (all ages)</a:t>
            </a:r>
            <a:r>
              <a:rPr lang="en-GB" sz="2000" dirty="0">
                <a:solidFill>
                  <a:srgbClr val="FFFF00"/>
                </a:solidFill>
              </a:rPr>
              <a:t> </a:t>
            </a:r>
          </a:p>
          <a:p>
            <a:pPr>
              <a:buFont typeface="Calibri" charset="2"/>
              <a:buChar char="-"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Kate Moss and members of Sonic Youth were also a part of the attendees </a:t>
            </a:r>
          </a:p>
          <a:p>
            <a:pPr>
              <a:buFont typeface="Calibri" charset="2"/>
              <a:buChar char="-"/>
            </a:pPr>
            <a:r>
              <a:rPr lang="en-GB" sz="2000" dirty="0">
                <a:solidFill>
                  <a:schemeClr val="accent1"/>
                </a:solidFill>
              </a:rPr>
              <a:t>Seated venue like a lecture hall you see in American universities in college movies</a:t>
            </a:r>
          </a:p>
          <a:p>
            <a:pPr>
              <a:buFont typeface="Calibri" charset="2"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447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33193-8D73-C9F0-A01F-308DAE617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2ADB0-7D7D-B6A9-36CC-7AC05AC0D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charset="2"/>
              <a:buChar char="-"/>
            </a:pPr>
            <a:r>
              <a:rPr lang="en-GB" dirty="0"/>
              <a:t>Kurt Cobain was high before the show and was on a really bad comedown.</a:t>
            </a:r>
          </a:p>
          <a:p>
            <a:pPr>
              <a:buFont typeface="Calibri" charset="2"/>
              <a:buChar char="-"/>
            </a:pPr>
            <a:r>
              <a:rPr lang="en-GB" dirty="0"/>
              <a:t>He was fed up and didn’t want to be there, so he was swearing at the audience even </a:t>
            </a:r>
            <a:r>
              <a:rPr lang="en-GB" dirty="0" err="1"/>
              <a:t>tho</a:t>
            </a:r>
            <a:r>
              <a:rPr lang="en-GB" dirty="0"/>
              <a:t> they requested he don’t during the performance.</a:t>
            </a:r>
          </a:p>
          <a:p>
            <a:pPr>
              <a:buFont typeface="Calibri" charset="2"/>
              <a:buChar char="-"/>
            </a:pPr>
            <a:r>
              <a:rPr lang="en-GB" dirty="0"/>
              <a:t>Talks a lot about his reasoning of picking this song because he liked the artist that made it.</a:t>
            </a:r>
          </a:p>
          <a:p>
            <a:pPr>
              <a:buFont typeface="Calibri" charset="2"/>
              <a:buChar char="-"/>
            </a:pPr>
            <a:r>
              <a:rPr lang="en-GB" dirty="0"/>
              <a:t>He doesn’t really say anything to his band mates, just starts playing a song and they join in.</a:t>
            </a:r>
          </a:p>
          <a:p>
            <a:pPr>
              <a:buFont typeface="Calibri" charset="2"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86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7DEC1-13CB-1541-FEC4-37E6220F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 Presentation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2465E-E409-6C43-25C1-5987F023B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charset="2"/>
              <a:buChar char="-"/>
            </a:pPr>
            <a:r>
              <a:rPr lang="en-GB" dirty="0"/>
              <a:t>They're all sat down on stage in kind of a random structure</a:t>
            </a:r>
          </a:p>
          <a:p>
            <a:pPr>
              <a:buFont typeface="Calibri" charset="2"/>
              <a:buChar char="-"/>
            </a:pPr>
            <a:r>
              <a:rPr lang="en-GB" dirty="0"/>
              <a:t>There wasn’t many lighting changes and stayed mostly the same violet-</a:t>
            </a:r>
            <a:r>
              <a:rPr lang="en-GB" dirty="0" err="1"/>
              <a:t>ish</a:t>
            </a:r>
            <a:r>
              <a:rPr lang="en-GB" dirty="0"/>
              <a:t> colour</a:t>
            </a:r>
          </a:p>
          <a:p>
            <a:pPr>
              <a:buFont typeface="Calibri" charset="2"/>
              <a:buChar char="-"/>
            </a:pPr>
            <a:r>
              <a:rPr lang="en-GB" dirty="0"/>
              <a:t>Played an acoustic show with an acoustic guitar equipped with an electric guitar's pickups. </a:t>
            </a:r>
          </a:p>
        </p:txBody>
      </p:sp>
    </p:spTree>
    <p:extLst>
      <p:ext uri="{BB962C8B-B14F-4D97-AF65-F5344CB8AC3E}">
        <p14:creationId xmlns:p14="http://schemas.microsoft.com/office/powerpoint/2010/main" val="213040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E0BAB-8BA4-47A3-0AEB-6A0E9EE8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Musical competency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7EC7-7841-99E5-8791-978F850D1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charset="2"/>
              <a:buChar char="-"/>
            </a:pPr>
            <a:r>
              <a:rPr lang="en-GB" dirty="0"/>
              <a:t>Their tone during this performance was better than some of their studio albums </a:t>
            </a:r>
          </a:p>
          <a:p>
            <a:pPr>
              <a:buFont typeface="Calibri" charset="2"/>
              <a:buChar char="-"/>
            </a:pPr>
            <a:r>
              <a:rPr lang="en-GB" dirty="0"/>
              <a:t>He played the songs with way more passion and emotion than I've ever </a:t>
            </a:r>
            <a:r>
              <a:rPr lang="en-GB"/>
              <a:t>seen on one of their live performances</a:t>
            </a:r>
          </a:p>
          <a:p>
            <a:pPr>
              <a:buFont typeface="Calibri" charset="2"/>
              <a:buChar char="-"/>
            </a:pPr>
            <a:r>
              <a:rPr lang="en-GB" dirty="0"/>
              <a:t>They played on and off at random and still made it sound good and intentional</a:t>
            </a:r>
          </a:p>
          <a:p>
            <a:pPr>
              <a:buFont typeface="Calibri" charset="2"/>
              <a:buChar char="-"/>
            </a:pPr>
            <a:r>
              <a:rPr lang="en-GB" dirty="0"/>
              <a:t>Kurt started playing all the songs and then a few chords in they all join in.</a:t>
            </a:r>
          </a:p>
          <a:p>
            <a:pPr>
              <a:buFont typeface="Calibri" charset="2"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870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16329-6173-9209-B985-6DA6F2BD8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426" y="2807368"/>
            <a:ext cx="8761413" cy="2437845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Thank you for listening and enjoying my live performance analysis presentation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F9F94-2F11-289E-2E14-BDD631C1C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5146" y="6281266"/>
            <a:ext cx="3995840" cy="235839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Made by Lukass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21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TotalTime>0</TotalTime>
  <Words>1</Words>
  <Application>Microsoft Office PowerPoint</Application>
  <PresentationFormat>Widescreen</PresentationFormat>
  <Paragraphs>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 Boardroom</vt:lpstr>
      <vt:lpstr>Live performance analysis</vt:lpstr>
      <vt:lpstr>PowerPoint Presentation</vt:lpstr>
      <vt:lpstr>Venue &amp; Type of Audience</vt:lpstr>
      <vt:lpstr>Communication </vt:lpstr>
      <vt:lpstr>Stage Presentation </vt:lpstr>
      <vt:lpstr>Musical competency</vt:lpstr>
      <vt:lpstr>Thank you for listening and enjoying my live performance analysis presentation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Lukass Zalaiskalns (Student)</cp:lastModifiedBy>
  <cp:revision>188</cp:revision>
  <dcterms:created xsi:type="dcterms:W3CDTF">2023-09-25T10:27:42Z</dcterms:created>
  <dcterms:modified xsi:type="dcterms:W3CDTF">2023-09-26T09:47:39Z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2023-09-25T10:27:50Z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450b5249-efcf-4bf1-9be8-30120501a8bd</vt:lpwstr>
  </property>
  <property fmtid="{D5CDD505-2E9C-101B-9397-08002B2CF9AE}" pid="8" name="MSIP_Label_d8563c6a-300f-4098-af31-1ce1e953b556_ContentBits">
    <vt:lpwstr>0</vt:lpwstr>
  </property>
</Properties>
</file>