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B7DADE-70EA-6105-E02F-AEE44D57BA95}" v="63" dt="2024-09-14T04:16:36.320"/>
    <p1510:client id="{C830FBD4-3D6E-413E-9EBE-413D9166ECBC}" v="327" dt="2024-09-14T04:07:53.3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9/16/2024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5094" y="-1575035"/>
            <a:ext cx="9144000" cy="2387600"/>
          </a:xfrm>
        </p:spPr>
        <p:txBody>
          <a:bodyPr/>
          <a:lstStyle/>
          <a:p>
            <a:r>
              <a:rPr lang="en-US" dirty="0"/>
              <a:t>introduction</a:t>
            </a:r>
          </a:p>
        </p:txBody>
      </p:sp>
      <p:sp>
        <p:nvSpPr>
          <p:cNvPr id="3" name="Subtitle 2"/>
          <p:cNvSpPr>
            <a:spLocks noGrp="1"/>
          </p:cNvSpPr>
          <p:nvPr>
            <p:ph type="subTitle" idx="1"/>
          </p:nvPr>
        </p:nvSpPr>
        <p:spPr>
          <a:xfrm>
            <a:off x="1524000" y="4854189"/>
            <a:ext cx="9144000" cy="1655762"/>
          </a:xfrm>
        </p:spPr>
        <p:txBody>
          <a:bodyPr vert="horz" lIns="91440" tIns="45720" rIns="91440" bIns="45720" rtlCol="0" anchor="t">
            <a:normAutofit/>
          </a:bodyPr>
          <a:lstStyle/>
          <a:p>
            <a:r>
              <a:rPr lang="en-US" dirty="0"/>
              <a:t>This is a Band of four called </a:t>
            </a:r>
            <a:r>
              <a:rPr lang="en-US" dirty="0" err="1"/>
              <a:t>polyphia</a:t>
            </a:r>
            <a:r>
              <a:rPr lang="en-US" dirty="0"/>
              <a:t> </a:t>
            </a:r>
          </a:p>
        </p:txBody>
      </p:sp>
      <p:pic>
        <p:nvPicPr>
          <p:cNvPr id="4" name="Picture 3" descr="Polyphia: “We can do whatever we want. That’s all I know… | Kerrang!">
            <a:extLst>
              <a:ext uri="{FF2B5EF4-FFF2-40B4-BE49-F238E27FC236}">
                <a16:creationId xmlns:a16="http://schemas.microsoft.com/office/drawing/2014/main" id="{7E2B2187-1CE0-BEA5-D757-84F652A257C6}"/>
              </a:ext>
            </a:extLst>
          </p:cNvPr>
          <p:cNvPicPr>
            <a:picLocks noChangeAspect="1"/>
          </p:cNvPicPr>
          <p:nvPr/>
        </p:nvPicPr>
        <p:blipFill>
          <a:blip r:embed="rId2"/>
          <a:stretch>
            <a:fillRect/>
          </a:stretch>
        </p:blipFill>
        <p:spPr>
          <a:xfrm>
            <a:off x="2121243" y="686521"/>
            <a:ext cx="7673545" cy="4018622"/>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4C06F-7B96-0550-7331-1AB9D73B8424}"/>
              </a:ext>
            </a:extLst>
          </p:cNvPr>
          <p:cNvSpPr>
            <a:spLocks noGrp="1"/>
          </p:cNvSpPr>
          <p:nvPr>
            <p:ph type="title"/>
          </p:nvPr>
        </p:nvSpPr>
        <p:spPr/>
        <p:txBody>
          <a:bodyPr/>
          <a:lstStyle/>
          <a:p>
            <a:r>
              <a:rPr lang="en-US" dirty="0"/>
              <a:t>Context</a:t>
            </a:r>
          </a:p>
        </p:txBody>
      </p:sp>
      <p:sp>
        <p:nvSpPr>
          <p:cNvPr id="3" name="Content Placeholder 2">
            <a:extLst>
              <a:ext uri="{FF2B5EF4-FFF2-40B4-BE49-F238E27FC236}">
                <a16:creationId xmlns:a16="http://schemas.microsoft.com/office/drawing/2014/main" id="{BFBC34C8-C74B-40E2-8CA9-2E690011EA99}"/>
              </a:ext>
            </a:extLst>
          </p:cNvPr>
          <p:cNvSpPr>
            <a:spLocks noGrp="1"/>
          </p:cNvSpPr>
          <p:nvPr>
            <p:ph idx="1"/>
          </p:nvPr>
        </p:nvSpPr>
        <p:spPr/>
        <p:txBody>
          <a:bodyPr vert="horz" lIns="91440" tIns="45720" rIns="91440" bIns="45720" rtlCol="0" anchor="t">
            <a:normAutofit/>
          </a:bodyPr>
          <a:lstStyle/>
          <a:p>
            <a:r>
              <a:rPr lang="en-US" dirty="0" err="1"/>
              <a:t>Polyphia</a:t>
            </a:r>
            <a:r>
              <a:rPr lang="en-US" dirty="0"/>
              <a:t> is an instrumental progressive rock/trap band that was formed in 2010. They're band consists of Tim Henson and Scott Lepage as the guitarists, Clay Gober on bass and Clay Aeschliman on the drums.</a:t>
            </a:r>
          </a:p>
        </p:txBody>
      </p:sp>
    </p:spTree>
    <p:extLst>
      <p:ext uri="{BB962C8B-B14F-4D97-AF65-F5344CB8AC3E}">
        <p14:creationId xmlns:p14="http://schemas.microsoft.com/office/powerpoint/2010/main" val="1197866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C4DE-706C-1687-F7FD-F2B17BCDABDD}"/>
              </a:ext>
            </a:extLst>
          </p:cNvPr>
          <p:cNvSpPr>
            <a:spLocks noGrp="1"/>
          </p:cNvSpPr>
          <p:nvPr>
            <p:ph type="title"/>
          </p:nvPr>
        </p:nvSpPr>
        <p:spPr/>
        <p:txBody>
          <a:bodyPr/>
          <a:lstStyle/>
          <a:p>
            <a:r>
              <a:rPr lang="en-US" dirty="0"/>
              <a:t>Venue and type of audience</a:t>
            </a:r>
          </a:p>
        </p:txBody>
      </p:sp>
      <p:sp>
        <p:nvSpPr>
          <p:cNvPr id="3" name="Content Placeholder 2">
            <a:extLst>
              <a:ext uri="{FF2B5EF4-FFF2-40B4-BE49-F238E27FC236}">
                <a16:creationId xmlns:a16="http://schemas.microsoft.com/office/drawing/2014/main" id="{280E3E24-84FA-255F-9764-E264AD5706E1}"/>
              </a:ext>
            </a:extLst>
          </p:cNvPr>
          <p:cNvSpPr>
            <a:spLocks noGrp="1"/>
          </p:cNvSpPr>
          <p:nvPr>
            <p:ph idx="1"/>
          </p:nvPr>
        </p:nvSpPr>
        <p:spPr/>
        <p:txBody>
          <a:bodyPr vert="horz" lIns="91440" tIns="45720" rIns="91440" bIns="45720" rtlCol="0" anchor="t">
            <a:normAutofit/>
          </a:bodyPr>
          <a:lstStyle/>
          <a:p>
            <a:r>
              <a:rPr lang="en-US" dirty="0"/>
              <a:t>The gig they performed at was the factory in Deep Ellum, Texas and they had around 4000 people attending the live performance.</a:t>
            </a:r>
          </a:p>
          <a:p>
            <a:r>
              <a:rPr lang="en-US" dirty="0"/>
              <a:t>Most of their audience consists of mainly musicians and people who like instrumental music of course</a:t>
            </a:r>
          </a:p>
          <a:p>
            <a:endParaRPr lang="en-US" dirty="0"/>
          </a:p>
        </p:txBody>
      </p:sp>
    </p:spTree>
    <p:extLst>
      <p:ext uri="{BB962C8B-B14F-4D97-AF65-F5344CB8AC3E}">
        <p14:creationId xmlns:p14="http://schemas.microsoft.com/office/powerpoint/2010/main" val="1932550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FEE7B-D089-B955-A993-65AB8786DE07}"/>
              </a:ext>
            </a:extLst>
          </p:cNvPr>
          <p:cNvSpPr>
            <a:spLocks noGrp="1"/>
          </p:cNvSpPr>
          <p:nvPr>
            <p:ph type="title"/>
          </p:nvPr>
        </p:nvSpPr>
        <p:spPr/>
        <p:txBody>
          <a:bodyPr/>
          <a:lstStyle/>
          <a:p>
            <a:r>
              <a:rPr lang="en-US" dirty="0"/>
              <a:t>Communication</a:t>
            </a:r>
          </a:p>
        </p:txBody>
      </p:sp>
      <p:sp>
        <p:nvSpPr>
          <p:cNvPr id="3" name="Content Placeholder 2">
            <a:extLst>
              <a:ext uri="{FF2B5EF4-FFF2-40B4-BE49-F238E27FC236}">
                <a16:creationId xmlns:a16="http://schemas.microsoft.com/office/drawing/2014/main" id="{2446C876-8F1F-CDC6-A1EA-1AEAD845FB3E}"/>
              </a:ext>
            </a:extLst>
          </p:cNvPr>
          <p:cNvSpPr>
            <a:spLocks noGrp="1"/>
          </p:cNvSpPr>
          <p:nvPr>
            <p:ph idx="1"/>
          </p:nvPr>
        </p:nvSpPr>
        <p:spPr/>
        <p:txBody>
          <a:bodyPr vert="horz" lIns="91440" tIns="45720" rIns="91440" bIns="45720" rtlCol="0" anchor="t">
            <a:normAutofit/>
          </a:bodyPr>
          <a:lstStyle/>
          <a:p>
            <a:r>
              <a:rPr lang="en-US" dirty="0"/>
              <a:t>When they are live the guitarist Scott Lepage mostly talks to the crowd or the bassist Clay Gober  to get them ready for the next song The most popular member of the group Tim Henson never speaks for whatever reason that may be.</a:t>
            </a:r>
          </a:p>
        </p:txBody>
      </p:sp>
    </p:spTree>
    <p:extLst>
      <p:ext uri="{BB962C8B-B14F-4D97-AF65-F5344CB8AC3E}">
        <p14:creationId xmlns:p14="http://schemas.microsoft.com/office/powerpoint/2010/main" val="1349316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A39F2-16C1-1717-415A-C2297CC63930}"/>
              </a:ext>
            </a:extLst>
          </p:cNvPr>
          <p:cNvSpPr>
            <a:spLocks noGrp="1"/>
          </p:cNvSpPr>
          <p:nvPr>
            <p:ph type="title"/>
          </p:nvPr>
        </p:nvSpPr>
        <p:spPr/>
        <p:txBody>
          <a:bodyPr/>
          <a:lstStyle/>
          <a:p>
            <a:r>
              <a:rPr lang="en-US" dirty="0"/>
              <a:t>Stage presence</a:t>
            </a:r>
          </a:p>
        </p:txBody>
      </p:sp>
      <p:sp>
        <p:nvSpPr>
          <p:cNvPr id="3" name="Content Placeholder 2">
            <a:extLst>
              <a:ext uri="{FF2B5EF4-FFF2-40B4-BE49-F238E27FC236}">
                <a16:creationId xmlns:a16="http://schemas.microsoft.com/office/drawing/2014/main" id="{87DBD3BF-42EE-F25B-0A57-F88427913C7F}"/>
              </a:ext>
            </a:extLst>
          </p:cNvPr>
          <p:cNvSpPr>
            <a:spLocks noGrp="1"/>
          </p:cNvSpPr>
          <p:nvPr>
            <p:ph idx="1"/>
          </p:nvPr>
        </p:nvSpPr>
        <p:spPr/>
        <p:txBody>
          <a:bodyPr vert="horz" lIns="91440" tIns="45720" rIns="91440" bIns="45720" rtlCol="0" anchor="t">
            <a:normAutofit/>
          </a:bodyPr>
          <a:lstStyle/>
          <a:p>
            <a:r>
              <a:rPr lang="en-US" dirty="0"/>
              <a:t>This band doesn’t really have any stage </a:t>
            </a:r>
            <a:r>
              <a:rPr lang="en-US" dirty="0" err="1"/>
              <a:t>prensence</a:t>
            </a:r>
            <a:r>
              <a:rPr lang="en-US" dirty="0"/>
              <a:t> unless its switching guitars or shouting to the crowd. However the Clay (Bassist) headbangs a lot which is nice to see</a:t>
            </a:r>
          </a:p>
        </p:txBody>
      </p:sp>
    </p:spTree>
    <p:extLst>
      <p:ext uri="{BB962C8B-B14F-4D97-AF65-F5344CB8AC3E}">
        <p14:creationId xmlns:p14="http://schemas.microsoft.com/office/powerpoint/2010/main" val="1027422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B72FB-92E4-C6CA-4FEB-2AB2B425D56B}"/>
              </a:ext>
            </a:extLst>
          </p:cNvPr>
          <p:cNvSpPr>
            <a:spLocks noGrp="1"/>
          </p:cNvSpPr>
          <p:nvPr>
            <p:ph type="title"/>
          </p:nvPr>
        </p:nvSpPr>
        <p:spPr/>
        <p:txBody>
          <a:bodyPr/>
          <a:lstStyle/>
          <a:p>
            <a:r>
              <a:rPr lang="en-US"/>
              <a:t>Musical competency</a:t>
            </a:r>
          </a:p>
        </p:txBody>
      </p:sp>
      <p:sp>
        <p:nvSpPr>
          <p:cNvPr id="3" name="Content Placeholder 2">
            <a:extLst>
              <a:ext uri="{FF2B5EF4-FFF2-40B4-BE49-F238E27FC236}">
                <a16:creationId xmlns:a16="http://schemas.microsoft.com/office/drawing/2014/main" id="{CE599D70-D2D7-3836-38DA-0C8FCCD4D628}"/>
              </a:ext>
            </a:extLst>
          </p:cNvPr>
          <p:cNvSpPr>
            <a:spLocks noGrp="1"/>
          </p:cNvSpPr>
          <p:nvPr>
            <p:ph idx="1"/>
          </p:nvPr>
        </p:nvSpPr>
        <p:spPr/>
        <p:txBody>
          <a:bodyPr vert="horz" lIns="91440" tIns="45720" rIns="91440" bIns="45720" rtlCol="0" anchor="t">
            <a:normAutofit/>
          </a:bodyPr>
          <a:lstStyle/>
          <a:p>
            <a:r>
              <a:rPr lang="en-US" dirty="0"/>
              <a:t>This bands musical competency is very good as their riffs get stuck in your head after listening a few times. This is impressive to me as there are no lyrics on most of their songs (unless there's a feature). You'll just hum the guitar riff instead.</a:t>
            </a:r>
          </a:p>
        </p:txBody>
      </p:sp>
    </p:spTree>
    <p:extLst>
      <p:ext uri="{BB962C8B-B14F-4D97-AF65-F5344CB8AC3E}">
        <p14:creationId xmlns:p14="http://schemas.microsoft.com/office/powerpoint/2010/main" val="1677589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introduction</vt:lpstr>
      <vt:lpstr>Context</vt:lpstr>
      <vt:lpstr>Venue and type of audience</vt:lpstr>
      <vt:lpstr>Communication</vt:lpstr>
      <vt:lpstr>Stage presence</vt:lpstr>
      <vt:lpstr>Musical competency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164</cp:revision>
  <dcterms:created xsi:type="dcterms:W3CDTF">2024-09-09T14:50:24Z</dcterms:created>
  <dcterms:modified xsi:type="dcterms:W3CDTF">2024-09-16T13:48:15Z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563c6a-300f-4098-af31-1ce1e953b556_Enabled">
    <vt:lpwstr>true</vt:lpwstr>
  </property>
  <property fmtid="{D5CDD505-2E9C-101B-9397-08002B2CF9AE}" pid="3" name="MSIP_Label_d8563c6a-300f-4098-af31-1ce1e953b556_SetDate">
    <vt:lpwstr>2024-09-09T14:50:56Z</vt:lpwstr>
  </property>
  <property fmtid="{D5CDD505-2E9C-101B-9397-08002B2CF9AE}" pid="4" name="MSIP_Label_d8563c6a-300f-4098-af31-1ce1e953b556_Method">
    <vt:lpwstr>Standard</vt:lpwstr>
  </property>
  <property fmtid="{D5CDD505-2E9C-101B-9397-08002B2CF9AE}" pid="5" name="MSIP_Label_d8563c6a-300f-4098-af31-1ce1e953b556_Name">
    <vt:lpwstr>d8563c6a-300f-4098-af31-1ce1e953b556</vt:lpwstr>
  </property>
  <property fmtid="{D5CDD505-2E9C-101B-9397-08002B2CF9AE}" pid="6" name="MSIP_Label_d8563c6a-300f-4098-af31-1ce1e953b556_SiteId">
    <vt:lpwstr>7bb100ec-e732-4118-95a0-fc3858eb3a5e</vt:lpwstr>
  </property>
  <property fmtid="{D5CDD505-2E9C-101B-9397-08002B2CF9AE}" pid="7" name="MSIP_Label_d8563c6a-300f-4098-af31-1ce1e953b556_ActionId">
    <vt:lpwstr>e5235d11-3f1a-4b79-954b-c7313abf043d</vt:lpwstr>
  </property>
  <property fmtid="{D5CDD505-2E9C-101B-9397-08002B2CF9AE}" pid="8" name="MSIP_Label_d8563c6a-300f-4098-af31-1ce1e953b556_ContentBits">
    <vt:lpwstr>0</vt:lpwstr>
  </property>
</Properties>
</file>