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56" r:id="rId2"/>
    <p:sldId id="260" r:id="rId3"/>
    <p:sldId id="261" r:id="rId4"/>
    <p:sldId id="312" r:id="rId5"/>
    <p:sldId id="263" r:id="rId6"/>
    <p:sldId id="265" r:id="rId7"/>
    <p:sldId id="268" r:id="rId8"/>
    <p:sldId id="271" r:id="rId9"/>
    <p:sldId id="272" r:id="rId10"/>
    <p:sldId id="279" r:id="rId11"/>
    <p:sldId id="281" r:id="rId12"/>
    <p:sldId id="282" r:id="rId13"/>
    <p:sldId id="286" r:id="rId1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PT Sans" panose="020B0503020203020204" pitchFamily="34" charset="0"/>
      <p:regular r:id="rId17"/>
      <p:bold r:id="rId18"/>
      <p:italic r:id="rId19"/>
      <p:boldItalic r:id="rId20"/>
    </p:embeddedFont>
    <p:embeddedFont>
      <p:font typeface="Syne" panose="020B0604020202020204" charset="0"/>
      <p:regular r:id="rId21"/>
      <p:bold r:id="rId22"/>
    </p:embeddedFont>
    <p:embeddedFont>
      <p:font typeface="Syne ExtraBold" panose="020B060402020202020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A92B3E-0F77-4CCA-98F8-C9CCD95E020C}">
  <a:tblStyle styleId="{A0A92B3E-0F77-4CCA-98F8-C9CCD95E02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13AEF6-DB83-41D5-8BD1-ECF50E3942B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20588dc881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20588dc8812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6959"/>
          <a:stretch/>
        </p:blipFill>
        <p:spPr>
          <a:xfrm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567750"/>
            <a:ext cx="7717500" cy="21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00100" y="3926075"/>
            <a:ext cx="4318500" cy="475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7363575" y="3430675"/>
            <a:ext cx="2833400" cy="2833241"/>
          </a:xfrm>
          <a:custGeom>
            <a:avLst/>
            <a:gdLst/>
            <a:ahLst/>
            <a:cxnLst/>
            <a:rect l="l" t="t" r="r" b="b"/>
            <a:pathLst>
              <a:path w="53307" h="53304" extrusionOk="0">
                <a:moveTo>
                  <a:pt x="17974" y="0"/>
                </a:moveTo>
                <a:cubicBezTo>
                  <a:pt x="17847" y="110"/>
                  <a:pt x="17930" y="222"/>
                  <a:pt x="17967" y="337"/>
                </a:cubicBezTo>
                <a:cubicBezTo>
                  <a:pt x="18532" y="2066"/>
                  <a:pt x="19095" y="3797"/>
                  <a:pt x="19660" y="5529"/>
                </a:cubicBezTo>
                <a:cubicBezTo>
                  <a:pt x="21809" y="12117"/>
                  <a:pt x="23959" y="18705"/>
                  <a:pt x="26106" y="25293"/>
                </a:cubicBezTo>
                <a:cubicBezTo>
                  <a:pt x="26134" y="25378"/>
                  <a:pt x="26213" y="25469"/>
                  <a:pt x="26126" y="25571"/>
                </a:cubicBezTo>
                <a:cubicBezTo>
                  <a:pt x="25997" y="25554"/>
                  <a:pt x="25978" y="25440"/>
                  <a:pt x="25927" y="25361"/>
                </a:cubicBezTo>
                <a:cubicBezTo>
                  <a:pt x="21576" y="18457"/>
                  <a:pt x="17225" y="11552"/>
                  <a:pt x="12877" y="4648"/>
                </a:cubicBezTo>
                <a:cubicBezTo>
                  <a:pt x="12195" y="3564"/>
                  <a:pt x="11512" y="2483"/>
                  <a:pt x="10828" y="1403"/>
                </a:cubicBezTo>
                <a:cubicBezTo>
                  <a:pt x="10786" y="1334"/>
                  <a:pt x="10758" y="1186"/>
                  <a:pt x="10675" y="1186"/>
                </a:cubicBezTo>
                <a:cubicBezTo>
                  <a:pt x="10660" y="1186"/>
                  <a:pt x="10642" y="1191"/>
                  <a:pt x="10622" y="1204"/>
                </a:cubicBezTo>
                <a:cubicBezTo>
                  <a:pt x="10457" y="1304"/>
                  <a:pt x="10680" y="1398"/>
                  <a:pt x="10696" y="1505"/>
                </a:cubicBezTo>
                <a:cubicBezTo>
                  <a:pt x="10697" y="1515"/>
                  <a:pt x="10707" y="1523"/>
                  <a:pt x="10713" y="1534"/>
                </a:cubicBezTo>
                <a:cubicBezTo>
                  <a:pt x="15695" y="9444"/>
                  <a:pt x="20677" y="17357"/>
                  <a:pt x="25659" y="25269"/>
                </a:cubicBezTo>
                <a:cubicBezTo>
                  <a:pt x="25725" y="25375"/>
                  <a:pt x="25826" y="25474"/>
                  <a:pt x="25832" y="25627"/>
                </a:cubicBezTo>
                <a:cubicBezTo>
                  <a:pt x="25648" y="25622"/>
                  <a:pt x="25588" y="25483"/>
                  <a:pt x="25498" y="25394"/>
                </a:cubicBezTo>
                <a:cubicBezTo>
                  <a:pt x="18710" y="18609"/>
                  <a:pt x="11921" y="11825"/>
                  <a:pt x="5132" y="5041"/>
                </a:cubicBezTo>
                <a:cubicBezTo>
                  <a:pt x="5070" y="4979"/>
                  <a:pt x="5004" y="4829"/>
                  <a:pt x="4916" y="4829"/>
                </a:cubicBezTo>
                <a:cubicBezTo>
                  <a:pt x="4891" y="4829"/>
                  <a:pt x="4865" y="4841"/>
                  <a:pt x="4836" y="4871"/>
                </a:cubicBezTo>
                <a:cubicBezTo>
                  <a:pt x="4720" y="4992"/>
                  <a:pt x="4939" y="5084"/>
                  <a:pt x="5021" y="5168"/>
                </a:cubicBezTo>
                <a:cubicBezTo>
                  <a:pt x="10264" y="10417"/>
                  <a:pt x="15510" y="15664"/>
                  <a:pt x="20757" y="20910"/>
                </a:cubicBezTo>
                <a:cubicBezTo>
                  <a:pt x="22297" y="22450"/>
                  <a:pt x="23837" y="23990"/>
                  <a:pt x="25377" y="25531"/>
                </a:cubicBezTo>
                <a:cubicBezTo>
                  <a:pt x="25454" y="25608"/>
                  <a:pt x="25582" y="25667"/>
                  <a:pt x="25560" y="25864"/>
                </a:cubicBezTo>
                <a:cubicBezTo>
                  <a:pt x="25415" y="25779"/>
                  <a:pt x="25299" y="25718"/>
                  <a:pt x="25190" y="25648"/>
                </a:cubicBezTo>
                <a:cubicBezTo>
                  <a:pt x="17316" y="20689"/>
                  <a:pt x="9443" y="15732"/>
                  <a:pt x="1568" y="10776"/>
                </a:cubicBezTo>
                <a:cubicBezTo>
                  <a:pt x="1485" y="10724"/>
                  <a:pt x="1377" y="10591"/>
                  <a:pt x="1283" y="10591"/>
                </a:cubicBezTo>
                <a:cubicBezTo>
                  <a:pt x="1249" y="10591"/>
                  <a:pt x="1217" y="10608"/>
                  <a:pt x="1188" y="10651"/>
                </a:cubicBezTo>
                <a:cubicBezTo>
                  <a:pt x="1105" y="10778"/>
                  <a:pt x="1363" y="10839"/>
                  <a:pt x="1474" y="10909"/>
                </a:cubicBezTo>
                <a:cubicBezTo>
                  <a:pt x="9458" y="15945"/>
                  <a:pt x="17444" y="20978"/>
                  <a:pt x="25432" y="26009"/>
                </a:cubicBezTo>
                <a:cubicBezTo>
                  <a:pt x="25509" y="26057"/>
                  <a:pt x="25625" y="26071"/>
                  <a:pt x="25642" y="26194"/>
                </a:cubicBezTo>
                <a:cubicBezTo>
                  <a:pt x="25611" y="26207"/>
                  <a:pt x="25582" y="26212"/>
                  <a:pt x="25553" y="26212"/>
                </a:cubicBezTo>
                <a:cubicBezTo>
                  <a:pt x="25467" y="26212"/>
                  <a:pt x="25390" y="26165"/>
                  <a:pt x="25312" y="26140"/>
                </a:cubicBezTo>
                <a:cubicBezTo>
                  <a:pt x="24687" y="25938"/>
                  <a:pt x="24065" y="25731"/>
                  <a:pt x="23440" y="25528"/>
                </a:cubicBezTo>
                <a:cubicBezTo>
                  <a:pt x="16692" y="23326"/>
                  <a:pt x="9943" y="21124"/>
                  <a:pt x="3193" y="18924"/>
                </a:cubicBezTo>
                <a:cubicBezTo>
                  <a:pt x="2131" y="18577"/>
                  <a:pt x="1065" y="18244"/>
                  <a:pt x="0" y="17904"/>
                </a:cubicBezTo>
                <a:lnTo>
                  <a:pt x="0" y="18109"/>
                </a:lnTo>
                <a:cubicBezTo>
                  <a:pt x="26" y="18093"/>
                  <a:pt x="50" y="18086"/>
                  <a:pt x="74" y="18086"/>
                </a:cubicBezTo>
                <a:cubicBezTo>
                  <a:pt x="127" y="18086"/>
                  <a:pt x="176" y="18117"/>
                  <a:pt x="224" y="18133"/>
                </a:cubicBezTo>
                <a:cubicBezTo>
                  <a:pt x="3438" y="19180"/>
                  <a:pt x="6650" y="20228"/>
                  <a:pt x="9863" y="21279"/>
                </a:cubicBezTo>
                <a:cubicBezTo>
                  <a:pt x="14635" y="22834"/>
                  <a:pt x="19409" y="24391"/>
                  <a:pt x="24181" y="25946"/>
                </a:cubicBezTo>
                <a:cubicBezTo>
                  <a:pt x="24739" y="26128"/>
                  <a:pt x="25295" y="26318"/>
                  <a:pt x="25872" y="26511"/>
                </a:cubicBezTo>
                <a:cubicBezTo>
                  <a:pt x="25341" y="26511"/>
                  <a:pt x="24824" y="26515"/>
                  <a:pt x="24312" y="26515"/>
                </a:cubicBezTo>
                <a:cubicBezTo>
                  <a:pt x="23992" y="26515"/>
                  <a:pt x="23673" y="26513"/>
                  <a:pt x="23355" y="26508"/>
                </a:cubicBezTo>
                <a:cubicBezTo>
                  <a:pt x="19708" y="26444"/>
                  <a:pt x="16060" y="26378"/>
                  <a:pt x="12413" y="26305"/>
                </a:cubicBezTo>
                <a:cubicBezTo>
                  <a:pt x="11111" y="26282"/>
                  <a:pt x="9809" y="26261"/>
                  <a:pt x="8505" y="26236"/>
                </a:cubicBezTo>
                <a:lnTo>
                  <a:pt x="1742" y="26105"/>
                </a:lnTo>
                <a:cubicBezTo>
                  <a:pt x="1703" y="26104"/>
                  <a:pt x="1650" y="26091"/>
                  <a:pt x="1603" y="26091"/>
                </a:cubicBezTo>
                <a:cubicBezTo>
                  <a:pt x="1547" y="26091"/>
                  <a:pt x="1501" y="26110"/>
                  <a:pt x="1501" y="26197"/>
                </a:cubicBezTo>
                <a:cubicBezTo>
                  <a:pt x="1503" y="26263"/>
                  <a:pt x="1543" y="26279"/>
                  <a:pt x="1592" y="26279"/>
                </a:cubicBezTo>
                <a:cubicBezTo>
                  <a:pt x="1635" y="26279"/>
                  <a:pt x="1685" y="26267"/>
                  <a:pt x="1722" y="26267"/>
                </a:cubicBezTo>
                <a:cubicBezTo>
                  <a:pt x="1723" y="26267"/>
                  <a:pt x="1724" y="26267"/>
                  <a:pt x="1725" y="26267"/>
                </a:cubicBezTo>
                <a:cubicBezTo>
                  <a:pt x="3652" y="26309"/>
                  <a:pt x="5578" y="26349"/>
                  <a:pt x="7505" y="26386"/>
                </a:cubicBezTo>
                <a:cubicBezTo>
                  <a:pt x="9839" y="26430"/>
                  <a:pt x="12174" y="26477"/>
                  <a:pt x="14508" y="26520"/>
                </a:cubicBezTo>
                <a:cubicBezTo>
                  <a:pt x="17614" y="26577"/>
                  <a:pt x="20720" y="26633"/>
                  <a:pt x="23824" y="26687"/>
                </a:cubicBezTo>
                <a:cubicBezTo>
                  <a:pt x="24086" y="26691"/>
                  <a:pt x="24347" y="26692"/>
                  <a:pt x="24608" y="26692"/>
                </a:cubicBezTo>
                <a:cubicBezTo>
                  <a:pt x="25065" y="26692"/>
                  <a:pt x="25522" y="26688"/>
                  <a:pt x="25980" y="26688"/>
                </a:cubicBezTo>
                <a:cubicBezTo>
                  <a:pt x="25984" y="26727"/>
                  <a:pt x="25989" y="26765"/>
                  <a:pt x="25992" y="26804"/>
                </a:cubicBezTo>
                <a:cubicBezTo>
                  <a:pt x="25915" y="26833"/>
                  <a:pt x="25836" y="26864"/>
                  <a:pt x="25758" y="26893"/>
                </a:cubicBezTo>
                <a:lnTo>
                  <a:pt x="7193" y="33682"/>
                </a:lnTo>
                <a:cubicBezTo>
                  <a:pt x="6632" y="33887"/>
                  <a:pt x="6069" y="34093"/>
                  <a:pt x="5505" y="34298"/>
                </a:cubicBezTo>
                <a:cubicBezTo>
                  <a:pt x="5442" y="34319"/>
                  <a:pt x="5359" y="34332"/>
                  <a:pt x="5393" y="34426"/>
                </a:cubicBezTo>
                <a:cubicBezTo>
                  <a:pt x="5408" y="34469"/>
                  <a:pt x="5432" y="34483"/>
                  <a:pt x="5459" y="34483"/>
                </a:cubicBezTo>
                <a:cubicBezTo>
                  <a:pt x="5492" y="34483"/>
                  <a:pt x="5529" y="34464"/>
                  <a:pt x="5562" y="34454"/>
                </a:cubicBezTo>
                <a:cubicBezTo>
                  <a:pt x="5606" y="34441"/>
                  <a:pt x="5647" y="34424"/>
                  <a:pt x="5690" y="34409"/>
                </a:cubicBezTo>
                <a:cubicBezTo>
                  <a:pt x="12155" y="32047"/>
                  <a:pt x="18620" y="29683"/>
                  <a:pt x="25085" y="27321"/>
                </a:cubicBezTo>
                <a:cubicBezTo>
                  <a:pt x="25441" y="27190"/>
                  <a:pt x="25801" y="27066"/>
                  <a:pt x="26160" y="26938"/>
                </a:cubicBezTo>
                <a:lnTo>
                  <a:pt x="26244" y="27046"/>
                </a:lnTo>
                <a:cubicBezTo>
                  <a:pt x="26142" y="27115"/>
                  <a:pt x="26025" y="27168"/>
                  <a:pt x="25938" y="27253"/>
                </a:cubicBezTo>
                <a:cubicBezTo>
                  <a:pt x="21166" y="32025"/>
                  <a:pt x="16395" y="36799"/>
                  <a:pt x="11625" y="41576"/>
                </a:cubicBezTo>
                <a:cubicBezTo>
                  <a:pt x="11529" y="41673"/>
                  <a:pt x="11285" y="41778"/>
                  <a:pt x="11418" y="41918"/>
                </a:cubicBezTo>
                <a:cubicBezTo>
                  <a:pt x="11435" y="41936"/>
                  <a:pt x="11453" y="41944"/>
                  <a:pt x="11472" y="41944"/>
                </a:cubicBezTo>
                <a:cubicBezTo>
                  <a:pt x="11559" y="41944"/>
                  <a:pt x="11660" y="41775"/>
                  <a:pt x="11739" y="41696"/>
                </a:cubicBezTo>
                <a:cubicBezTo>
                  <a:pt x="16483" y="36958"/>
                  <a:pt x="21225" y="32218"/>
                  <a:pt x="25964" y="27477"/>
                </a:cubicBezTo>
                <a:cubicBezTo>
                  <a:pt x="26054" y="27387"/>
                  <a:pt x="26119" y="27251"/>
                  <a:pt x="26279" y="27245"/>
                </a:cubicBezTo>
                <a:lnTo>
                  <a:pt x="26279" y="27245"/>
                </a:lnTo>
                <a:cubicBezTo>
                  <a:pt x="26341" y="27399"/>
                  <a:pt x="26244" y="27517"/>
                  <a:pt x="26201" y="27635"/>
                </a:cubicBezTo>
                <a:cubicBezTo>
                  <a:pt x="24000" y="33667"/>
                  <a:pt x="21799" y="39696"/>
                  <a:pt x="19594" y="45726"/>
                </a:cubicBezTo>
                <a:cubicBezTo>
                  <a:pt x="19364" y="46353"/>
                  <a:pt x="19134" y="46979"/>
                  <a:pt x="18909" y="47605"/>
                </a:cubicBezTo>
                <a:cubicBezTo>
                  <a:pt x="18873" y="47703"/>
                  <a:pt x="18754" y="47857"/>
                  <a:pt x="18879" y="47900"/>
                </a:cubicBezTo>
                <a:cubicBezTo>
                  <a:pt x="18900" y="47907"/>
                  <a:pt x="18918" y="47911"/>
                  <a:pt x="18933" y="47911"/>
                </a:cubicBezTo>
                <a:cubicBezTo>
                  <a:pt x="19045" y="47911"/>
                  <a:pt x="19033" y="47736"/>
                  <a:pt x="19065" y="47650"/>
                </a:cubicBezTo>
                <a:cubicBezTo>
                  <a:pt x="21478" y="41059"/>
                  <a:pt x="23888" y="34467"/>
                  <a:pt x="26295" y="27875"/>
                </a:cubicBezTo>
                <a:cubicBezTo>
                  <a:pt x="26366" y="27683"/>
                  <a:pt x="26407" y="27473"/>
                  <a:pt x="26571" y="27262"/>
                </a:cubicBezTo>
                <a:cubicBezTo>
                  <a:pt x="26605" y="28868"/>
                  <a:pt x="26642" y="30419"/>
                  <a:pt x="26673" y="31971"/>
                </a:cubicBezTo>
                <a:cubicBezTo>
                  <a:pt x="26720" y="34293"/>
                  <a:pt x="26765" y="36617"/>
                  <a:pt x="26808" y="38939"/>
                </a:cubicBezTo>
                <a:cubicBezTo>
                  <a:pt x="26870" y="42339"/>
                  <a:pt x="26930" y="45738"/>
                  <a:pt x="26989" y="49139"/>
                </a:cubicBezTo>
                <a:cubicBezTo>
                  <a:pt x="27004" y="49954"/>
                  <a:pt x="27020" y="50770"/>
                  <a:pt x="27038" y="51585"/>
                </a:cubicBezTo>
                <a:cubicBezTo>
                  <a:pt x="27040" y="51665"/>
                  <a:pt x="26986" y="51804"/>
                  <a:pt x="27115" y="51805"/>
                </a:cubicBezTo>
                <a:cubicBezTo>
                  <a:pt x="27117" y="51805"/>
                  <a:pt x="27119" y="51805"/>
                  <a:pt x="27120" y="51805"/>
                </a:cubicBezTo>
                <a:cubicBezTo>
                  <a:pt x="27288" y="51805"/>
                  <a:pt x="27199" y="51650"/>
                  <a:pt x="27199" y="51571"/>
                </a:cubicBezTo>
                <a:cubicBezTo>
                  <a:pt x="27202" y="51231"/>
                  <a:pt x="27186" y="50892"/>
                  <a:pt x="27180" y="50551"/>
                </a:cubicBezTo>
                <a:cubicBezTo>
                  <a:pt x="27134" y="48252"/>
                  <a:pt x="27089" y="45951"/>
                  <a:pt x="27044" y="43651"/>
                </a:cubicBezTo>
                <a:cubicBezTo>
                  <a:pt x="26977" y="40002"/>
                  <a:pt x="26909" y="36353"/>
                  <a:pt x="26842" y="32704"/>
                </a:cubicBezTo>
                <a:cubicBezTo>
                  <a:pt x="26821" y="31639"/>
                  <a:pt x="26791" y="30575"/>
                  <a:pt x="26776" y="29509"/>
                </a:cubicBezTo>
                <a:cubicBezTo>
                  <a:pt x="26767" y="28830"/>
                  <a:pt x="26774" y="28149"/>
                  <a:pt x="26774" y="27470"/>
                </a:cubicBezTo>
                <a:lnTo>
                  <a:pt x="26774" y="27470"/>
                </a:lnTo>
                <a:cubicBezTo>
                  <a:pt x="26841" y="27543"/>
                  <a:pt x="26870" y="27625"/>
                  <a:pt x="26898" y="27706"/>
                </a:cubicBezTo>
                <a:cubicBezTo>
                  <a:pt x="27389" y="29211"/>
                  <a:pt x="27881" y="30715"/>
                  <a:pt x="28373" y="32219"/>
                </a:cubicBezTo>
                <a:cubicBezTo>
                  <a:pt x="30542" y="38871"/>
                  <a:pt x="32710" y="45524"/>
                  <a:pt x="34878" y="52177"/>
                </a:cubicBezTo>
                <a:cubicBezTo>
                  <a:pt x="35000" y="52549"/>
                  <a:pt x="35176" y="52905"/>
                  <a:pt x="35200" y="53303"/>
                </a:cubicBezTo>
                <a:lnTo>
                  <a:pt x="35404" y="53303"/>
                </a:lnTo>
                <a:cubicBezTo>
                  <a:pt x="35379" y="53195"/>
                  <a:pt x="35362" y="53084"/>
                  <a:pt x="35327" y="52979"/>
                </a:cubicBezTo>
                <a:cubicBezTo>
                  <a:pt x="33969" y="48821"/>
                  <a:pt x="32611" y="44661"/>
                  <a:pt x="31252" y="40503"/>
                </a:cubicBezTo>
                <a:cubicBezTo>
                  <a:pt x="29854" y="36222"/>
                  <a:pt x="28455" y="31932"/>
                  <a:pt x="27054" y="27634"/>
                </a:cubicBezTo>
                <a:lnTo>
                  <a:pt x="27054" y="27634"/>
                </a:lnTo>
                <a:cubicBezTo>
                  <a:pt x="27231" y="27662"/>
                  <a:pt x="27262" y="27810"/>
                  <a:pt x="27327" y="27913"/>
                </a:cubicBezTo>
                <a:cubicBezTo>
                  <a:pt x="32366" y="35909"/>
                  <a:pt x="37404" y="43905"/>
                  <a:pt x="42440" y="51904"/>
                </a:cubicBezTo>
                <a:cubicBezTo>
                  <a:pt x="42481" y="51972"/>
                  <a:pt x="42520" y="52040"/>
                  <a:pt x="42565" y="52106"/>
                </a:cubicBezTo>
                <a:cubicBezTo>
                  <a:pt x="42580" y="52133"/>
                  <a:pt x="42608" y="52147"/>
                  <a:pt x="42636" y="52147"/>
                </a:cubicBezTo>
                <a:cubicBezTo>
                  <a:pt x="42652" y="52147"/>
                  <a:pt x="42669" y="52142"/>
                  <a:pt x="42684" y="52132"/>
                </a:cubicBezTo>
                <a:cubicBezTo>
                  <a:pt x="42725" y="52109"/>
                  <a:pt x="42738" y="52055"/>
                  <a:pt x="42710" y="52017"/>
                </a:cubicBezTo>
                <a:cubicBezTo>
                  <a:pt x="42674" y="51959"/>
                  <a:pt x="42645" y="51898"/>
                  <a:pt x="42608" y="51841"/>
                </a:cubicBezTo>
                <a:cubicBezTo>
                  <a:pt x="40906" y="49139"/>
                  <a:pt x="39204" y="46439"/>
                  <a:pt x="37502" y="43739"/>
                </a:cubicBezTo>
                <a:cubicBezTo>
                  <a:pt x="34208" y="38510"/>
                  <a:pt x="30916" y="33281"/>
                  <a:pt x="27623" y="28050"/>
                </a:cubicBezTo>
                <a:cubicBezTo>
                  <a:pt x="27564" y="27958"/>
                  <a:pt x="27453" y="27873"/>
                  <a:pt x="27509" y="27723"/>
                </a:cubicBezTo>
                <a:lnTo>
                  <a:pt x="27509" y="27723"/>
                </a:lnTo>
                <a:cubicBezTo>
                  <a:pt x="27685" y="27780"/>
                  <a:pt x="27770" y="27922"/>
                  <a:pt x="27879" y="28030"/>
                </a:cubicBezTo>
                <a:cubicBezTo>
                  <a:pt x="34626" y="34776"/>
                  <a:pt x="41374" y="41522"/>
                  <a:pt x="48119" y="48269"/>
                </a:cubicBezTo>
                <a:cubicBezTo>
                  <a:pt x="48184" y="48334"/>
                  <a:pt x="48247" y="48398"/>
                  <a:pt x="48312" y="48462"/>
                </a:cubicBezTo>
                <a:cubicBezTo>
                  <a:pt x="48340" y="48488"/>
                  <a:pt x="48370" y="48520"/>
                  <a:pt x="48405" y="48520"/>
                </a:cubicBezTo>
                <a:cubicBezTo>
                  <a:pt x="48421" y="48520"/>
                  <a:pt x="48438" y="48514"/>
                  <a:pt x="48456" y="48499"/>
                </a:cubicBezTo>
                <a:cubicBezTo>
                  <a:pt x="48531" y="48435"/>
                  <a:pt x="48480" y="48380"/>
                  <a:pt x="48432" y="48331"/>
                </a:cubicBezTo>
                <a:cubicBezTo>
                  <a:pt x="48377" y="48273"/>
                  <a:pt x="48320" y="48218"/>
                  <a:pt x="48264" y="48162"/>
                </a:cubicBezTo>
                <a:lnTo>
                  <a:pt x="42006" y="41904"/>
                </a:lnTo>
                <a:cubicBezTo>
                  <a:pt x="37306" y="37203"/>
                  <a:pt x="32607" y="32502"/>
                  <a:pt x="27907" y="27799"/>
                </a:cubicBezTo>
                <a:cubicBezTo>
                  <a:pt x="27819" y="27713"/>
                  <a:pt x="27685" y="27649"/>
                  <a:pt x="27676" y="27477"/>
                </a:cubicBezTo>
                <a:cubicBezTo>
                  <a:pt x="27678" y="27476"/>
                  <a:pt x="27681" y="27476"/>
                  <a:pt x="27683" y="27476"/>
                </a:cubicBezTo>
                <a:cubicBezTo>
                  <a:pt x="27822" y="27476"/>
                  <a:pt x="27904" y="27559"/>
                  <a:pt x="27992" y="27614"/>
                </a:cubicBezTo>
                <a:cubicBezTo>
                  <a:pt x="35902" y="32596"/>
                  <a:pt x="43816" y="37575"/>
                  <a:pt x="51728" y="42555"/>
                </a:cubicBezTo>
                <a:cubicBezTo>
                  <a:pt x="51809" y="42606"/>
                  <a:pt x="51908" y="42741"/>
                  <a:pt x="52002" y="42741"/>
                </a:cubicBezTo>
                <a:cubicBezTo>
                  <a:pt x="52037" y="42741"/>
                  <a:pt x="52071" y="42722"/>
                  <a:pt x="52103" y="42674"/>
                </a:cubicBezTo>
                <a:cubicBezTo>
                  <a:pt x="52180" y="42562"/>
                  <a:pt x="51929" y="42488"/>
                  <a:pt x="51818" y="42418"/>
                </a:cubicBezTo>
                <a:cubicBezTo>
                  <a:pt x="43870" y="37408"/>
                  <a:pt x="35922" y="32400"/>
                  <a:pt x="27972" y="27393"/>
                </a:cubicBezTo>
                <a:cubicBezTo>
                  <a:pt x="27885" y="27339"/>
                  <a:pt x="27754" y="27319"/>
                  <a:pt x="27737" y="27179"/>
                </a:cubicBezTo>
                <a:cubicBezTo>
                  <a:pt x="27771" y="27158"/>
                  <a:pt x="27803" y="27151"/>
                  <a:pt x="27833" y="27151"/>
                </a:cubicBezTo>
                <a:cubicBezTo>
                  <a:pt x="27901" y="27151"/>
                  <a:pt x="27962" y="27189"/>
                  <a:pt x="28026" y="27210"/>
                </a:cubicBezTo>
                <a:cubicBezTo>
                  <a:pt x="29208" y="27594"/>
                  <a:pt x="30391" y="27978"/>
                  <a:pt x="31573" y="28362"/>
                </a:cubicBezTo>
                <a:cubicBezTo>
                  <a:pt x="38700" y="30687"/>
                  <a:pt x="45825" y="33012"/>
                  <a:pt x="52950" y="35339"/>
                </a:cubicBezTo>
                <a:cubicBezTo>
                  <a:pt x="53046" y="35371"/>
                  <a:pt x="53140" y="35405"/>
                  <a:pt x="53240" y="35405"/>
                </a:cubicBezTo>
                <a:cubicBezTo>
                  <a:pt x="53262" y="35405"/>
                  <a:pt x="53284" y="35403"/>
                  <a:pt x="53306" y="35399"/>
                </a:cubicBezTo>
                <a:lnTo>
                  <a:pt x="53306" y="35264"/>
                </a:lnTo>
                <a:cubicBezTo>
                  <a:pt x="52910" y="35139"/>
                  <a:pt x="52512" y="35017"/>
                  <a:pt x="52115" y="34889"/>
                </a:cubicBezTo>
                <a:cubicBezTo>
                  <a:pt x="44013" y="32244"/>
                  <a:pt x="35912" y="29601"/>
                  <a:pt x="27811" y="26955"/>
                </a:cubicBezTo>
                <a:cubicBezTo>
                  <a:pt x="27723" y="26926"/>
                  <a:pt x="27609" y="26929"/>
                  <a:pt x="27560" y="26815"/>
                </a:cubicBezTo>
                <a:cubicBezTo>
                  <a:pt x="27620" y="26772"/>
                  <a:pt x="27682" y="26761"/>
                  <a:pt x="27744" y="26761"/>
                </a:cubicBezTo>
                <a:cubicBezTo>
                  <a:pt x="27805" y="26761"/>
                  <a:pt x="27866" y="26771"/>
                  <a:pt x="27924" y="26773"/>
                </a:cubicBezTo>
                <a:cubicBezTo>
                  <a:pt x="31051" y="26832"/>
                  <a:pt x="34177" y="26892"/>
                  <a:pt x="37303" y="26955"/>
                </a:cubicBezTo>
                <a:cubicBezTo>
                  <a:pt x="39038" y="26987"/>
                  <a:pt x="40772" y="27009"/>
                  <a:pt x="42506" y="27043"/>
                </a:cubicBezTo>
                <a:cubicBezTo>
                  <a:pt x="45530" y="27103"/>
                  <a:pt x="48554" y="27166"/>
                  <a:pt x="51578" y="27231"/>
                </a:cubicBezTo>
                <a:cubicBezTo>
                  <a:pt x="51615" y="27232"/>
                  <a:pt x="51665" y="27245"/>
                  <a:pt x="51709" y="27245"/>
                </a:cubicBezTo>
                <a:cubicBezTo>
                  <a:pt x="51756" y="27245"/>
                  <a:pt x="51796" y="27229"/>
                  <a:pt x="51799" y="27162"/>
                </a:cubicBezTo>
                <a:cubicBezTo>
                  <a:pt x="51804" y="27068"/>
                  <a:pt x="51755" y="27049"/>
                  <a:pt x="51696" y="27049"/>
                </a:cubicBezTo>
                <a:cubicBezTo>
                  <a:pt x="51654" y="27049"/>
                  <a:pt x="51607" y="27058"/>
                  <a:pt x="51571" y="27058"/>
                </a:cubicBezTo>
                <a:cubicBezTo>
                  <a:pt x="51570" y="27058"/>
                  <a:pt x="51569" y="27058"/>
                  <a:pt x="51568" y="27058"/>
                </a:cubicBezTo>
                <a:cubicBezTo>
                  <a:pt x="48906" y="27003"/>
                  <a:pt x="46243" y="26949"/>
                  <a:pt x="43581" y="26898"/>
                </a:cubicBezTo>
                <a:cubicBezTo>
                  <a:pt x="41542" y="26859"/>
                  <a:pt x="39502" y="26821"/>
                  <a:pt x="37464" y="26782"/>
                </a:cubicBezTo>
                <a:cubicBezTo>
                  <a:pt x="34643" y="26730"/>
                  <a:pt x="31823" y="26679"/>
                  <a:pt x="29002" y="26626"/>
                </a:cubicBezTo>
                <a:cubicBezTo>
                  <a:pt x="28820" y="26623"/>
                  <a:pt x="28638" y="26622"/>
                  <a:pt x="28456" y="26622"/>
                </a:cubicBezTo>
                <a:cubicBezTo>
                  <a:pt x="28091" y="26622"/>
                  <a:pt x="27726" y="26626"/>
                  <a:pt x="27362" y="26626"/>
                </a:cubicBezTo>
                <a:cubicBezTo>
                  <a:pt x="27358" y="26589"/>
                  <a:pt x="27353" y="26552"/>
                  <a:pt x="27348" y="26517"/>
                </a:cubicBezTo>
                <a:cubicBezTo>
                  <a:pt x="27456" y="26471"/>
                  <a:pt x="27564" y="26423"/>
                  <a:pt x="27674" y="26381"/>
                </a:cubicBezTo>
                <a:cubicBezTo>
                  <a:pt x="33352" y="24306"/>
                  <a:pt x="39030" y="22231"/>
                  <a:pt x="44708" y="20155"/>
                </a:cubicBezTo>
                <a:cubicBezTo>
                  <a:pt x="45717" y="19788"/>
                  <a:pt x="46726" y="19423"/>
                  <a:pt x="47732" y="19051"/>
                </a:cubicBezTo>
                <a:cubicBezTo>
                  <a:pt x="47803" y="19024"/>
                  <a:pt x="47953" y="19028"/>
                  <a:pt x="47895" y="18893"/>
                </a:cubicBezTo>
                <a:cubicBezTo>
                  <a:pt x="47880" y="18857"/>
                  <a:pt x="47854" y="18844"/>
                  <a:pt x="47824" y="18844"/>
                </a:cubicBezTo>
                <a:cubicBezTo>
                  <a:pt x="47780" y="18844"/>
                  <a:pt x="47726" y="18870"/>
                  <a:pt x="47683" y="18886"/>
                </a:cubicBezTo>
                <a:cubicBezTo>
                  <a:pt x="47641" y="18901"/>
                  <a:pt x="47598" y="18915"/>
                  <a:pt x="47554" y="18930"/>
                </a:cubicBezTo>
                <a:cubicBezTo>
                  <a:pt x="43373" y="20459"/>
                  <a:pt x="39192" y="21988"/>
                  <a:pt x="35011" y="23516"/>
                </a:cubicBezTo>
                <a:cubicBezTo>
                  <a:pt x="32452" y="24451"/>
                  <a:pt x="29894" y="25383"/>
                  <a:pt x="27335" y="26312"/>
                </a:cubicBezTo>
                <a:lnTo>
                  <a:pt x="27228" y="26233"/>
                </a:lnTo>
                <a:cubicBezTo>
                  <a:pt x="27313" y="26142"/>
                  <a:pt x="27393" y="26046"/>
                  <a:pt x="27481" y="25958"/>
                </a:cubicBezTo>
                <a:cubicBezTo>
                  <a:pt x="32206" y="21234"/>
                  <a:pt x="36928" y="16509"/>
                  <a:pt x="41654" y="11785"/>
                </a:cubicBezTo>
                <a:cubicBezTo>
                  <a:pt x="41702" y="11737"/>
                  <a:pt x="41762" y="11697"/>
                  <a:pt x="41795" y="11640"/>
                </a:cubicBezTo>
                <a:cubicBezTo>
                  <a:pt x="41836" y="11566"/>
                  <a:pt x="42023" y="11532"/>
                  <a:pt x="41892" y="11409"/>
                </a:cubicBezTo>
                <a:cubicBezTo>
                  <a:pt x="41867" y="11385"/>
                  <a:pt x="41845" y="11376"/>
                  <a:pt x="41826" y="11376"/>
                </a:cubicBezTo>
                <a:cubicBezTo>
                  <a:pt x="41764" y="11376"/>
                  <a:pt x="41729" y="11474"/>
                  <a:pt x="41687" y="11512"/>
                </a:cubicBezTo>
                <a:cubicBezTo>
                  <a:pt x="41528" y="11655"/>
                  <a:pt x="41380" y="11813"/>
                  <a:pt x="41227" y="11966"/>
                </a:cubicBezTo>
                <a:cubicBezTo>
                  <a:pt x="36575" y="16617"/>
                  <a:pt x="31922" y="21269"/>
                  <a:pt x="27268" y="25920"/>
                </a:cubicBezTo>
                <a:cubicBezTo>
                  <a:pt x="27191" y="25997"/>
                  <a:pt x="27133" y="26132"/>
                  <a:pt x="26991" y="26132"/>
                </a:cubicBezTo>
                <a:cubicBezTo>
                  <a:pt x="26963" y="26132"/>
                  <a:pt x="26932" y="26127"/>
                  <a:pt x="26898" y="26116"/>
                </a:cubicBezTo>
                <a:cubicBezTo>
                  <a:pt x="27011" y="26000"/>
                  <a:pt x="27035" y="25855"/>
                  <a:pt x="27083" y="25721"/>
                </a:cubicBezTo>
                <a:cubicBezTo>
                  <a:pt x="29501" y="19109"/>
                  <a:pt x="31914" y="12496"/>
                  <a:pt x="34324" y="5882"/>
                </a:cubicBezTo>
                <a:cubicBezTo>
                  <a:pt x="34376" y="5737"/>
                  <a:pt x="34562" y="5507"/>
                  <a:pt x="34401" y="5444"/>
                </a:cubicBezTo>
                <a:cubicBezTo>
                  <a:pt x="34386" y="5438"/>
                  <a:pt x="34373" y="5435"/>
                  <a:pt x="34360" y="5435"/>
                </a:cubicBezTo>
                <a:cubicBezTo>
                  <a:pt x="34238" y="5435"/>
                  <a:pt x="34224" y="5691"/>
                  <a:pt x="34177" y="5817"/>
                </a:cubicBezTo>
                <a:cubicBezTo>
                  <a:pt x="31764" y="12407"/>
                  <a:pt x="29354" y="18997"/>
                  <a:pt x="26947" y="25588"/>
                </a:cubicBezTo>
                <a:cubicBezTo>
                  <a:pt x="26901" y="25715"/>
                  <a:pt x="26892" y="25872"/>
                  <a:pt x="26758" y="25963"/>
                </a:cubicBezTo>
                <a:cubicBezTo>
                  <a:pt x="26671" y="25860"/>
                  <a:pt x="26707" y="25755"/>
                  <a:pt x="26705" y="25656"/>
                </a:cubicBezTo>
                <a:cubicBezTo>
                  <a:pt x="26659" y="23391"/>
                  <a:pt x="26612" y="21124"/>
                  <a:pt x="26568" y="18859"/>
                </a:cubicBezTo>
                <a:cubicBezTo>
                  <a:pt x="26498" y="15267"/>
                  <a:pt x="26430" y="11677"/>
                  <a:pt x="26364" y="8087"/>
                </a:cubicBezTo>
                <a:cubicBezTo>
                  <a:pt x="26324" y="5968"/>
                  <a:pt x="26285" y="3850"/>
                  <a:pt x="26248" y="1731"/>
                </a:cubicBezTo>
                <a:cubicBezTo>
                  <a:pt x="26247" y="1651"/>
                  <a:pt x="26302" y="1506"/>
                  <a:pt x="26165" y="1506"/>
                </a:cubicBezTo>
                <a:cubicBezTo>
                  <a:pt x="26157" y="1506"/>
                  <a:pt x="26148" y="1507"/>
                  <a:pt x="26139" y="1508"/>
                </a:cubicBezTo>
                <a:cubicBezTo>
                  <a:pt x="26008" y="1523"/>
                  <a:pt x="26085" y="1659"/>
                  <a:pt x="26086" y="1735"/>
                </a:cubicBezTo>
                <a:cubicBezTo>
                  <a:pt x="26119" y="3514"/>
                  <a:pt x="26160" y="5291"/>
                  <a:pt x="26194" y="7070"/>
                </a:cubicBezTo>
                <a:cubicBezTo>
                  <a:pt x="26265" y="10741"/>
                  <a:pt x="26333" y="14411"/>
                  <a:pt x="26400" y="18082"/>
                </a:cubicBezTo>
                <a:cubicBezTo>
                  <a:pt x="26437" y="20009"/>
                  <a:pt x="26477" y="21934"/>
                  <a:pt x="26509" y="23861"/>
                </a:cubicBezTo>
                <a:cubicBezTo>
                  <a:pt x="26521" y="24539"/>
                  <a:pt x="26512" y="25219"/>
                  <a:pt x="26512" y="25949"/>
                </a:cubicBezTo>
                <a:cubicBezTo>
                  <a:pt x="26474" y="25855"/>
                  <a:pt x="26452" y="25806"/>
                  <a:pt x="26435" y="25756"/>
                </a:cubicBezTo>
                <a:cubicBezTo>
                  <a:pt x="24921" y="21114"/>
                  <a:pt x="23408" y="16471"/>
                  <a:pt x="21896" y="11827"/>
                </a:cubicBezTo>
                <a:cubicBezTo>
                  <a:pt x="20611" y="7885"/>
                  <a:pt x="19327" y="3942"/>
                  <a:pt x="18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74279" y="-406899"/>
            <a:ext cx="1386078" cy="1960632"/>
          </a:xfrm>
          <a:custGeom>
            <a:avLst/>
            <a:gdLst/>
            <a:ahLst/>
            <a:cxnLst/>
            <a:rect l="l" t="t" r="r" b="b"/>
            <a:pathLst>
              <a:path w="56316" h="79660" extrusionOk="0">
                <a:moveTo>
                  <a:pt x="10583" y="24740"/>
                </a:moveTo>
                <a:cubicBezTo>
                  <a:pt x="11911" y="24740"/>
                  <a:pt x="13338" y="25344"/>
                  <a:pt x="14564" y="25863"/>
                </a:cubicBezTo>
                <a:lnTo>
                  <a:pt x="14712" y="25924"/>
                </a:lnTo>
                <a:cubicBezTo>
                  <a:pt x="14061" y="25705"/>
                  <a:pt x="13396" y="25557"/>
                  <a:pt x="12746" y="25557"/>
                </a:cubicBezTo>
                <a:cubicBezTo>
                  <a:pt x="12116" y="25557"/>
                  <a:pt x="11499" y="25696"/>
                  <a:pt x="10920" y="26045"/>
                </a:cubicBezTo>
                <a:cubicBezTo>
                  <a:pt x="9200" y="27078"/>
                  <a:pt x="9263" y="29498"/>
                  <a:pt x="9618" y="31346"/>
                </a:cubicBezTo>
                <a:cubicBezTo>
                  <a:pt x="10721" y="37075"/>
                  <a:pt x="13196" y="42500"/>
                  <a:pt x="15590" y="47746"/>
                </a:cubicBezTo>
                <a:cubicBezTo>
                  <a:pt x="17144" y="51153"/>
                  <a:pt x="18727" y="54621"/>
                  <a:pt x="19943" y="58202"/>
                </a:cubicBezTo>
                <a:cubicBezTo>
                  <a:pt x="18479" y="54115"/>
                  <a:pt x="16471" y="50219"/>
                  <a:pt x="14501" y="46399"/>
                </a:cubicBezTo>
                <a:cubicBezTo>
                  <a:pt x="11864" y="41289"/>
                  <a:pt x="9139" y="36003"/>
                  <a:pt x="7769" y="30362"/>
                </a:cubicBezTo>
                <a:cubicBezTo>
                  <a:pt x="7422" y="28930"/>
                  <a:pt x="7081" y="26364"/>
                  <a:pt x="8709" y="25275"/>
                </a:cubicBezTo>
                <a:cubicBezTo>
                  <a:pt x="9284" y="24890"/>
                  <a:pt x="9921" y="24740"/>
                  <a:pt x="10583" y="24740"/>
                </a:cubicBezTo>
                <a:close/>
                <a:moveTo>
                  <a:pt x="21355" y="65545"/>
                </a:moveTo>
                <a:cubicBezTo>
                  <a:pt x="21361" y="65620"/>
                  <a:pt x="21364" y="65696"/>
                  <a:pt x="21367" y="65770"/>
                </a:cubicBezTo>
                <a:cubicBezTo>
                  <a:pt x="21355" y="65747"/>
                  <a:pt x="21342" y="65724"/>
                  <a:pt x="21329" y="65703"/>
                </a:cubicBezTo>
                <a:lnTo>
                  <a:pt x="21329" y="65703"/>
                </a:lnTo>
                <a:cubicBezTo>
                  <a:pt x="21332" y="65686"/>
                  <a:pt x="21336" y="65671"/>
                  <a:pt x="21339" y="65654"/>
                </a:cubicBezTo>
                <a:cubicBezTo>
                  <a:pt x="21345" y="65619"/>
                  <a:pt x="21349" y="65582"/>
                  <a:pt x="21355" y="65545"/>
                </a:cubicBezTo>
                <a:close/>
                <a:moveTo>
                  <a:pt x="12815" y="58236"/>
                </a:moveTo>
                <a:cubicBezTo>
                  <a:pt x="16015" y="58236"/>
                  <a:pt x="19218" y="59381"/>
                  <a:pt x="20805" y="62521"/>
                </a:cubicBezTo>
                <a:cubicBezTo>
                  <a:pt x="20866" y="62763"/>
                  <a:pt x="20929" y="63005"/>
                  <a:pt x="20981" y="63252"/>
                </a:cubicBezTo>
                <a:cubicBezTo>
                  <a:pt x="19545" y="60757"/>
                  <a:pt x="17127" y="59785"/>
                  <a:pt x="15262" y="59413"/>
                </a:cubicBezTo>
                <a:cubicBezTo>
                  <a:pt x="14473" y="59257"/>
                  <a:pt x="13634" y="59180"/>
                  <a:pt x="12779" y="59180"/>
                </a:cubicBezTo>
                <a:cubicBezTo>
                  <a:pt x="11025" y="59180"/>
                  <a:pt x="9201" y="59502"/>
                  <a:pt x="7587" y="60122"/>
                </a:cubicBezTo>
                <a:cubicBezTo>
                  <a:pt x="5983" y="60737"/>
                  <a:pt x="4788" y="61495"/>
                  <a:pt x="3937" y="62441"/>
                </a:cubicBezTo>
                <a:cubicBezTo>
                  <a:pt x="2982" y="63500"/>
                  <a:pt x="2445" y="64940"/>
                  <a:pt x="2411" y="66478"/>
                </a:cubicBezTo>
                <a:cubicBezTo>
                  <a:pt x="2198" y="64750"/>
                  <a:pt x="2645" y="63067"/>
                  <a:pt x="3647" y="61843"/>
                </a:cubicBezTo>
                <a:cubicBezTo>
                  <a:pt x="4432" y="60885"/>
                  <a:pt x="5566" y="60088"/>
                  <a:pt x="7114" y="59410"/>
                </a:cubicBezTo>
                <a:cubicBezTo>
                  <a:pt x="8729" y="58700"/>
                  <a:pt x="10770" y="58236"/>
                  <a:pt x="12815" y="58236"/>
                </a:cubicBezTo>
                <a:close/>
                <a:moveTo>
                  <a:pt x="21242" y="66065"/>
                </a:moveTo>
                <a:cubicBezTo>
                  <a:pt x="21285" y="66143"/>
                  <a:pt x="21327" y="66222"/>
                  <a:pt x="21367" y="66304"/>
                </a:cubicBezTo>
                <a:cubicBezTo>
                  <a:pt x="21361" y="66409"/>
                  <a:pt x="21353" y="66512"/>
                  <a:pt x="21342" y="66617"/>
                </a:cubicBezTo>
                <a:cubicBezTo>
                  <a:pt x="21281" y="66523"/>
                  <a:pt x="21216" y="66432"/>
                  <a:pt x="21151" y="66343"/>
                </a:cubicBezTo>
                <a:lnTo>
                  <a:pt x="21149" y="66344"/>
                </a:lnTo>
                <a:cubicBezTo>
                  <a:pt x="21183" y="66252"/>
                  <a:pt x="21216" y="66159"/>
                  <a:pt x="21242" y="66065"/>
                </a:cubicBezTo>
                <a:close/>
                <a:moveTo>
                  <a:pt x="21578" y="66782"/>
                </a:moveTo>
                <a:cubicBezTo>
                  <a:pt x="21580" y="66784"/>
                  <a:pt x="21582" y="66785"/>
                  <a:pt x="21582" y="66788"/>
                </a:cubicBezTo>
                <a:cubicBezTo>
                  <a:pt x="21586" y="66866"/>
                  <a:pt x="21589" y="66944"/>
                  <a:pt x="21592" y="67023"/>
                </a:cubicBezTo>
                <a:lnTo>
                  <a:pt x="21592" y="67025"/>
                </a:lnTo>
                <a:cubicBezTo>
                  <a:pt x="21578" y="67000"/>
                  <a:pt x="21565" y="66978"/>
                  <a:pt x="21551" y="66955"/>
                </a:cubicBezTo>
                <a:cubicBezTo>
                  <a:pt x="21560" y="66898"/>
                  <a:pt x="21571" y="66839"/>
                  <a:pt x="21578" y="66782"/>
                </a:cubicBezTo>
                <a:close/>
                <a:moveTo>
                  <a:pt x="21038" y="66623"/>
                </a:moveTo>
                <a:cubicBezTo>
                  <a:pt x="21123" y="66745"/>
                  <a:pt x="21207" y="66870"/>
                  <a:pt x="21284" y="67000"/>
                </a:cubicBezTo>
                <a:cubicBezTo>
                  <a:pt x="21273" y="67052"/>
                  <a:pt x="21267" y="67106"/>
                  <a:pt x="21254" y="67159"/>
                </a:cubicBezTo>
                <a:cubicBezTo>
                  <a:pt x="21241" y="67217"/>
                  <a:pt x="21220" y="67273"/>
                  <a:pt x="21205" y="67330"/>
                </a:cubicBezTo>
                <a:cubicBezTo>
                  <a:pt x="21102" y="67197"/>
                  <a:pt x="20994" y="67071"/>
                  <a:pt x="20883" y="66949"/>
                </a:cubicBezTo>
                <a:cubicBezTo>
                  <a:pt x="20940" y="66841"/>
                  <a:pt x="20991" y="66733"/>
                  <a:pt x="21038" y="66623"/>
                </a:cubicBezTo>
                <a:close/>
                <a:moveTo>
                  <a:pt x="12745" y="59447"/>
                </a:moveTo>
                <a:cubicBezTo>
                  <a:pt x="16146" y="59447"/>
                  <a:pt x="19617" y="60689"/>
                  <a:pt x="21133" y="64122"/>
                </a:cubicBezTo>
                <a:cubicBezTo>
                  <a:pt x="21146" y="64249"/>
                  <a:pt x="21154" y="64375"/>
                  <a:pt x="21160" y="64503"/>
                </a:cubicBezTo>
                <a:lnTo>
                  <a:pt x="21160" y="64505"/>
                </a:lnTo>
                <a:cubicBezTo>
                  <a:pt x="19823" y="62180"/>
                  <a:pt x="17588" y="61166"/>
                  <a:pt x="15828" y="60728"/>
                </a:cubicBezTo>
                <a:cubicBezTo>
                  <a:pt x="14841" y="60483"/>
                  <a:pt x="13768" y="60362"/>
                  <a:pt x="12676" y="60362"/>
                </a:cubicBezTo>
                <a:cubicBezTo>
                  <a:pt x="11146" y="60362"/>
                  <a:pt x="9580" y="60599"/>
                  <a:pt x="8163" y="61067"/>
                </a:cubicBezTo>
                <a:cubicBezTo>
                  <a:pt x="6538" y="61604"/>
                  <a:pt x="5315" y="62302"/>
                  <a:pt x="4423" y="63201"/>
                </a:cubicBezTo>
                <a:cubicBezTo>
                  <a:pt x="3374" y="64260"/>
                  <a:pt x="2763" y="65755"/>
                  <a:pt x="2702" y="67369"/>
                </a:cubicBezTo>
                <a:cubicBezTo>
                  <a:pt x="2698" y="67328"/>
                  <a:pt x="2692" y="67287"/>
                  <a:pt x="2688" y="67247"/>
                </a:cubicBezTo>
                <a:cubicBezTo>
                  <a:pt x="2531" y="65489"/>
                  <a:pt x="3054" y="63800"/>
                  <a:pt x="4125" y="62612"/>
                </a:cubicBezTo>
                <a:cubicBezTo>
                  <a:pt x="4949" y="61698"/>
                  <a:pt x="6112" y="60961"/>
                  <a:pt x="7678" y="60361"/>
                </a:cubicBezTo>
                <a:cubicBezTo>
                  <a:pt x="9141" y="59799"/>
                  <a:pt x="10932" y="59447"/>
                  <a:pt x="12745" y="59447"/>
                </a:cubicBezTo>
                <a:close/>
                <a:moveTo>
                  <a:pt x="21469" y="67328"/>
                </a:moveTo>
                <a:cubicBezTo>
                  <a:pt x="21512" y="67409"/>
                  <a:pt x="21552" y="67490"/>
                  <a:pt x="21592" y="67572"/>
                </a:cubicBezTo>
                <a:cubicBezTo>
                  <a:pt x="21588" y="67662"/>
                  <a:pt x="21580" y="67753"/>
                  <a:pt x="21572" y="67844"/>
                </a:cubicBezTo>
                <a:lnTo>
                  <a:pt x="21572" y="67845"/>
                </a:lnTo>
                <a:cubicBezTo>
                  <a:pt x="21514" y="67757"/>
                  <a:pt x="21457" y="67671"/>
                  <a:pt x="21396" y="67588"/>
                </a:cubicBezTo>
                <a:cubicBezTo>
                  <a:pt x="21424" y="67503"/>
                  <a:pt x="21447" y="67415"/>
                  <a:pt x="21469" y="67328"/>
                </a:cubicBezTo>
                <a:close/>
                <a:moveTo>
                  <a:pt x="20748" y="67196"/>
                </a:moveTo>
                <a:cubicBezTo>
                  <a:pt x="20873" y="67336"/>
                  <a:pt x="20992" y="67484"/>
                  <a:pt x="21108" y="67637"/>
                </a:cubicBezTo>
                <a:cubicBezTo>
                  <a:pt x="21063" y="67756"/>
                  <a:pt x="21014" y="67875"/>
                  <a:pt x="20960" y="67992"/>
                </a:cubicBezTo>
                <a:cubicBezTo>
                  <a:pt x="20813" y="67839"/>
                  <a:pt x="20663" y="67693"/>
                  <a:pt x="20511" y="67555"/>
                </a:cubicBezTo>
                <a:cubicBezTo>
                  <a:pt x="20596" y="67436"/>
                  <a:pt x="20674" y="67316"/>
                  <a:pt x="20748" y="67196"/>
                </a:cubicBezTo>
                <a:close/>
                <a:moveTo>
                  <a:pt x="12648" y="60624"/>
                </a:moveTo>
                <a:cubicBezTo>
                  <a:pt x="16022" y="60624"/>
                  <a:pt x="19549" y="61811"/>
                  <a:pt x="21153" y="65033"/>
                </a:cubicBezTo>
                <a:cubicBezTo>
                  <a:pt x="21148" y="65145"/>
                  <a:pt x="21137" y="65259"/>
                  <a:pt x="21123" y="65372"/>
                </a:cubicBezTo>
                <a:lnTo>
                  <a:pt x="21123" y="65374"/>
                </a:lnTo>
                <a:cubicBezTo>
                  <a:pt x="19272" y="62581"/>
                  <a:pt x="15780" y="61518"/>
                  <a:pt x="12520" y="61518"/>
                </a:cubicBezTo>
                <a:cubicBezTo>
                  <a:pt x="11176" y="61518"/>
                  <a:pt x="9872" y="61698"/>
                  <a:pt x="8738" y="62013"/>
                </a:cubicBezTo>
                <a:cubicBezTo>
                  <a:pt x="7093" y="62470"/>
                  <a:pt x="5841" y="63106"/>
                  <a:pt x="4909" y="63959"/>
                </a:cubicBezTo>
                <a:cubicBezTo>
                  <a:pt x="3762" y="65011"/>
                  <a:pt x="3068" y="66563"/>
                  <a:pt x="2977" y="68259"/>
                </a:cubicBezTo>
                <a:cubicBezTo>
                  <a:pt x="2968" y="68146"/>
                  <a:pt x="2960" y="68032"/>
                  <a:pt x="2955" y="67919"/>
                </a:cubicBezTo>
                <a:cubicBezTo>
                  <a:pt x="2883" y="66164"/>
                  <a:pt x="3483" y="64510"/>
                  <a:pt x="4603" y="63379"/>
                </a:cubicBezTo>
                <a:cubicBezTo>
                  <a:pt x="5466" y="62510"/>
                  <a:pt x="6655" y="61833"/>
                  <a:pt x="8241" y="61310"/>
                </a:cubicBezTo>
                <a:cubicBezTo>
                  <a:pt x="9537" y="60882"/>
                  <a:pt x="11076" y="60624"/>
                  <a:pt x="12648" y="60624"/>
                </a:cubicBezTo>
                <a:close/>
                <a:moveTo>
                  <a:pt x="21807" y="68057"/>
                </a:moveTo>
                <a:cubicBezTo>
                  <a:pt x="21814" y="68077"/>
                  <a:pt x="21824" y="68097"/>
                  <a:pt x="21831" y="68118"/>
                </a:cubicBezTo>
                <a:cubicBezTo>
                  <a:pt x="21835" y="68171"/>
                  <a:pt x="21835" y="68223"/>
                  <a:pt x="21836" y="68277"/>
                </a:cubicBezTo>
                <a:lnTo>
                  <a:pt x="21836" y="68279"/>
                </a:lnTo>
                <a:cubicBezTo>
                  <a:pt x="21819" y="68250"/>
                  <a:pt x="21804" y="68219"/>
                  <a:pt x="21787" y="68189"/>
                </a:cubicBezTo>
                <a:cubicBezTo>
                  <a:pt x="21793" y="68145"/>
                  <a:pt x="21801" y="68101"/>
                  <a:pt x="21807" y="68057"/>
                </a:cubicBezTo>
                <a:close/>
                <a:moveTo>
                  <a:pt x="21285" y="67884"/>
                </a:moveTo>
                <a:cubicBezTo>
                  <a:pt x="21367" y="68003"/>
                  <a:pt x="21446" y="68125"/>
                  <a:pt x="21520" y="68250"/>
                </a:cubicBezTo>
                <a:cubicBezTo>
                  <a:pt x="21503" y="68356"/>
                  <a:pt x="21480" y="68459"/>
                  <a:pt x="21453" y="68564"/>
                </a:cubicBezTo>
                <a:cubicBezTo>
                  <a:pt x="21353" y="68435"/>
                  <a:pt x="21250" y="68310"/>
                  <a:pt x="21145" y="68192"/>
                </a:cubicBezTo>
                <a:lnTo>
                  <a:pt x="21145" y="68192"/>
                </a:lnTo>
                <a:cubicBezTo>
                  <a:pt x="21196" y="68090"/>
                  <a:pt x="21242" y="67987"/>
                  <a:pt x="21285" y="67884"/>
                </a:cubicBezTo>
                <a:close/>
                <a:moveTo>
                  <a:pt x="20346" y="67765"/>
                </a:moveTo>
                <a:cubicBezTo>
                  <a:pt x="20515" y="67918"/>
                  <a:pt x="20677" y="68078"/>
                  <a:pt x="20835" y="68243"/>
                </a:cubicBezTo>
                <a:cubicBezTo>
                  <a:pt x="20764" y="68373"/>
                  <a:pt x="20684" y="68500"/>
                  <a:pt x="20597" y="68625"/>
                </a:cubicBezTo>
                <a:cubicBezTo>
                  <a:pt x="20409" y="68461"/>
                  <a:pt x="20210" y="68307"/>
                  <a:pt x="20008" y="68157"/>
                </a:cubicBezTo>
                <a:cubicBezTo>
                  <a:pt x="20128" y="68029"/>
                  <a:pt x="20241" y="67898"/>
                  <a:pt x="20346" y="67765"/>
                </a:cubicBezTo>
                <a:close/>
                <a:moveTo>
                  <a:pt x="12531" y="61768"/>
                </a:moveTo>
                <a:cubicBezTo>
                  <a:pt x="15802" y="61768"/>
                  <a:pt x="19304" y="62859"/>
                  <a:pt x="21058" y="65742"/>
                </a:cubicBezTo>
                <a:cubicBezTo>
                  <a:pt x="21032" y="65863"/>
                  <a:pt x="21000" y="65981"/>
                  <a:pt x="20963" y="66100"/>
                </a:cubicBezTo>
                <a:cubicBezTo>
                  <a:pt x="18975" y="63607"/>
                  <a:pt x="15527" y="62626"/>
                  <a:pt x="12388" y="62626"/>
                </a:cubicBezTo>
                <a:cubicBezTo>
                  <a:pt x="11302" y="62626"/>
                  <a:pt x="10253" y="62743"/>
                  <a:pt x="9314" y="62956"/>
                </a:cubicBezTo>
                <a:cubicBezTo>
                  <a:pt x="7649" y="63332"/>
                  <a:pt x="6367" y="63908"/>
                  <a:pt x="5396" y="64716"/>
                </a:cubicBezTo>
                <a:cubicBezTo>
                  <a:pt x="4177" y="65730"/>
                  <a:pt x="3404" y="67287"/>
                  <a:pt x="3252" y="69013"/>
                </a:cubicBezTo>
                <a:cubicBezTo>
                  <a:pt x="3245" y="69001"/>
                  <a:pt x="3238" y="68989"/>
                  <a:pt x="3230" y="68975"/>
                </a:cubicBezTo>
                <a:cubicBezTo>
                  <a:pt x="3225" y="68848"/>
                  <a:pt x="3221" y="68719"/>
                  <a:pt x="3222" y="68589"/>
                </a:cubicBezTo>
                <a:cubicBezTo>
                  <a:pt x="3233" y="66836"/>
                  <a:pt x="3912" y="65218"/>
                  <a:pt x="5082" y="64145"/>
                </a:cubicBezTo>
                <a:cubicBezTo>
                  <a:pt x="5983" y="63320"/>
                  <a:pt x="7201" y="62701"/>
                  <a:pt x="8808" y="62255"/>
                </a:cubicBezTo>
                <a:cubicBezTo>
                  <a:pt x="9923" y="61947"/>
                  <a:pt x="11208" y="61768"/>
                  <a:pt x="12531" y="61768"/>
                </a:cubicBezTo>
                <a:close/>
                <a:moveTo>
                  <a:pt x="21710" y="68583"/>
                </a:moveTo>
                <a:cubicBezTo>
                  <a:pt x="21751" y="68663"/>
                  <a:pt x="21793" y="68740"/>
                  <a:pt x="21831" y="68822"/>
                </a:cubicBezTo>
                <a:cubicBezTo>
                  <a:pt x="21828" y="68904"/>
                  <a:pt x="21821" y="68986"/>
                  <a:pt x="21814" y="69066"/>
                </a:cubicBezTo>
                <a:cubicBezTo>
                  <a:pt x="21760" y="68982"/>
                  <a:pt x="21706" y="68898"/>
                  <a:pt x="21649" y="68819"/>
                </a:cubicBezTo>
                <a:cubicBezTo>
                  <a:pt x="21652" y="68807"/>
                  <a:pt x="21657" y="68794"/>
                  <a:pt x="21662" y="68783"/>
                </a:cubicBezTo>
                <a:cubicBezTo>
                  <a:pt x="21680" y="68717"/>
                  <a:pt x="21693" y="68651"/>
                  <a:pt x="21710" y="68583"/>
                </a:cubicBezTo>
                <a:close/>
                <a:moveTo>
                  <a:pt x="21012" y="68441"/>
                </a:moveTo>
                <a:cubicBezTo>
                  <a:pt x="21134" y="68581"/>
                  <a:pt x="21251" y="68726"/>
                  <a:pt x="21362" y="68876"/>
                </a:cubicBezTo>
                <a:cubicBezTo>
                  <a:pt x="21322" y="68996"/>
                  <a:pt x="21278" y="69114"/>
                  <a:pt x="21228" y="69229"/>
                </a:cubicBezTo>
                <a:cubicBezTo>
                  <a:pt x="21086" y="69080"/>
                  <a:pt x="20939" y="68937"/>
                  <a:pt x="20788" y="68796"/>
                </a:cubicBezTo>
                <a:lnTo>
                  <a:pt x="20788" y="68796"/>
                </a:lnTo>
                <a:cubicBezTo>
                  <a:pt x="20868" y="68679"/>
                  <a:pt x="20943" y="68561"/>
                  <a:pt x="21012" y="68441"/>
                </a:cubicBezTo>
                <a:close/>
                <a:moveTo>
                  <a:pt x="12403" y="62879"/>
                </a:moveTo>
                <a:cubicBezTo>
                  <a:pt x="15524" y="62879"/>
                  <a:pt x="18951" y="63865"/>
                  <a:pt x="20866" y="66384"/>
                </a:cubicBezTo>
                <a:cubicBezTo>
                  <a:pt x="20816" y="66509"/>
                  <a:pt x="20761" y="66633"/>
                  <a:pt x="20699" y="66754"/>
                </a:cubicBezTo>
                <a:lnTo>
                  <a:pt x="20699" y="66756"/>
                </a:lnTo>
                <a:cubicBezTo>
                  <a:pt x="19718" y="65742"/>
                  <a:pt x="18550" y="65085"/>
                  <a:pt x="17525" y="64667"/>
                </a:cubicBezTo>
                <a:cubicBezTo>
                  <a:pt x="15968" y="64030"/>
                  <a:pt x="14129" y="63697"/>
                  <a:pt x="12311" y="63697"/>
                </a:cubicBezTo>
                <a:cubicBezTo>
                  <a:pt x="11491" y="63697"/>
                  <a:pt x="10675" y="63765"/>
                  <a:pt x="9891" y="63903"/>
                </a:cubicBezTo>
                <a:cubicBezTo>
                  <a:pt x="8206" y="64199"/>
                  <a:pt x="6894" y="64715"/>
                  <a:pt x="5884" y="65477"/>
                </a:cubicBezTo>
                <a:cubicBezTo>
                  <a:pt x="4662" y="66398"/>
                  <a:pt x="3829" y="67842"/>
                  <a:pt x="3559" y="69485"/>
                </a:cubicBezTo>
                <a:cubicBezTo>
                  <a:pt x="3534" y="69450"/>
                  <a:pt x="3509" y="69414"/>
                  <a:pt x="3485" y="69377"/>
                </a:cubicBezTo>
                <a:cubicBezTo>
                  <a:pt x="3486" y="69339"/>
                  <a:pt x="3486" y="69300"/>
                  <a:pt x="3488" y="69262"/>
                </a:cubicBezTo>
                <a:cubicBezTo>
                  <a:pt x="3585" y="67512"/>
                  <a:pt x="4339" y="65927"/>
                  <a:pt x="5560" y="64912"/>
                </a:cubicBezTo>
                <a:cubicBezTo>
                  <a:pt x="6499" y="64130"/>
                  <a:pt x="7746" y="63571"/>
                  <a:pt x="9371" y="63204"/>
                </a:cubicBezTo>
                <a:cubicBezTo>
                  <a:pt x="10297" y="62994"/>
                  <a:pt x="11332" y="62879"/>
                  <a:pt x="12403" y="62879"/>
                </a:cubicBezTo>
                <a:close/>
                <a:moveTo>
                  <a:pt x="12745" y="25812"/>
                </a:moveTo>
                <a:cubicBezTo>
                  <a:pt x="13874" y="25812"/>
                  <a:pt x="15064" y="26284"/>
                  <a:pt x="16149" y="26787"/>
                </a:cubicBezTo>
                <a:cubicBezTo>
                  <a:pt x="15739" y="26683"/>
                  <a:pt x="15327" y="26621"/>
                  <a:pt x="14919" y="26621"/>
                </a:cubicBezTo>
                <a:cubicBezTo>
                  <a:pt x="14358" y="26621"/>
                  <a:pt x="13805" y="26738"/>
                  <a:pt x="13273" y="27024"/>
                </a:cubicBezTo>
                <a:lnTo>
                  <a:pt x="13273" y="27023"/>
                </a:lnTo>
                <a:cubicBezTo>
                  <a:pt x="11502" y="27976"/>
                  <a:pt x="11448" y="30402"/>
                  <a:pt x="11715" y="32267"/>
                </a:cubicBezTo>
                <a:cubicBezTo>
                  <a:pt x="12543" y="38058"/>
                  <a:pt x="14760" y="43606"/>
                  <a:pt x="16905" y="48974"/>
                </a:cubicBezTo>
                <a:cubicBezTo>
                  <a:pt x="19520" y="55521"/>
                  <a:pt x="22222" y="62283"/>
                  <a:pt x="22387" y="69496"/>
                </a:cubicBezTo>
                <a:cubicBezTo>
                  <a:pt x="22376" y="69467"/>
                  <a:pt x="22364" y="69439"/>
                  <a:pt x="22353" y="69410"/>
                </a:cubicBezTo>
                <a:cubicBezTo>
                  <a:pt x="22351" y="69231"/>
                  <a:pt x="22347" y="69053"/>
                  <a:pt x="22341" y="68878"/>
                </a:cubicBezTo>
                <a:cubicBezTo>
                  <a:pt x="22043" y="61276"/>
                  <a:pt x="18880" y="54343"/>
                  <a:pt x="15820" y="47639"/>
                </a:cubicBezTo>
                <a:cubicBezTo>
                  <a:pt x="13433" y="42407"/>
                  <a:pt x="10965" y="36996"/>
                  <a:pt x="9868" y="31297"/>
                </a:cubicBezTo>
                <a:cubicBezTo>
                  <a:pt x="9590" y="29850"/>
                  <a:pt x="9372" y="27271"/>
                  <a:pt x="11051" y="26261"/>
                </a:cubicBezTo>
                <a:cubicBezTo>
                  <a:pt x="11583" y="25941"/>
                  <a:pt x="12156" y="25812"/>
                  <a:pt x="12745" y="25812"/>
                </a:cubicBezTo>
                <a:close/>
                <a:moveTo>
                  <a:pt x="22046" y="69319"/>
                </a:moveTo>
                <a:cubicBezTo>
                  <a:pt x="22064" y="69367"/>
                  <a:pt x="22081" y="69414"/>
                  <a:pt x="22100" y="69462"/>
                </a:cubicBezTo>
                <a:cubicBezTo>
                  <a:pt x="22100" y="69487"/>
                  <a:pt x="22100" y="69510"/>
                  <a:pt x="22100" y="69535"/>
                </a:cubicBezTo>
                <a:lnTo>
                  <a:pt x="22100" y="69536"/>
                </a:lnTo>
                <a:cubicBezTo>
                  <a:pt x="22078" y="69498"/>
                  <a:pt x="22055" y="69458"/>
                  <a:pt x="22032" y="69419"/>
                </a:cubicBezTo>
                <a:cubicBezTo>
                  <a:pt x="22037" y="69385"/>
                  <a:pt x="22041" y="69353"/>
                  <a:pt x="22046" y="69319"/>
                </a:cubicBezTo>
                <a:close/>
                <a:moveTo>
                  <a:pt x="21544" y="69127"/>
                </a:moveTo>
                <a:cubicBezTo>
                  <a:pt x="21622" y="69242"/>
                  <a:pt x="21696" y="69359"/>
                  <a:pt x="21768" y="69478"/>
                </a:cubicBezTo>
                <a:cubicBezTo>
                  <a:pt x="21753" y="69583"/>
                  <a:pt x="21733" y="69688"/>
                  <a:pt x="21710" y="69792"/>
                </a:cubicBezTo>
                <a:cubicBezTo>
                  <a:pt x="21614" y="69671"/>
                  <a:pt x="21515" y="69552"/>
                  <a:pt x="21413" y="69436"/>
                </a:cubicBezTo>
                <a:cubicBezTo>
                  <a:pt x="21461" y="69336"/>
                  <a:pt x="21506" y="69234"/>
                  <a:pt x="21544" y="69127"/>
                </a:cubicBezTo>
                <a:close/>
                <a:moveTo>
                  <a:pt x="3482" y="69805"/>
                </a:moveTo>
                <a:lnTo>
                  <a:pt x="3509" y="69842"/>
                </a:lnTo>
                <a:cubicBezTo>
                  <a:pt x="3508" y="69859"/>
                  <a:pt x="3505" y="69877"/>
                  <a:pt x="3503" y="69894"/>
                </a:cubicBezTo>
                <a:cubicBezTo>
                  <a:pt x="3497" y="69882"/>
                  <a:pt x="3489" y="69870"/>
                  <a:pt x="3483" y="69856"/>
                </a:cubicBezTo>
                <a:cubicBezTo>
                  <a:pt x="3482" y="69839"/>
                  <a:pt x="3482" y="69822"/>
                  <a:pt x="3482" y="69805"/>
                </a:cubicBezTo>
                <a:close/>
                <a:moveTo>
                  <a:pt x="12222" y="63956"/>
                </a:moveTo>
                <a:cubicBezTo>
                  <a:pt x="12240" y="63956"/>
                  <a:pt x="12257" y="63956"/>
                  <a:pt x="12275" y="63956"/>
                </a:cubicBezTo>
                <a:cubicBezTo>
                  <a:pt x="15211" y="63956"/>
                  <a:pt x="18510" y="64837"/>
                  <a:pt x="20566" y="66998"/>
                </a:cubicBezTo>
                <a:cubicBezTo>
                  <a:pt x="20489" y="67129"/>
                  <a:pt x="20409" y="67261"/>
                  <a:pt x="20318" y="67387"/>
                </a:cubicBezTo>
                <a:cubicBezTo>
                  <a:pt x="19588" y="66770"/>
                  <a:pt x="18806" y="66312"/>
                  <a:pt x="18091" y="65980"/>
                </a:cubicBezTo>
                <a:lnTo>
                  <a:pt x="18091" y="65978"/>
                </a:lnTo>
                <a:cubicBezTo>
                  <a:pt x="16362" y="65174"/>
                  <a:pt x="14253" y="64740"/>
                  <a:pt x="12201" y="64740"/>
                </a:cubicBezTo>
                <a:cubicBezTo>
                  <a:pt x="11615" y="64740"/>
                  <a:pt x="11034" y="64775"/>
                  <a:pt x="10468" y="64847"/>
                </a:cubicBezTo>
                <a:cubicBezTo>
                  <a:pt x="8761" y="65065"/>
                  <a:pt x="7422" y="65519"/>
                  <a:pt x="6371" y="66236"/>
                </a:cubicBezTo>
                <a:cubicBezTo>
                  <a:pt x="5160" y="67060"/>
                  <a:pt x="4282" y="68378"/>
                  <a:pt x="3900" y="69914"/>
                </a:cubicBezTo>
                <a:cubicBezTo>
                  <a:pt x="3858" y="69867"/>
                  <a:pt x="3815" y="69819"/>
                  <a:pt x="3775" y="69769"/>
                </a:cubicBezTo>
                <a:cubicBezTo>
                  <a:pt x="3989" y="68091"/>
                  <a:pt x="4807" y="66606"/>
                  <a:pt x="6037" y="65679"/>
                </a:cubicBezTo>
                <a:cubicBezTo>
                  <a:pt x="7015" y="64942"/>
                  <a:pt x="8291" y="64443"/>
                  <a:pt x="9936" y="64152"/>
                </a:cubicBezTo>
                <a:cubicBezTo>
                  <a:pt x="10691" y="64022"/>
                  <a:pt x="11456" y="63956"/>
                  <a:pt x="12222" y="63956"/>
                </a:cubicBezTo>
                <a:close/>
                <a:moveTo>
                  <a:pt x="21961" y="69825"/>
                </a:moveTo>
                <a:cubicBezTo>
                  <a:pt x="22006" y="69907"/>
                  <a:pt x="22046" y="69993"/>
                  <a:pt x="22086" y="70078"/>
                </a:cubicBezTo>
                <a:cubicBezTo>
                  <a:pt x="22083" y="70150"/>
                  <a:pt x="22078" y="70225"/>
                  <a:pt x="22072" y="70297"/>
                </a:cubicBezTo>
                <a:cubicBezTo>
                  <a:pt x="22018" y="70214"/>
                  <a:pt x="21964" y="70134"/>
                  <a:pt x="21907" y="70054"/>
                </a:cubicBezTo>
                <a:lnTo>
                  <a:pt x="21907" y="70054"/>
                </a:lnTo>
                <a:cubicBezTo>
                  <a:pt x="21927" y="69977"/>
                  <a:pt x="21946" y="69902"/>
                  <a:pt x="21961" y="69825"/>
                </a:cubicBezTo>
                <a:close/>
                <a:moveTo>
                  <a:pt x="12129" y="64996"/>
                </a:moveTo>
                <a:cubicBezTo>
                  <a:pt x="12140" y="64996"/>
                  <a:pt x="12152" y="64996"/>
                  <a:pt x="12164" y="64996"/>
                </a:cubicBezTo>
                <a:cubicBezTo>
                  <a:pt x="14881" y="64996"/>
                  <a:pt x="17999" y="65772"/>
                  <a:pt x="20154" y="67595"/>
                </a:cubicBezTo>
                <a:cubicBezTo>
                  <a:pt x="20045" y="67736"/>
                  <a:pt x="19927" y="67873"/>
                  <a:pt x="19799" y="68007"/>
                </a:cubicBezTo>
                <a:cubicBezTo>
                  <a:pt x="17555" y="66447"/>
                  <a:pt x="14604" y="65753"/>
                  <a:pt x="12076" y="65753"/>
                </a:cubicBezTo>
                <a:cubicBezTo>
                  <a:pt x="11723" y="65753"/>
                  <a:pt x="11377" y="65767"/>
                  <a:pt x="11043" y="65793"/>
                </a:cubicBezTo>
                <a:cubicBezTo>
                  <a:pt x="9318" y="65931"/>
                  <a:pt x="7950" y="66324"/>
                  <a:pt x="6859" y="66994"/>
                </a:cubicBezTo>
                <a:cubicBezTo>
                  <a:pt x="5676" y="67722"/>
                  <a:pt x="4768" y="68904"/>
                  <a:pt x="4284" y="70314"/>
                </a:cubicBezTo>
                <a:cubicBezTo>
                  <a:pt x="4224" y="70258"/>
                  <a:pt x="4165" y="70200"/>
                  <a:pt x="4108" y="70141"/>
                </a:cubicBezTo>
                <a:cubicBezTo>
                  <a:pt x="4452" y="68594"/>
                  <a:pt x="5311" y="67262"/>
                  <a:pt x="6513" y="66444"/>
                </a:cubicBezTo>
                <a:cubicBezTo>
                  <a:pt x="7530" y="65750"/>
                  <a:pt x="8834" y="65310"/>
                  <a:pt x="10499" y="65097"/>
                </a:cubicBezTo>
                <a:cubicBezTo>
                  <a:pt x="11040" y="65031"/>
                  <a:pt x="11585" y="64996"/>
                  <a:pt x="12129" y="64996"/>
                </a:cubicBezTo>
                <a:close/>
                <a:moveTo>
                  <a:pt x="3739" y="70118"/>
                </a:moveTo>
                <a:cubicBezTo>
                  <a:pt x="3770" y="70152"/>
                  <a:pt x="3799" y="70186"/>
                  <a:pt x="3830" y="70220"/>
                </a:cubicBezTo>
                <a:cubicBezTo>
                  <a:pt x="3821" y="70269"/>
                  <a:pt x="3813" y="70319"/>
                  <a:pt x="3804" y="70368"/>
                </a:cubicBezTo>
                <a:cubicBezTo>
                  <a:pt x="3779" y="70333"/>
                  <a:pt x="3753" y="70297"/>
                  <a:pt x="3728" y="70260"/>
                </a:cubicBezTo>
                <a:cubicBezTo>
                  <a:pt x="3731" y="70212"/>
                  <a:pt x="3736" y="70166"/>
                  <a:pt x="3739" y="70118"/>
                </a:cubicBezTo>
                <a:close/>
                <a:moveTo>
                  <a:pt x="3719" y="70684"/>
                </a:moveTo>
                <a:lnTo>
                  <a:pt x="3719" y="70684"/>
                </a:lnTo>
                <a:cubicBezTo>
                  <a:pt x="3730" y="70698"/>
                  <a:pt x="3739" y="70711"/>
                  <a:pt x="3748" y="70723"/>
                </a:cubicBezTo>
                <a:cubicBezTo>
                  <a:pt x="3747" y="70743"/>
                  <a:pt x="3744" y="70761"/>
                  <a:pt x="3742" y="70781"/>
                </a:cubicBezTo>
                <a:lnTo>
                  <a:pt x="3721" y="70744"/>
                </a:lnTo>
                <a:cubicBezTo>
                  <a:pt x="3721" y="70723"/>
                  <a:pt x="3719" y="70704"/>
                  <a:pt x="3719" y="70684"/>
                </a:cubicBezTo>
                <a:close/>
                <a:moveTo>
                  <a:pt x="4049" y="70441"/>
                </a:moveTo>
                <a:cubicBezTo>
                  <a:pt x="4097" y="70488"/>
                  <a:pt x="4147" y="70536"/>
                  <a:pt x="4197" y="70581"/>
                </a:cubicBezTo>
                <a:cubicBezTo>
                  <a:pt x="4176" y="70653"/>
                  <a:pt x="4157" y="70726"/>
                  <a:pt x="4137" y="70798"/>
                </a:cubicBezTo>
                <a:cubicBezTo>
                  <a:pt x="4096" y="70749"/>
                  <a:pt x="4054" y="70700"/>
                  <a:pt x="4014" y="70649"/>
                </a:cubicBezTo>
                <a:cubicBezTo>
                  <a:pt x="4017" y="70635"/>
                  <a:pt x="4017" y="70621"/>
                  <a:pt x="4020" y="70606"/>
                </a:cubicBezTo>
                <a:cubicBezTo>
                  <a:pt x="4028" y="70550"/>
                  <a:pt x="4039" y="70496"/>
                  <a:pt x="4049" y="70441"/>
                </a:cubicBezTo>
                <a:close/>
                <a:moveTo>
                  <a:pt x="22299" y="70573"/>
                </a:moveTo>
                <a:cubicBezTo>
                  <a:pt x="22330" y="70652"/>
                  <a:pt x="22359" y="70731"/>
                  <a:pt x="22387" y="70811"/>
                </a:cubicBezTo>
                <a:lnTo>
                  <a:pt x="22387" y="70814"/>
                </a:lnTo>
                <a:cubicBezTo>
                  <a:pt x="22356" y="70757"/>
                  <a:pt x="22322" y="70704"/>
                  <a:pt x="22291" y="70649"/>
                </a:cubicBezTo>
                <a:lnTo>
                  <a:pt x="22290" y="70650"/>
                </a:lnTo>
                <a:cubicBezTo>
                  <a:pt x="22293" y="70624"/>
                  <a:pt x="22296" y="70599"/>
                  <a:pt x="22299" y="70573"/>
                </a:cubicBezTo>
                <a:close/>
                <a:moveTo>
                  <a:pt x="14924" y="26875"/>
                </a:moveTo>
                <a:cubicBezTo>
                  <a:pt x="15933" y="26875"/>
                  <a:pt x="16979" y="27278"/>
                  <a:pt x="17957" y="27759"/>
                </a:cubicBezTo>
                <a:cubicBezTo>
                  <a:pt x="17676" y="27703"/>
                  <a:pt x="17394" y="27673"/>
                  <a:pt x="17113" y="27673"/>
                </a:cubicBezTo>
                <a:cubicBezTo>
                  <a:pt x="16612" y="27673"/>
                  <a:pt x="16113" y="27771"/>
                  <a:pt x="15624" y="28004"/>
                </a:cubicBezTo>
                <a:cubicBezTo>
                  <a:pt x="13802" y="28876"/>
                  <a:pt x="13632" y="31306"/>
                  <a:pt x="13811" y="33191"/>
                </a:cubicBezTo>
                <a:cubicBezTo>
                  <a:pt x="14365" y="39041"/>
                  <a:pt x="16325" y="44716"/>
                  <a:pt x="18219" y="50202"/>
                </a:cubicBezTo>
                <a:cubicBezTo>
                  <a:pt x="20532" y="56898"/>
                  <a:pt x="22919" y="63814"/>
                  <a:pt x="22739" y="71062"/>
                </a:cubicBezTo>
                <a:cubicBezTo>
                  <a:pt x="22709" y="70962"/>
                  <a:pt x="22674" y="70865"/>
                  <a:pt x="22641" y="70768"/>
                </a:cubicBezTo>
                <a:cubicBezTo>
                  <a:pt x="22645" y="70663"/>
                  <a:pt x="22646" y="70558"/>
                  <a:pt x="22648" y="70454"/>
                </a:cubicBezTo>
                <a:cubicBezTo>
                  <a:pt x="22716" y="62831"/>
                  <a:pt x="19881" y="55738"/>
                  <a:pt x="17141" y="48880"/>
                </a:cubicBezTo>
                <a:cubicBezTo>
                  <a:pt x="15002" y="43527"/>
                  <a:pt x="12790" y="37991"/>
                  <a:pt x="11966" y="32233"/>
                </a:cubicBezTo>
                <a:cubicBezTo>
                  <a:pt x="11756" y="30771"/>
                  <a:pt x="11664" y="28179"/>
                  <a:pt x="13393" y="27248"/>
                </a:cubicBezTo>
                <a:cubicBezTo>
                  <a:pt x="13883" y="26984"/>
                  <a:pt x="14398" y="26875"/>
                  <a:pt x="14924" y="26875"/>
                </a:cubicBezTo>
                <a:close/>
                <a:moveTo>
                  <a:pt x="3974" y="70996"/>
                </a:moveTo>
                <a:cubicBezTo>
                  <a:pt x="4003" y="71031"/>
                  <a:pt x="4034" y="71068"/>
                  <a:pt x="4065" y="71102"/>
                </a:cubicBezTo>
                <a:cubicBezTo>
                  <a:pt x="4055" y="71144"/>
                  <a:pt x="4046" y="71187"/>
                  <a:pt x="4037" y="71229"/>
                </a:cubicBezTo>
                <a:cubicBezTo>
                  <a:pt x="4035" y="71237"/>
                  <a:pt x="4034" y="71244"/>
                  <a:pt x="4032" y="71252"/>
                </a:cubicBezTo>
                <a:cubicBezTo>
                  <a:pt x="4008" y="71218"/>
                  <a:pt x="3985" y="71183"/>
                  <a:pt x="3961" y="71147"/>
                </a:cubicBezTo>
                <a:cubicBezTo>
                  <a:pt x="3964" y="71098"/>
                  <a:pt x="3969" y="71047"/>
                  <a:pt x="3974" y="70996"/>
                </a:cubicBezTo>
                <a:close/>
                <a:moveTo>
                  <a:pt x="3943" y="71565"/>
                </a:moveTo>
                <a:lnTo>
                  <a:pt x="3972" y="71604"/>
                </a:lnTo>
                <a:cubicBezTo>
                  <a:pt x="3969" y="71625"/>
                  <a:pt x="3968" y="71647"/>
                  <a:pt x="3964" y="71669"/>
                </a:cubicBezTo>
                <a:cubicBezTo>
                  <a:pt x="3957" y="71655"/>
                  <a:pt x="3951" y="71644"/>
                  <a:pt x="3943" y="71632"/>
                </a:cubicBezTo>
                <a:cubicBezTo>
                  <a:pt x="3943" y="71608"/>
                  <a:pt x="3943" y="71587"/>
                  <a:pt x="3943" y="71565"/>
                </a:cubicBezTo>
                <a:close/>
                <a:moveTo>
                  <a:pt x="12083" y="66006"/>
                </a:moveTo>
                <a:cubicBezTo>
                  <a:pt x="14550" y="66006"/>
                  <a:pt x="17428" y="66679"/>
                  <a:pt x="19617" y="68188"/>
                </a:cubicBezTo>
                <a:cubicBezTo>
                  <a:pt x="18678" y="69100"/>
                  <a:pt x="17303" y="69908"/>
                  <a:pt x="15475" y="70626"/>
                </a:cubicBezTo>
                <a:cubicBezTo>
                  <a:pt x="13057" y="71573"/>
                  <a:pt x="10964" y="72047"/>
                  <a:pt x="9167" y="72047"/>
                </a:cubicBezTo>
                <a:cubicBezTo>
                  <a:pt x="7482" y="72047"/>
                  <a:pt x="6058" y="71630"/>
                  <a:pt x="4873" y="70797"/>
                </a:cubicBezTo>
                <a:cubicBezTo>
                  <a:pt x="4742" y="70706"/>
                  <a:pt x="4614" y="70606"/>
                  <a:pt x="4491" y="70499"/>
                </a:cubicBezTo>
                <a:cubicBezTo>
                  <a:pt x="4946" y="69098"/>
                  <a:pt x="5830" y="67924"/>
                  <a:pt x="6992" y="67211"/>
                </a:cubicBezTo>
                <a:cubicBezTo>
                  <a:pt x="8047" y="66562"/>
                  <a:pt x="9379" y="66181"/>
                  <a:pt x="11063" y="66046"/>
                </a:cubicBezTo>
                <a:cubicBezTo>
                  <a:pt x="11394" y="66020"/>
                  <a:pt x="11735" y="66006"/>
                  <a:pt x="12083" y="66006"/>
                </a:cubicBezTo>
                <a:close/>
                <a:moveTo>
                  <a:pt x="17110" y="27928"/>
                </a:moveTo>
                <a:cubicBezTo>
                  <a:pt x="17858" y="27928"/>
                  <a:pt x="18618" y="28160"/>
                  <a:pt x="19355" y="28492"/>
                </a:cubicBezTo>
                <a:cubicBezTo>
                  <a:pt x="19528" y="28584"/>
                  <a:pt x="19695" y="28674"/>
                  <a:pt x="19857" y="28759"/>
                </a:cubicBezTo>
                <a:cubicBezTo>
                  <a:pt x="19673" y="28733"/>
                  <a:pt x="19489" y="28720"/>
                  <a:pt x="19306" y="28720"/>
                </a:cubicBezTo>
                <a:cubicBezTo>
                  <a:pt x="18862" y="28720"/>
                  <a:pt x="18418" y="28799"/>
                  <a:pt x="17977" y="28986"/>
                </a:cubicBezTo>
                <a:cubicBezTo>
                  <a:pt x="16103" y="29775"/>
                  <a:pt x="15817" y="32212"/>
                  <a:pt x="15908" y="34116"/>
                </a:cubicBezTo>
                <a:cubicBezTo>
                  <a:pt x="16187" y="40024"/>
                  <a:pt x="17889" y="45823"/>
                  <a:pt x="19534" y="51432"/>
                </a:cubicBezTo>
                <a:cubicBezTo>
                  <a:pt x="21543" y="58279"/>
                  <a:pt x="23618" y="65350"/>
                  <a:pt x="23090" y="72635"/>
                </a:cubicBezTo>
                <a:cubicBezTo>
                  <a:pt x="23047" y="72462"/>
                  <a:pt x="22999" y="72290"/>
                  <a:pt x="22947" y="72125"/>
                </a:cubicBezTo>
                <a:cubicBezTo>
                  <a:pt x="22949" y="72095"/>
                  <a:pt x="22952" y="72064"/>
                  <a:pt x="22953" y="72034"/>
                </a:cubicBezTo>
                <a:cubicBezTo>
                  <a:pt x="23385" y="64388"/>
                  <a:pt x="20881" y="57134"/>
                  <a:pt x="18459" y="50120"/>
                </a:cubicBezTo>
                <a:cubicBezTo>
                  <a:pt x="16569" y="44646"/>
                  <a:pt x="14615" y="38987"/>
                  <a:pt x="14063" y="33168"/>
                </a:cubicBezTo>
                <a:cubicBezTo>
                  <a:pt x="13924" y="31690"/>
                  <a:pt x="13955" y="29084"/>
                  <a:pt x="15734" y="28233"/>
                </a:cubicBezTo>
                <a:cubicBezTo>
                  <a:pt x="16182" y="28018"/>
                  <a:pt x="16643" y="27928"/>
                  <a:pt x="17110" y="27928"/>
                </a:cubicBezTo>
                <a:close/>
                <a:moveTo>
                  <a:pt x="19830" y="68338"/>
                </a:moveTo>
                <a:cubicBezTo>
                  <a:pt x="20043" y="68492"/>
                  <a:pt x="20252" y="68655"/>
                  <a:pt x="20449" y="68828"/>
                </a:cubicBezTo>
                <a:cubicBezTo>
                  <a:pt x="19514" y="70052"/>
                  <a:pt x="17863" y="71058"/>
                  <a:pt x="15450" y="71875"/>
                </a:cubicBezTo>
                <a:cubicBezTo>
                  <a:pt x="13232" y="72627"/>
                  <a:pt x="11297" y="73002"/>
                  <a:pt x="9626" y="73002"/>
                </a:cubicBezTo>
                <a:cubicBezTo>
                  <a:pt x="7730" y="73002"/>
                  <a:pt x="6173" y="72519"/>
                  <a:pt x="4924" y="71551"/>
                </a:cubicBezTo>
                <a:cubicBezTo>
                  <a:pt x="4717" y="71389"/>
                  <a:pt x="4523" y="71214"/>
                  <a:pt x="4344" y="71024"/>
                </a:cubicBezTo>
                <a:cubicBezTo>
                  <a:pt x="4364" y="70937"/>
                  <a:pt x="4387" y="70849"/>
                  <a:pt x="4410" y="70765"/>
                </a:cubicBezTo>
                <a:lnTo>
                  <a:pt x="4410" y="70763"/>
                </a:lnTo>
                <a:cubicBezTo>
                  <a:pt x="4514" y="70848"/>
                  <a:pt x="4619" y="70930"/>
                  <a:pt x="4727" y="71005"/>
                </a:cubicBezTo>
                <a:cubicBezTo>
                  <a:pt x="5956" y="71869"/>
                  <a:pt x="7427" y="72301"/>
                  <a:pt x="9164" y="72301"/>
                </a:cubicBezTo>
                <a:cubicBezTo>
                  <a:pt x="10994" y="72301"/>
                  <a:pt x="13120" y="71821"/>
                  <a:pt x="15567" y="70862"/>
                </a:cubicBezTo>
                <a:cubicBezTo>
                  <a:pt x="17450" y="70124"/>
                  <a:pt x="18861" y="69286"/>
                  <a:pt x="19830" y="68338"/>
                </a:cubicBezTo>
                <a:close/>
                <a:moveTo>
                  <a:pt x="20637" y="69003"/>
                </a:moveTo>
                <a:cubicBezTo>
                  <a:pt x="20801" y="69154"/>
                  <a:pt x="20961" y="69311"/>
                  <a:pt x="21112" y="69476"/>
                </a:cubicBezTo>
                <a:cubicBezTo>
                  <a:pt x="20298" y="71067"/>
                  <a:pt x="18426" y="72266"/>
                  <a:pt x="15422" y="73127"/>
                </a:cubicBezTo>
                <a:cubicBezTo>
                  <a:pt x="13428" y="73697"/>
                  <a:pt x="11671" y="73983"/>
                  <a:pt x="10137" y="73983"/>
                </a:cubicBezTo>
                <a:cubicBezTo>
                  <a:pt x="7993" y="73983"/>
                  <a:pt x="6284" y="73424"/>
                  <a:pt x="4974" y="72304"/>
                </a:cubicBezTo>
                <a:cubicBezTo>
                  <a:pt x="4704" y="72073"/>
                  <a:pt x="4458" y="71815"/>
                  <a:pt x="4241" y="71534"/>
                </a:cubicBezTo>
                <a:cubicBezTo>
                  <a:pt x="4251" y="71463"/>
                  <a:pt x="4264" y="71392"/>
                  <a:pt x="4278" y="71323"/>
                </a:cubicBezTo>
                <a:cubicBezTo>
                  <a:pt x="4432" y="71476"/>
                  <a:pt x="4596" y="71619"/>
                  <a:pt x="4767" y="71752"/>
                </a:cubicBezTo>
                <a:cubicBezTo>
                  <a:pt x="6061" y="72755"/>
                  <a:pt x="7669" y="73256"/>
                  <a:pt x="9622" y="73256"/>
                </a:cubicBezTo>
                <a:cubicBezTo>
                  <a:pt x="11323" y="73256"/>
                  <a:pt x="13287" y="72877"/>
                  <a:pt x="15529" y="72116"/>
                </a:cubicBezTo>
                <a:cubicBezTo>
                  <a:pt x="17979" y="71288"/>
                  <a:pt x="19667" y="70258"/>
                  <a:pt x="20637" y="69003"/>
                </a:cubicBezTo>
                <a:close/>
                <a:moveTo>
                  <a:pt x="21291" y="69680"/>
                </a:moveTo>
                <a:cubicBezTo>
                  <a:pt x="21409" y="69817"/>
                  <a:pt x="21523" y="69956"/>
                  <a:pt x="21629" y="70101"/>
                </a:cubicBezTo>
                <a:cubicBezTo>
                  <a:pt x="21614" y="70157"/>
                  <a:pt x="21600" y="70211"/>
                  <a:pt x="21582" y="70265"/>
                </a:cubicBezTo>
                <a:cubicBezTo>
                  <a:pt x="20923" y="72209"/>
                  <a:pt x="18898" y="73553"/>
                  <a:pt x="15396" y="74376"/>
                </a:cubicBezTo>
                <a:cubicBezTo>
                  <a:pt x="13651" y="74787"/>
                  <a:pt x="12093" y="74992"/>
                  <a:pt x="10714" y="74992"/>
                </a:cubicBezTo>
                <a:cubicBezTo>
                  <a:pt x="8276" y="74992"/>
                  <a:pt x="6396" y="74349"/>
                  <a:pt x="5023" y="73057"/>
                </a:cubicBezTo>
                <a:cubicBezTo>
                  <a:pt x="4700" y="72752"/>
                  <a:pt x="4417" y="72408"/>
                  <a:pt x="4179" y="72031"/>
                </a:cubicBezTo>
                <a:cubicBezTo>
                  <a:pt x="4184" y="71980"/>
                  <a:pt x="4188" y="71929"/>
                  <a:pt x="4193" y="71879"/>
                </a:cubicBezTo>
                <a:cubicBezTo>
                  <a:pt x="4381" y="72101"/>
                  <a:pt x="4588" y="72307"/>
                  <a:pt x="4808" y="72496"/>
                </a:cubicBezTo>
                <a:cubicBezTo>
                  <a:pt x="6166" y="73657"/>
                  <a:pt x="7928" y="74236"/>
                  <a:pt x="10135" y="74236"/>
                </a:cubicBezTo>
                <a:cubicBezTo>
                  <a:pt x="11693" y="74236"/>
                  <a:pt x="13475" y="73946"/>
                  <a:pt x="15492" y="73367"/>
                </a:cubicBezTo>
                <a:cubicBezTo>
                  <a:pt x="18513" y="72505"/>
                  <a:pt x="20420" y="71292"/>
                  <a:pt x="21291" y="69680"/>
                </a:cubicBezTo>
                <a:close/>
                <a:moveTo>
                  <a:pt x="21813" y="70368"/>
                </a:moveTo>
                <a:cubicBezTo>
                  <a:pt x="21887" y="70478"/>
                  <a:pt x="21958" y="70590"/>
                  <a:pt x="22027" y="70706"/>
                </a:cubicBezTo>
                <a:cubicBezTo>
                  <a:pt x="21973" y="71085"/>
                  <a:pt x="21885" y="71460"/>
                  <a:pt x="21745" y="71818"/>
                </a:cubicBezTo>
                <a:cubicBezTo>
                  <a:pt x="20992" y="73728"/>
                  <a:pt x="18908" y="74974"/>
                  <a:pt x="15368" y="75628"/>
                </a:cubicBezTo>
                <a:cubicBezTo>
                  <a:pt x="13902" y="75899"/>
                  <a:pt x="12572" y="76034"/>
                  <a:pt x="11374" y="76034"/>
                </a:cubicBezTo>
                <a:cubicBezTo>
                  <a:pt x="8583" y="76034"/>
                  <a:pt x="6504" y="75298"/>
                  <a:pt x="5069" y="73812"/>
                </a:cubicBezTo>
                <a:cubicBezTo>
                  <a:pt x="4702" y="73428"/>
                  <a:pt x="4392" y="72991"/>
                  <a:pt x="4151" y="72517"/>
                </a:cubicBezTo>
                <a:cubicBezTo>
                  <a:pt x="4154" y="72494"/>
                  <a:pt x="4154" y="72471"/>
                  <a:pt x="4156" y="72449"/>
                </a:cubicBezTo>
                <a:cubicBezTo>
                  <a:pt x="4361" y="72736"/>
                  <a:pt x="4592" y="73002"/>
                  <a:pt x="4849" y="73244"/>
                </a:cubicBezTo>
                <a:cubicBezTo>
                  <a:pt x="6270" y="74582"/>
                  <a:pt x="8207" y="75247"/>
                  <a:pt x="10712" y="75247"/>
                </a:cubicBezTo>
                <a:cubicBezTo>
                  <a:pt x="12111" y="75247"/>
                  <a:pt x="13691" y="75040"/>
                  <a:pt x="15453" y="74625"/>
                </a:cubicBezTo>
                <a:cubicBezTo>
                  <a:pt x="19036" y="73782"/>
                  <a:pt x="21116" y="72389"/>
                  <a:pt x="21813" y="70368"/>
                </a:cubicBezTo>
                <a:close/>
                <a:moveTo>
                  <a:pt x="22225" y="71058"/>
                </a:moveTo>
                <a:cubicBezTo>
                  <a:pt x="22271" y="71147"/>
                  <a:pt x="22319" y="71237"/>
                  <a:pt x="22362" y="71328"/>
                </a:cubicBezTo>
                <a:cubicBezTo>
                  <a:pt x="22314" y="72030"/>
                  <a:pt x="22199" y="72733"/>
                  <a:pt x="21910" y="73372"/>
                </a:cubicBezTo>
                <a:cubicBezTo>
                  <a:pt x="21066" y="75248"/>
                  <a:pt x="18918" y="76395"/>
                  <a:pt x="15343" y="76881"/>
                </a:cubicBezTo>
                <a:cubicBezTo>
                  <a:pt x="14192" y="77037"/>
                  <a:pt x="13127" y="77115"/>
                  <a:pt x="12147" y="77115"/>
                </a:cubicBezTo>
                <a:cubicBezTo>
                  <a:pt x="8928" y="77115"/>
                  <a:pt x="6615" y="76272"/>
                  <a:pt x="5120" y="74568"/>
                </a:cubicBezTo>
                <a:cubicBezTo>
                  <a:pt x="4758" y="74148"/>
                  <a:pt x="4460" y="73678"/>
                  <a:pt x="4239" y="73170"/>
                </a:cubicBezTo>
                <a:lnTo>
                  <a:pt x="4239" y="73170"/>
                </a:lnTo>
                <a:cubicBezTo>
                  <a:pt x="4429" y="73462"/>
                  <a:pt x="4646" y="73736"/>
                  <a:pt x="4889" y="73988"/>
                </a:cubicBezTo>
                <a:lnTo>
                  <a:pt x="4889" y="73989"/>
                </a:lnTo>
                <a:cubicBezTo>
                  <a:pt x="6373" y="75527"/>
                  <a:pt x="8511" y="76290"/>
                  <a:pt x="11375" y="76290"/>
                </a:cubicBezTo>
                <a:cubicBezTo>
                  <a:pt x="12589" y="76290"/>
                  <a:pt x="13936" y="76152"/>
                  <a:pt x="15416" y="75878"/>
                </a:cubicBezTo>
                <a:cubicBezTo>
                  <a:pt x="19048" y="75207"/>
                  <a:pt x="21196" y="73911"/>
                  <a:pt x="21983" y="71912"/>
                </a:cubicBezTo>
                <a:cubicBezTo>
                  <a:pt x="22089" y="71636"/>
                  <a:pt x="22171" y="71349"/>
                  <a:pt x="22225" y="71058"/>
                </a:cubicBezTo>
                <a:close/>
                <a:moveTo>
                  <a:pt x="22571" y="71823"/>
                </a:moveTo>
                <a:cubicBezTo>
                  <a:pt x="22612" y="71933"/>
                  <a:pt x="22654" y="72042"/>
                  <a:pt x="22691" y="72155"/>
                </a:cubicBezTo>
                <a:cubicBezTo>
                  <a:pt x="22632" y="73096"/>
                  <a:pt x="22509" y="74074"/>
                  <a:pt x="22077" y="74923"/>
                </a:cubicBezTo>
                <a:cubicBezTo>
                  <a:pt x="21139" y="76765"/>
                  <a:pt x="18928" y="77814"/>
                  <a:pt x="15319" y="78129"/>
                </a:cubicBezTo>
                <a:cubicBezTo>
                  <a:pt x="14521" y="78199"/>
                  <a:pt x="13766" y="78234"/>
                  <a:pt x="13053" y="78234"/>
                </a:cubicBezTo>
                <a:cubicBezTo>
                  <a:pt x="9315" y="78234"/>
                  <a:pt x="6724" y="77273"/>
                  <a:pt x="5169" y="75319"/>
                </a:cubicBezTo>
                <a:cubicBezTo>
                  <a:pt x="4862" y="74930"/>
                  <a:pt x="4611" y="74503"/>
                  <a:pt x="4420" y="74046"/>
                </a:cubicBezTo>
                <a:lnTo>
                  <a:pt x="4420" y="74046"/>
                </a:lnTo>
                <a:cubicBezTo>
                  <a:pt x="4571" y="74287"/>
                  <a:pt x="4742" y="74517"/>
                  <a:pt x="4930" y="74733"/>
                </a:cubicBezTo>
                <a:cubicBezTo>
                  <a:pt x="6475" y="76495"/>
                  <a:pt x="8851" y="77367"/>
                  <a:pt x="12147" y="77367"/>
                </a:cubicBezTo>
                <a:cubicBezTo>
                  <a:pt x="13139" y="77367"/>
                  <a:pt x="14217" y="77286"/>
                  <a:pt x="15379" y="77129"/>
                </a:cubicBezTo>
                <a:cubicBezTo>
                  <a:pt x="19046" y="76632"/>
                  <a:pt x="21259" y="75436"/>
                  <a:pt x="22143" y="73474"/>
                </a:cubicBezTo>
                <a:cubicBezTo>
                  <a:pt x="22379" y="72949"/>
                  <a:pt x="22504" y="72388"/>
                  <a:pt x="22571" y="71823"/>
                </a:cubicBezTo>
                <a:close/>
                <a:moveTo>
                  <a:pt x="22884" y="72888"/>
                </a:moveTo>
                <a:cubicBezTo>
                  <a:pt x="22933" y="73119"/>
                  <a:pt x="22976" y="73355"/>
                  <a:pt x="23004" y="73599"/>
                </a:cubicBezTo>
                <a:cubicBezTo>
                  <a:pt x="22902" y="74580"/>
                  <a:pt x="22737" y="75606"/>
                  <a:pt x="22242" y="76478"/>
                </a:cubicBezTo>
                <a:cubicBezTo>
                  <a:pt x="21211" y="78285"/>
                  <a:pt x="18938" y="79235"/>
                  <a:pt x="15293" y="79382"/>
                </a:cubicBezTo>
                <a:cubicBezTo>
                  <a:pt x="14896" y="79398"/>
                  <a:pt x="14510" y="79406"/>
                  <a:pt x="14134" y="79406"/>
                </a:cubicBezTo>
                <a:cubicBezTo>
                  <a:pt x="9754" y="79406"/>
                  <a:pt x="6830" y="78309"/>
                  <a:pt x="5219" y="76074"/>
                </a:cubicBezTo>
                <a:cubicBezTo>
                  <a:pt x="4967" y="75723"/>
                  <a:pt x="4758" y="75344"/>
                  <a:pt x="4597" y="74944"/>
                </a:cubicBezTo>
                <a:lnTo>
                  <a:pt x="4597" y="74944"/>
                </a:lnTo>
                <a:cubicBezTo>
                  <a:pt x="4711" y="75129"/>
                  <a:pt x="4836" y="75307"/>
                  <a:pt x="4970" y="75478"/>
                </a:cubicBezTo>
                <a:cubicBezTo>
                  <a:pt x="6577" y="77496"/>
                  <a:pt x="9232" y="78488"/>
                  <a:pt x="13055" y="78488"/>
                </a:cubicBezTo>
                <a:cubicBezTo>
                  <a:pt x="13774" y="78488"/>
                  <a:pt x="14537" y="78453"/>
                  <a:pt x="15340" y="78383"/>
                </a:cubicBezTo>
                <a:cubicBezTo>
                  <a:pt x="19045" y="78059"/>
                  <a:pt x="21322" y="76965"/>
                  <a:pt x="22302" y="75038"/>
                </a:cubicBezTo>
                <a:cubicBezTo>
                  <a:pt x="22645" y="74367"/>
                  <a:pt x="22800" y="73627"/>
                  <a:pt x="22884" y="72888"/>
                </a:cubicBezTo>
                <a:close/>
                <a:moveTo>
                  <a:pt x="29040" y="0"/>
                </a:moveTo>
                <a:lnTo>
                  <a:pt x="28809" y="105"/>
                </a:lnTo>
                <a:cubicBezTo>
                  <a:pt x="30754" y="4410"/>
                  <a:pt x="31354" y="10832"/>
                  <a:pt x="28739" y="14775"/>
                </a:cubicBezTo>
                <a:cubicBezTo>
                  <a:pt x="27766" y="16244"/>
                  <a:pt x="26372" y="17549"/>
                  <a:pt x="24482" y="18762"/>
                </a:cubicBezTo>
                <a:cubicBezTo>
                  <a:pt x="21615" y="20603"/>
                  <a:pt x="17476" y="22523"/>
                  <a:pt x="12690" y="22523"/>
                </a:cubicBezTo>
                <a:cubicBezTo>
                  <a:pt x="11382" y="22523"/>
                  <a:pt x="10026" y="22379"/>
                  <a:pt x="8635" y="22052"/>
                </a:cubicBezTo>
                <a:cubicBezTo>
                  <a:pt x="8343" y="21984"/>
                  <a:pt x="8033" y="21902"/>
                  <a:pt x="7709" y="21817"/>
                </a:cubicBezTo>
                <a:cubicBezTo>
                  <a:pt x="6618" y="21530"/>
                  <a:pt x="5383" y="21205"/>
                  <a:pt x="4215" y="21205"/>
                </a:cubicBezTo>
                <a:cubicBezTo>
                  <a:pt x="3223" y="21205"/>
                  <a:pt x="2280" y="21439"/>
                  <a:pt x="1513" y="22129"/>
                </a:cubicBezTo>
                <a:cubicBezTo>
                  <a:pt x="1" y="23488"/>
                  <a:pt x="528" y="25884"/>
                  <a:pt x="1237" y="27654"/>
                </a:cubicBezTo>
                <a:cubicBezTo>
                  <a:pt x="3435" y="33145"/>
                  <a:pt x="6942" y="38069"/>
                  <a:pt x="10334" y="42830"/>
                </a:cubicBezTo>
                <a:cubicBezTo>
                  <a:pt x="13078" y="46684"/>
                  <a:pt x="15879" y="50625"/>
                  <a:pt x="18007" y="54897"/>
                </a:cubicBezTo>
                <a:cubicBezTo>
                  <a:pt x="19048" y="57056"/>
                  <a:pt x="19934" y="59284"/>
                  <a:pt x="20572" y="61609"/>
                </a:cubicBezTo>
                <a:cubicBezTo>
                  <a:pt x="18824" y="58969"/>
                  <a:pt x="15810" y="57986"/>
                  <a:pt x="12808" y="57986"/>
                </a:cubicBezTo>
                <a:cubicBezTo>
                  <a:pt x="10728" y="57986"/>
                  <a:pt x="8654" y="58458"/>
                  <a:pt x="7012" y="59179"/>
                </a:cubicBezTo>
                <a:cubicBezTo>
                  <a:pt x="5427" y="59875"/>
                  <a:pt x="4262" y="60694"/>
                  <a:pt x="3451" y="61684"/>
                </a:cubicBezTo>
                <a:cubicBezTo>
                  <a:pt x="2386" y="62984"/>
                  <a:pt x="1919" y="64778"/>
                  <a:pt x="2170" y="66608"/>
                </a:cubicBezTo>
                <a:cubicBezTo>
                  <a:pt x="2244" y="67159"/>
                  <a:pt x="2385" y="67697"/>
                  <a:pt x="2585" y="68214"/>
                </a:cubicBezTo>
                <a:cubicBezTo>
                  <a:pt x="2653" y="68512"/>
                  <a:pt x="2741" y="68803"/>
                  <a:pt x="2849" y="69090"/>
                </a:cubicBezTo>
                <a:cubicBezTo>
                  <a:pt x="2911" y="69387"/>
                  <a:pt x="2994" y="69680"/>
                  <a:pt x="3096" y="69965"/>
                </a:cubicBezTo>
                <a:cubicBezTo>
                  <a:pt x="3154" y="70268"/>
                  <a:pt x="3233" y="70565"/>
                  <a:pt x="3333" y="70856"/>
                </a:cubicBezTo>
                <a:cubicBezTo>
                  <a:pt x="3387" y="71153"/>
                  <a:pt x="3461" y="71446"/>
                  <a:pt x="3556" y="71733"/>
                </a:cubicBezTo>
                <a:cubicBezTo>
                  <a:pt x="3603" y="72031"/>
                  <a:pt x="3673" y="72326"/>
                  <a:pt x="3762" y="72614"/>
                </a:cubicBezTo>
                <a:cubicBezTo>
                  <a:pt x="3806" y="72917"/>
                  <a:pt x="3872" y="73218"/>
                  <a:pt x="3958" y="73511"/>
                </a:cubicBezTo>
                <a:cubicBezTo>
                  <a:pt x="4093" y="74508"/>
                  <a:pt x="4449" y="75440"/>
                  <a:pt x="5014" y="76223"/>
                </a:cubicBezTo>
                <a:cubicBezTo>
                  <a:pt x="6678" y="78530"/>
                  <a:pt x="9672" y="79659"/>
                  <a:pt x="14145" y="79659"/>
                </a:cubicBezTo>
                <a:cubicBezTo>
                  <a:pt x="14520" y="79659"/>
                  <a:pt x="14905" y="79652"/>
                  <a:pt x="15302" y="79636"/>
                </a:cubicBezTo>
                <a:cubicBezTo>
                  <a:pt x="19043" y="79485"/>
                  <a:pt x="21384" y="78495"/>
                  <a:pt x="22461" y="76603"/>
                </a:cubicBezTo>
                <a:cubicBezTo>
                  <a:pt x="22984" y="75688"/>
                  <a:pt x="23152" y="74625"/>
                  <a:pt x="23259" y="73613"/>
                </a:cubicBezTo>
                <a:cubicBezTo>
                  <a:pt x="24056" y="65943"/>
                  <a:pt x="21881" y="58531"/>
                  <a:pt x="19778" y="51361"/>
                </a:cubicBezTo>
                <a:cubicBezTo>
                  <a:pt x="18136" y="45766"/>
                  <a:pt x="16439" y="39982"/>
                  <a:pt x="16161" y="34103"/>
                </a:cubicBezTo>
                <a:cubicBezTo>
                  <a:pt x="16090" y="32610"/>
                  <a:pt x="16245" y="29990"/>
                  <a:pt x="18076" y="29218"/>
                </a:cubicBezTo>
                <a:cubicBezTo>
                  <a:pt x="18480" y="29048"/>
                  <a:pt x="18890" y="28975"/>
                  <a:pt x="19301" y="28975"/>
                </a:cubicBezTo>
                <a:cubicBezTo>
                  <a:pt x="19811" y="28975"/>
                  <a:pt x="20322" y="29088"/>
                  <a:pt x="20827" y="29269"/>
                </a:cubicBezTo>
                <a:cubicBezTo>
                  <a:pt x="21052" y="29401"/>
                  <a:pt x="21271" y="29535"/>
                  <a:pt x="21484" y="29663"/>
                </a:cubicBezTo>
                <a:cubicBezTo>
                  <a:pt x="21771" y="29837"/>
                  <a:pt x="22046" y="30002"/>
                  <a:pt x="22307" y="30150"/>
                </a:cubicBezTo>
                <a:cubicBezTo>
                  <a:pt x="22760" y="30410"/>
                  <a:pt x="23217" y="30641"/>
                  <a:pt x="23675" y="30851"/>
                </a:cubicBezTo>
                <a:cubicBezTo>
                  <a:pt x="23714" y="30877"/>
                  <a:pt x="23754" y="30903"/>
                  <a:pt x="23793" y="30930"/>
                </a:cubicBezTo>
                <a:cubicBezTo>
                  <a:pt x="24072" y="31118"/>
                  <a:pt x="24340" y="31297"/>
                  <a:pt x="24596" y="31459"/>
                </a:cubicBezTo>
                <a:cubicBezTo>
                  <a:pt x="27990" y="33609"/>
                  <a:pt x="31588" y="34312"/>
                  <a:pt x="34845" y="34312"/>
                </a:cubicBezTo>
                <a:cubicBezTo>
                  <a:pt x="37060" y="34312"/>
                  <a:pt x="39117" y="33987"/>
                  <a:pt x="40843" y="33570"/>
                </a:cubicBezTo>
                <a:cubicBezTo>
                  <a:pt x="43062" y="33034"/>
                  <a:pt x="44835" y="32243"/>
                  <a:pt x="46265" y="31152"/>
                </a:cubicBezTo>
                <a:cubicBezTo>
                  <a:pt x="50652" y="27804"/>
                  <a:pt x="56316" y="17691"/>
                  <a:pt x="52833" y="4810"/>
                </a:cubicBezTo>
                <a:lnTo>
                  <a:pt x="52833" y="4810"/>
                </a:lnTo>
                <a:lnTo>
                  <a:pt x="52588" y="4876"/>
                </a:lnTo>
                <a:cubicBezTo>
                  <a:pt x="56038" y="17637"/>
                  <a:pt x="50446" y="27642"/>
                  <a:pt x="46111" y="30950"/>
                </a:cubicBezTo>
                <a:cubicBezTo>
                  <a:pt x="44708" y="32019"/>
                  <a:pt x="42966" y="32795"/>
                  <a:pt x="40783" y="33323"/>
                </a:cubicBezTo>
                <a:cubicBezTo>
                  <a:pt x="39076" y="33736"/>
                  <a:pt x="37043" y="34057"/>
                  <a:pt x="34853" y="34057"/>
                </a:cubicBezTo>
                <a:cubicBezTo>
                  <a:pt x="31709" y="34057"/>
                  <a:pt x="28244" y="33394"/>
                  <a:pt x="24962" y="31385"/>
                </a:cubicBezTo>
                <a:lnTo>
                  <a:pt x="24962" y="31385"/>
                </a:lnTo>
                <a:cubicBezTo>
                  <a:pt x="27209" y="32212"/>
                  <a:pt x="29459" y="32526"/>
                  <a:pt x="31578" y="32526"/>
                </a:cubicBezTo>
                <a:cubicBezTo>
                  <a:pt x="34173" y="32526"/>
                  <a:pt x="36571" y="32056"/>
                  <a:pt x="38526" y="31485"/>
                </a:cubicBezTo>
                <a:cubicBezTo>
                  <a:pt x="40701" y="30849"/>
                  <a:pt x="42423" y="29982"/>
                  <a:pt x="43792" y="28833"/>
                </a:cubicBezTo>
                <a:cubicBezTo>
                  <a:pt x="44631" y="28126"/>
                  <a:pt x="47513" y="25391"/>
                  <a:pt x="49288" y="19853"/>
                </a:cubicBezTo>
                <a:cubicBezTo>
                  <a:pt x="50394" y="16398"/>
                  <a:pt x="51318" y="10867"/>
                  <a:pt x="49434" y="4125"/>
                </a:cubicBezTo>
                <a:lnTo>
                  <a:pt x="49434" y="4125"/>
                </a:lnTo>
                <a:lnTo>
                  <a:pt x="49190" y="4192"/>
                </a:lnTo>
                <a:cubicBezTo>
                  <a:pt x="51057" y="10875"/>
                  <a:pt x="50142" y="16354"/>
                  <a:pt x="49045" y="19776"/>
                </a:cubicBezTo>
                <a:cubicBezTo>
                  <a:pt x="47652" y="24124"/>
                  <a:pt x="45333" y="27205"/>
                  <a:pt x="43628" y="28638"/>
                </a:cubicBezTo>
                <a:cubicBezTo>
                  <a:pt x="42287" y="29765"/>
                  <a:pt x="40595" y="30616"/>
                  <a:pt x="38455" y="31243"/>
                </a:cubicBezTo>
                <a:cubicBezTo>
                  <a:pt x="36521" y="31808"/>
                  <a:pt x="34150" y="32272"/>
                  <a:pt x="31585" y="32272"/>
                </a:cubicBezTo>
                <a:cubicBezTo>
                  <a:pt x="29098" y="32272"/>
                  <a:pt x="26429" y="31835"/>
                  <a:pt x="23800" y="30629"/>
                </a:cubicBezTo>
                <a:cubicBezTo>
                  <a:pt x="23470" y="30408"/>
                  <a:pt x="23126" y="30180"/>
                  <a:pt x="22770" y="29961"/>
                </a:cubicBezTo>
                <a:lnTo>
                  <a:pt x="22770" y="29961"/>
                </a:lnTo>
                <a:cubicBezTo>
                  <a:pt x="24672" y="30554"/>
                  <a:pt x="26557" y="30790"/>
                  <a:pt x="28355" y="30790"/>
                </a:cubicBezTo>
                <a:cubicBezTo>
                  <a:pt x="31322" y="30790"/>
                  <a:pt x="34048" y="30147"/>
                  <a:pt x="36208" y="29402"/>
                </a:cubicBezTo>
                <a:cubicBezTo>
                  <a:pt x="38341" y="28666"/>
                  <a:pt x="40013" y="27722"/>
                  <a:pt x="41320" y="26514"/>
                </a:cubicBezTo>
                <a:cubicBezTo>
                  <a:pt x="44938" y="23166"/>
                  <a:pt x="49181" y="14258"/>
                  <a:pt x="46037" y="3439"/>
                </a:cubicBezTo>
                <a:lnTo>
                  <a:pt x="46037" y="3439"/>
                </a:lnTo>
                <a:lnTo>
                  <a:pt x="45793" y="3510"/>
                </a:lnTo>
                <a:cubicBezTo>
                  <a:pt x="48905" y="14218"/>
                  <a:pt x="44719" y="23022"/>
                  <a:pt x="41147" y="26327"/>
                </a:cubicBezTo>
                <a:cubicBezTo>
                  <a:pt x="39868" y="27512"/>
                  <a:pt x="38225" y="28438"/>
                  <a:pt x="36127" y="29161"/>
                </a:cubicBezTo>
                <a:cubicBezTo>
                  <a:pt x="33988" y="29899"/>
                  <a:pt x="31290" y="30536"/>
                  <a:pt x="28356" y="30536"/>
                </a:cubicBezTo>
                <a:cubicBezTo>
                  <a:pt x="25869" y="30536"/>
                  <a:pt x="23212" y="30078"/>
                  <a:pt x="20583" y="28836"/>
                </a:cubicBezTo>
                <a:cubicBezTo>
                  <a:pt x="20216" y="28628"/>
                  <a:pt x="19838" y="28429"/>
                  <a:pt x="19452" y="28257"/>
                </a:cubicBezTo>
                <a:lnTo>
                  <a:pt x="19301" y="28175"/>
                </a:lnTo>
                <a:lnTo>
                  <a:pt x="19173" y="28106"/>
                </a:lnTo>
                <a:lnTo>
                  <a:pt x="19173" y="28106"/>
                </a:lnTo>
                <a:cubicBezTo>
                  <a:pt x="21218" y="28817"/>
                  <a:pt x="23243" y="29100"/>
                  <a:pt x="25170" y="29100"/>
                </a:cubicBezTo>
                <a:cubicBezTo>
                  <a:pt x="28505" y="29100"/>
                  <a:pt x="31547" y="28254"/>
                  <a:pt x="33892" y="27318"/>
                </a:cubicBezTo>
                <a:cubicBezTo>
                  <a:pt x="35982" y="26483"/>
                  <a:pt x="37603" y="25461"/>
                  <a:pt x="38847" y="24196"/>
                </a:cubicBezTo>
                <a:cubicBezTo>
                  <a:pt x="42016" y="20969"/>
                  <a:pt x="45640" y="12595"/>
                  <a:pt x="42638" y="2754"/>
                </a:cubicBezTo>
                <a:lnTo>
                  <a:pt x="42638" y="2754"/>
                </a:lnTo>
                <a:lnTo>
                  <a:pt x="42395" y="2828"/>
                </a:lnTo>
                <a:cubicBezTo>
                  <a:pt x="45366" y="12563"/>
                  <a:pt x="41792" y="20834"/>
                  <a:pt x="38665" y="24017"/>
                </a:cubicBezTo>
                <a:cubicBezTo>
                  <a:pt x="37447" y="25258"/>
                  <a:pt x="35855" y="26261"/>
                  <a:pt x="33798" y="27082"/>
                </a:cubicBezTo>
                <a:cubicBezTo>
                  <a:pt x="31477" y="28009"/>
                  <a:pt x="28465" y="28848"/>
                  <a:pt x="25167" y="28848"/>
                </a:cubicBezTo>
                <a:cubicBezTo>
                  <a:pt x="22819" y="28848"/>
                  <a:pt x="20326" y="28423"/>
                  <a:pt x="17834" y="27304"/>
                </a:cubicBezTo>
                <a:cubicBezTo>
                  <a:pt x="17564" y="27183"/>
                  <a:pt x="17278" y="27046"/>
                  <a:pt x="16982" y="26903"/>
                </a:cubicBezTo>
                <a:cubicBezTo>
                  <a:pt x="16640" y="26739"/>
                  <a:pt x="16283" y="26568"/>
                  <a:pt x="15917" y="26404"/>
                </a:cubicBezTo>
                <a:lnTo>
                  <a:pt x="15917" y="26404"/>
                </a:lnTo>
                <a:cubicBezTo>
                  <a:pt x="18002" y="27154"/>
                  <a:pt x="20058" y="27455"/>
                  <a:pt x="22014" y="27455"/>
                </a:cubicBezTo>
                <a:cubicBezTo>
                  <a:pt x="25717" y="27455"/>
                  <a:pt x="29064" y="26378"/>
                  <a:pt x="31575" y="25233"/>
                </a:cubicBezTo>
                <a:cubicBezTo>
                  <a:pt x="33622" y="24298"/>
                  <a:pt x="35192" y="23200"/>
                  <a:pt x="36373" y="21877"/>
                </a:cubicBezTo>
                <a:cubicBezTo>
                  <a:pt x="39757" y="18082"/>
                  <a:pt x="41829" y="10059"/>
                  <a:pt x="39240" y="2068"/>
                </a:cubicBezTo>
                <a:lnTo>
                  <a:pt x="39240" y="2068"/>
                </a:lnTo>
                <a:lnTo>
                  <a:pt x="38998" y="2147"/>
                </a:lnTo>
                <a:cubicBezTo>
                  <a:pt x="41558" y="10046"/>
                  <a:pt x="39519" y="17966"/>
                  <a:pt x="36184" y="21708"/>
                </a:cubicBezTo>
                <a:cubicBezTo>
                  <a:pt x="35026" y="23005"/>
                  <a:pt x="33485" y="24082"/>
                  <a:pt x="31469" y="25002"/>
                </a:cubicBezTo>
                <a:cubicBezTo>
                  <a:pt x="28984" y="26135"/>
                  <a:pt x="25673" y="27202"/>
                  <a:pt x="22012" y="27202"/>
                </a:cubicBezTo>
                <a:cubicBezTo>
                  <a:pt x="19936" y="27202"/>
                  <a:pt x="17748" y="26859"/>
                  <a:pt x="15535" y="25991"/>
                </a:cubicBezTo>
                <a:cubicBezTo>
                  <a:pt x="15259" y="25883"/>
                  <a:pt x="14967" y="25759"/>
                  <a:pt x="14663" y="25631"/>
                </a:cubicBezTo>
                <a:cubicBezTo>
                  <a:pt x="13412" y="25102"/>
                  <a:pt x="11957" y="24487"/>
                  <a:pt x="10582" y="24487"/>
                </a:cubicBezTo>
                <a:cubicBezTo>
                  <a:pt x="9878" y="24487"/>
                  <a:pt x="9194" y="24649"/>
                  <a:pt x="8569" y="25067"/>
                </a:cubicBezTo>
                <a:cubicBezTo>
                  <a:pt x="6901" y="26184"/>
                  <a:pt x="7080" y="28597"/>
                  <a:pt x="7522" y="30425"/>
                </a:cubicBezTo>
                <a:cubicBezTo>
                  <a:pt x="8900" y="36095"/>
                  <a:pt x="11633" y="41394"/>
                  <a:pt x="14276" y="46518"/>
                </a:cubicBezTo>
                <a:cubicBezTo>
                  <a:pt x="15422" y="48741"/>
                  <a:pt x="16581" y="50991"/>
                  <a:pt x="17638" y="53286"/>
                </a:cubicBezTo>
                <a:cubicBezTo>
                  <a:pt x="16269" y="50506"/>
                  <a:pt x="14716" y="47815"/>
                  <a:pt x="13182" y="45163"/>
                </a:cubicBezTo>
                <a:cubicBezTo>
                  <a:pt x="10297" y="40172"/>
                  <a:pt x="7313" y="35012"/>
                  <a:pt x="5671" y="29430"/>
                </a:cubicBezTo>
                <a:cubicBezTo>
                  <a:pt x="5254" y="28013"/>
                  <a:pt x="4790" y="25460"/>
                  <a:pt x="6368" y="24292"/>
                </a:cubicBezTo>
                <a:cubicBezTo>
                  <a:pt x="6987" y="23833"/>
                  <a:pt x="7695" y="23661"/>
                  <a:pt x="8438" y="23661"/>
                </a:cubicBezTo>
                <a:cubicBezTo>
                  <a:pt x="9706" y="23661"/>
                  <a:pt x="11073" y="24164"/>
                  <a:pt x="12258" y="24599"/>
                </a:cubicBezTo>
                <a:cubicBezTo>
                  <a:pt x="12571" y="24713"/>
                  <a:pt x="12870" y="24823"/>
                  <a:pt x="13153" y="24918"/>
                </a:cubicBezTo>
                <a:cubicBezTo>
                  <a:pt x="15119" y="25583"/>
                  <a:pt x="17046" y="25855"/>
                  <a:pt x="18885" y="25855"/>
                </a:cubicBezTo>
                <a:cubicBezTo>
                  <a:pt x="22960" y="25855"/>
                  <a:pt x="26599" y="24518"/>
                  <a:pt x="29256" y="23147"/>
                </a:cubicBezTo>
                <a:cubicBezTo>
                  <a:pt x="31262" y="22113"/>
                  <a:pt x="32780" y="20939"/>
                  <a:pt x="33899" y="19557"/>
                </a:cubicBezTo>
                <a:cubicBezTo>
                  <a:pt x="36781" y="15996"/>
                  <a:pt x="38373" y="8608"/>
                  <a:pt x="35840" y="1381"/>
                </a:cubicBezTo>
                <a:lnTo>
                  <a:pt x="35840" y="1381"/>
                </a:lnTo>
                <a:lnTo>
                  <a:pt x="35600" y="1465"/>
                </a:lnTo>
                <a:cubicBezTo>
                  <a:pt x="38102" y="8605"/>
                  <a:pt x="36539" y="15891"/>
                  <a:pt x="33701" y="19396"/>
                </a:cubicBezTo>
                <a:cubicBezTo>
                  <a:pt x="32606" y="20751"/>
                  <a:pt x="31114" y="21904"/>
                  <a:pt x="29140" y="22922"/>
                </a:cubicBezTo>
                <a:cubicBezTo>
                  <a:pt x="26511" y="24277"/>
                  <a:pt x="22912" y="25601"/>
                  <a:pt x="18885" y="25601"/>
                </a:cubicBezTo>
                <a:cubicBezTo>
                  <a:pt x="17072" y="25601"/>
                  <a:pt x="15172" y="25333"/>
                  <a:pt x="13234" y="24678"/>
                </a:cubicBezTo>
                <a:cubicBezTo>
                  <a:pt x="12953" y="24582"/>
                  <a:pt x="12656" y="24472"/>
                  <a:pt x="12346" y="24358"/>
                </a:cubicBezTo>
                <a:cubicBezTo>
                  <a:pt x="11138" y="23914"/>
                  <a:pt x="9747" y="23403"/>
                  <a:pt x="8437" y="23403"/>
                </a:cubicBezTo>
                <a:cubicBezTo>
                  <a:pt x="7648" y="23403"/>
                  <a:pt x="6888" y="23589"/>
                  <a:pt x="6217" y="24087"/>
                </a:cubicBezTo>
                <a:cubicBezTo>
                  <a:pt x="4600" y="25284"/>
                  <a:pt x="4895" y="27693"/>
                  <a:pt x="5427" y="29501"/>
                </a:cubicBezTo>
                <a:cubicBezTo>
                  <a:pt x="7078" y="35111"/>
                  <a:pt x="10068" y="40286"/>
                  <a:pt x="12961" y="45288"/>
                </a:cubicBezTo>
                <a:cubicBezTo>
                  <a:pt x="13754" y="46660"/>
                  <a:pt x="14552" y="48042"/>
                  <a:pt x="15327" y="49440"/>
                </a:cubicBezTo>
                <a:cubicBezTo>
                  <a:pt x="14208" y="47570"/>
                  <a:pt x="13029" y="45735"/>
                  <a:pt x="11861" y="43921"/>
                </a:cubicBezTo>
                <a:cubicBezTo>
                  <a:pt x="8727" y="39051"/>
                  <a:pt x="5487" y="34017"/>
                  <a:pt x="3573" y="28493"/>
                </a:cubicBezTo>
                <a:cubicBezTo>
                  <a:pt x="3087" y="27092"/>
                  <a:pt x="2499" y="24553"/>
                  <a:pt x="4026" y="23304"/>
                </a:cubicBezTo>
                <a:cubicBezTo>
                  <a:pt x="4690" y="22762"/>
                  <a:pt x="5481" y="22566"/>
                  <a:pt x="6316" y="22566"/>
                </a:cubicBezTo>
                <a:cubicBezTo>
                  <a:pt x="7522" y="22566"/>
                  <a:pt x="8819" y="22974"/>
                  <a:pt x="9951" y="23329"/>
                </a:cubicBezTo>
                <a:cubicBezTo>
                  <a:pt x="10270" y="23429"/>
                  <a:pt x="10576" y="23527"/>
                  <a:pt x="10864" y="23608"/>
                </a:cubicBezTo>
                <a:cubicBezTo>
                  <a:pt x="12552" y="24091"/>
                  <a:pt x="14200" y="24295"/>
                  <a:pt x="15779" y="24295"/>
                </a:cubicBezTo>
                <a:cubicBezTo>
                  <a:pt x="20234" y="24295"/>
                  <a:pt x="24153" y="22669"/>
                  <a:pt x="26939" y="21061"/>
                </a:cubicBezTo>
                <a:cubicBezTo>
                  <a:pt x="28901" y="19929"/>
                  <a:pt x="30368" y="18677"/>
                  <a:pt x="31425" y="17236"/>
                </a:cubicBezTo>
                <a:cubicBezTo>
                  <a:pt x="34246" y="13388"/>
                  <a:pt x="34673" y="6430"/>
                  <a:pt x="32441" y="692"/>
                </a:cubicBezTo>
                <a:lnTo>
                  <a:pt x="32441" y="692"/>
                </a:lnTo>
                <a:lnTo>
                  <a:pt x="32204" y="783"/>
                </a:lnTo>
                <a:cubicBezTo>
                  <a:pt x="34408" y="6447"/>
                  <a:pt x="33994" y="13303"/>
                  <a:pt x="31220" y="17085"/>
                </a:cubicBezTo>
                <a:cubicBezTo>
                  <a:pt x="30185" y="18498"/>
                  <a:pt x="28742" y="19726"/>
                  <a:pt x="26810" y="20842"/>
                </a:cubicBezTo>
                <a:cubicBezTo>
                  <a:pt x="24055" y="22433"/>
                  <a:pt x="20179" y="24041"/>
                  <a:pt x="15777" y="24041"/>
                </a:cubicBezTo>
                <a:cubicBezTo>
                  <a:pt x="14220" y="24041"/>
                  <a:pt x="12597" y="23839"/>
                  <a:pt x="10934" y="23365"/>
                </a:cubicBezTo>
                <a:cubicBezTo>
                  <a:pt x="10648" y="23283"/>
                  <a:pt x="10343" y="23187"/>
                  <a:pt x="10027" y="23087"/>
                </a:cubicBezTo>
                <a:cubicBezTo>
                  <a:pt x="8872" y="22724"/>
                  <a:pt x="7553" y="22310"/>
                  <a:pt x="6311" y="22310"/>
                </a:cubicBezTo>
                <a:cubicBezTo>
                  <a:pt x="5428" y="22310"/>
                  <a:pt x="4583" y="22520"/>
                  <a:pt x="3864" y="23107"/>
                </a:cubicBezTo>
                <a:cubicBezTo>
                  <a:pt x="2300" y="24386"/>
                  <a:pt x="2712" y="26788"/>
                  <a:pt x="3332" y="28577"/>
                </a:cubicBezTo>
                <a:cubicBezTo>
                  <a:pt x="5257" y="34128"/>
                  <a:pt x="8505" y="39176"/>
                  <a:pt x="11647" y="44060"/>
                </a:cubicBezTo>
                <a:cubicBezTo>
                  <a:pt x="12099" y="44762"/>
                  <a:pt x="12552" y="45467"/>
                  <a:pt x="13004" y="46177"/>
                </a:cubicBezTo>
                <a:cubicBezTo>
                  <a:pt x="12190" y="44999"/>
                  <a:pt x="11363" y="43838"/>
                  <a:pt x="10540" y="42682"/>
                </a:cubicBezTo>
                <a:cubicBezTo>
                  <a:pt x="7158" y="37933"/>
                  <a:pt x="3661" y="33023"/>
                  <a:pt x="1473" y="27560"/>
                </a:cubicBezTo>
                <a:cubicBezTo>
                  <a:pt x="917" y="26171"/>
                  <a:pt x="206" y="23645"/>
                  <a:pt x="1682" y="22317"/>
                </a:cubicBezTo>
                <a:cubicBezTo>
                  <a:pt x="2392" y="21679"/>
                  <a:pt x="3280" y="21461"/>
                  <a:pt x="4220" y="21461"/>
                </a:cubicBezTo>
                <a:cubicBezTo>
                  <a:pt x="5358" y="21461"/>
                  <a:pt x="6573" y="21780"/>
                  <a:pt x="7644" y="22062"/>
                </a:cubicBezTo>
                <a:cubicBezTo>
                  <a:pt x="7970" y="22147"/>
                  <a:pt x="8283" y="22231"/>
                  <a:pt x="8576" y="22299"/>
                </a:cubicBezTo>
                <a:cubicBezTo>
                  <a:pt x="9989" y="22631"/>
                  <a:pt x="11365" y="22777"/>
                  <a:pt x="12692" y="22777"/>
                </a:cubicBezTo>
                <a:cubicBezTo>
                  <a:pt x="17536" y="22777"/>
                  <a:pt x="21721" y="20836"/>
                  <a:pt x="24620" y="18975"/>
                </a:cubicBezTo>
                <a:cubicBezTo>
                  <a:pt x="26540" y="17742"/>
                  <a:pt x="27957" y="16415"/>
                  <a:pt x="28950" y="14916"/>
                </a:cubicBezTo>
                <a:cubicBezTo>
                  <a:pt x="31617" y="10895"/>
                  <a:pt x="31013" y="4368"/>
                  <a:pt x="290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453175" y="117725"/>
            <a:ext cx="1166400" cy="1484100"/>
            <a:chOff x="4383000" y="189400"/>
            <a:chExt cx="1166400" cy="1484100"/>
          </a:xfrm>
        </p:grpSpPr>
        <p:sp>
          <p:nvSpPr>
            <p:cNvPr id="15" name="Google Shape;15;p2"/>
            <p:cNvSpPr/>
            <p:nvPr/>
          </p:nvSpPr>
          <p:spPr>
            <a:xfrm>
              <a:off x="4383000" y="11977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83000" y="9730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83000" y="1894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44099" y="-249700"/>
            <a:ext cx="1580400" cy="990525"/>
            <a:chOff x="6568974" y="369225"/>
            <a:chExt cx="1580400" cy="990525"/>
          </a:xfrm>
        </p:grpSpPr>
        <p:cxnSp>
          <p:nvCxnSpPr>
            <p:cNvPr id="19" name="Google Shape;19;p2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26"/>
          <p:cNvPicPr preferRelativeResize="0"/>
          <p:nvPr/>
        </p:nvPicPr>
        <p:blipFill rotWithShape="1">
          <a:blip r:embed="rId2">
            <a:alphaModFix/>
          </a:blip>
          <a:srcRect r="6959"/>
          <a:stretch/>
        </p:blipFill>
        <p:spPr>
          <a:xfrm flipH="1"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6"/>
          <p:cNvSpPr txBox="1">
            <a:spLocks noGrp="1"/>
          </p:cNvSpPr>
          <p:nvPr>
            <p:ph type="subTitle" idx="1"/>
          </p:nvPr>
        </p:nvSpPr>
        <p:spPr>
          <a:xfrm>
            <a:off x="713275" y="2685475"/>
            <a:ext cx="2071500" cy="1918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6" name="Google Shape;626;p26"/>
          <p:cNvSpPr txBox="1">
            <a:spLocks noGrp="1"/>
          </p:cNvSpPr>
          <p:nvPr>
            <p:ph type="subTitle" idx="2"/>
          </p:nvPr>
        </p:nvSpPr>
        <p:spPr>
          <a:xfrm>
            <a:off x="3536225" y="2067050"/>
            <a:ext cx="2071500" cy="1918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7" name="Google Shape;627;p26"/>
          <p:cNvSpPr txBox="1">
            <a:spLocks noGrp="1"/>
          </p:cNvSpPr>
          <p:nvPr>
            <p:ph type="subTitle" idx="3"/>
          </p:nvPr>
        </p:nvSpPr>
        <p:spPr>
          <a:xfrm>
            <a:off x="6359225" y="2685500"/>
            <a:ext cx="2071500" cy="1918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8" name="Google Shape;628;p26"/>
          <p:cNvSpPr txBox="1">
            <a:spLocks noGrp="1"/>
          </p:cNvSpPr>
          <p:nvPr>
            <p:ph type="subTitle" idx="4"/>
          </p:nvPr>
        </p:nvSpPr>
        <p:spPr>
          <a:xfrm>
            <a:off x="713275" y="2047225"/>
            <a:ext cx="2071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9" name="Google Shape;629;p26"/>
          <p:cNvSpPr txBox="1">
            <a:spLocks noGrp="1"/>
          </p:cNvSpPr>
          <p:nvPr>
            <p:ph type="subTitle" idx="5"/>
          </p:nvPr>
        </p:nvSpPr>
        <p:spPr>
          <a:xfrm>
            <a:off x="3536225" y="1428775"/>
            <a:ext cx="2071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0" name="Google Shape;630;p26"/>
          <p:cNvSpPr txBox="1">
            <a:spLocks noGrp="1"/>
          </p:cNvSpPr>
          <p:nvPr>
            <p:ph type="subTitle" idx="6"/>
          </p:nvPr>
        </p:nvSpPr>
        <p:spPr>
          <a:xfrm>
            <a:off x="6359225" y="2047225"/>
            <a:ext cx="2071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6"/>
          <p:cNvSpPr txBox="1">
            <a:spLocks noGrp="1"/>
          </p:cNvSpPr>
          <p:nvPr>
            <p:ph type="title"/>
          </p:nvPr>
        </p:nvSpPr>
        <p:spPr>
          <a:xfrm>
            <a:off x="1068000" y="539500"/>
            <a:ext cx="7008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9pPr>
          </a:lstStyle>
          <a:p>
            <a:endParaRPr/>
          </a:p>
        </p:txBody>
      </p:sp>
      <p:grpSp>
        <p:nvGrpSpPr>
          <p:cNvPr id="632" name="Google Shape;632;p26"/>
          <p:cNvGrpSpPr/>
          <p:nvPr/>
        </p:nvGrpSpPr>
        <p:grpSpPr>
          <a:xfrm>
            <a:off x="7563599" y="-569387"/>
            <a:ext cx="1580400" cy="990525"/>
            <a:chOff x="6568974" y="369225"/>
            <a:chExt cx="1580400" cy="990525"/>
          </a:xfrm>
        </p:grpSpPr>
        <p:cxnSp>
          <p:nvCxnSpPr>
            <p:cNvPr id="633" name="Google Shape;633;p26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6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6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6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26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26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26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26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26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26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26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26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5" name="Google Shape;645;p26"/>
          <p:cNvGrpSpPr/>
          <p:nvPr/>
        </p:nvGrpSpPr>
        <p:grpSpPr>
          <a:xfrm rot="5400000">
            <a:off x="-1103701" y="1660763"/>
            <a:ext cx="1580400" cy="990525"/>
            <a:chOff x="6568974" y="369225"/>
            <a:chExt cx="1580400" cy="990525"/>
          </a:xfrm>
        </p:grpSpPr>
        <p:cxnSp>
          <p:nvCxnSpPr>
            <p:cNvPr id="646" name="Google Shape;646;p26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6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6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6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26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6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6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6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26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6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26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26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58" name="Google Shape;658;p26"/>
          <p:cNvSpPr/>
          <p:nvPr/>
        </p:nvSpPr>
        <p:spPr>
          <a:xfrm rot="-793371" flipH="1">
            <a:off x="8079448" y="-51115"/>
            <a:ext cx="1905742" cy="1905635"/>
          </a:xfrm>
          <a:custGeom>
            <a:avLst/>
            <a:gdLst/>
            <a:ahLst/>
            <a:cxnLst/>
            <a:rect l="l" t="t" r="r" b="b"/>
            <a:pathLst>
              <a:path w="53307" h="53304" extrusionOk="0">
                <a:moveTo>
                  <a:pt x="17974" y="0"/>
                </a:moveTo>
                <a:cubicBezTo>
                  <a:pt x="17847" y="110"/>
                  <a:pt x="17930" y="222"/>
                  <a:pt x="17967" y="337"/>
                </a:cubicBezTo>
                <a:cubicBezTo>
                  <a:pt x="18532" y="2066"/>
                  <a:pt x="19095" y="3797"/>
                  <a:pt x="19660" y="5529"/>
                </a:cubicBezTo>
                <a:cubicBezTo>
                  <a:pt x="21809" y="12117"/>
                  <a:pt x="23959" y="18705"/>
                  <a:pt x="26106" y="25293"/>
                </a:cubicBezTo>
                <a:cubicBezTo>
                  <a:pt x="26134" y="25378"/>
                  <a:pt x="26213" y="25469"/>
                  <a:pt x="26126" y="25571"/>
                </a:cubicBezTo>
                <a:cubicBezTo>
                  <a:pt x="25997" y="25554"/>
                  <a:pt x="25978" y="25440"/>
                  <a:pt x="25927" y="25361"/>
                </a:cubicBezTo>
                <a:cubicBezTo>
                  <a:pt x="21576" y="18457"/>
                  <a:pt x="17225" y="11552"/>
                  <a:pt x="12877" y="4648"/>
                </a:cubicBezTo>
                <a:cubicBezTo>
                  <a:pt x="12195" y="3564"/>
                  <a:pt x="11512" y="2483"/>
                  <a:pt x="10828" y="1403"/>
                </a:cubicBezTo>
                <a:cubicBezTo>
                  <a:pt x="10786" y="1334"/>
                  <a:pt x="10758" y="1186"/>
                  <a:pt x="10675" y="1186"/>
                </a:cubicBezTo>
                <a:cubicBezTo>
                  <a:pt x="10660" y="1186"/>
                  <a:pt x="10642" y="1191"/>
                  <a:pt x="10622" y="1204"/>
                </a:cubicBezTo>
                <a:cubicBezTo>
                  <a:pt x="10457" y="1304"/>
                  <a:pt x="10680" y="1398"/>
                  <a:pt x="10696" y="1505"/>
                </a:cubicBezTo>
                <a:cubicBezTo>
                  <a:pt x="10697" y="1515"/>
                  <a:pt x="10707" y="1523"/>
                  <a:pt x="10713" y="1534"/>
                </a:cubicBezTo>
                <a:cubicBezTo>
                  <a:pt x="15695" y="9444"/>
                  <a:pt x="20677" y="17357"/>
                  <a:pt x="25659" y="25269"/>
                </a:cubicBezTo>
                <a:cubicBezTo>
                  <a:pt x="25725" y="25375"/>
                  <a:pt x="25826" y="25474"/>
                  <a:pt x="25832" y="25627"/>
                </a:cubicBezTo>
                <a:cubicBezTo>
                  <a:pt x="25648" y="25622"/>
                  <a:pt x="25588" y="25483"/>
                  <a:pt x="25498" y="25394"/>
                </a:cubicBezTo>
                <a:cubicBezTo>
                  <a:pt x="18710" y="18609"/>
                  <a:pt x="11921" y="11825"/>
                  <a:pt x="5132" y="5041"/>
                </a:cubicBezTo>
                <a:cubicBezTo>
                  <a:pt x="5070" y="4979"/>
                  <a:pt x="5004" y="4829"/>
                  <a:pt x="4916" y="4829"/>
                </a:cubicBezTo>
                <a:cubicBezTo>
                  <a:pt x="4891" y="4829"/>
                  <a:pt x="4865" y="4841"/>
                  <a:pt x="4836" y="4871"/>
                </a:cubicBezTo>
                <a:cubicBezTo>
                  <a:pt x="4720" y="4992"/>
                  <a:pt x="4939" y="5084"/>
                  <a:pt x="5021" y="5168"/>
                </a:cubicBezTo>
                <a:cubicBezTo>
                  <a:pt x="10264" y="10417"/>
                  <a:pt x="15510" y="15664"/>
                  <a:pt x="20757" y="20910"/>
                </a:cubicBezTo>
                <a:cubicBezTo>
                  <a:pt x="22297" y="22450"/>
                  <a:pt x="23837" y="23990"/>
                  <a:pt x="25377" y="25531"/>
                </a:cubicBezTo>
                <a:cubicBezTo>
                  <a:pt x="25454" y="25608"/>
                  <a:pt x="25582" y="25667"/>
                  <a:pt x="25560" y="25864"/>
                </a:cubicBezTo>
                <a:cubicBezTo>
                  <a:pt x="25415" y="25779"/>
                  <a:pt x="25299" y="25718"/>
                  <a:pt x="25190" y="25648"/>
                </a:cubicBezTo>
                <a:cubicBezTo>
                  <a:pt x="17316" y="20689"/>
                  <a:pt x="9443" y="15732"/>
                  <a:pt x="1568" y="10776"/>
                </a:cubicBezTo>
                <a:cubicBezTo>
                  <a:pt x="1485" y="10724"/>
                  <a:pt x="1377" y="10591"/>
                  <a:pt x="1283" y="10591"/>
                </a:cubicBezTo>
                <a:cubicBezTo>
                  <a:pt x="1249" y="10591"/>
                  <a:pt x="1217" y="10608"/>
                  <a:pt x="1188" y="10651"/>
                </a:cubicBezTo>
                <a:cubicBezTo>
                  <a:pt x="1105" y="10778"/>
                  <a:pt x="1363" y="10839"/>
                  <a:pt x="1474" y="10909"/>
                </a:cubicBezTo>
                <a:cubicBezTo>
                  <a:pt x="9458" y="15945"/>
                  <a:pt x="17444" y="20978"/>
                  <a:pt x="25432" y="26009"/>
                </a:cubicBezTo>
                <a:cubicBezTo>
                  <a:pt x="25509" y="26057"/>
                  <a:pt x="25625" y="26071"/>
                  <a:pt x="25642" y="26194"/>
                </a:cubicBezTo>
                <a:cubicBezTo>
                  <a:pt x="25611" y="26207"/>
                  <a:pt x="25582" y="26212"/>
                  <a:pt x="25553" y="26212"/>
                </a:cubicBezTo>
                <a:cubicBezTo>
                  <a:pt x="25467" y="26212"/>
                  <a:pt x="25390" y="26165"/>
                  <a:pt x="25312" y="26140"/>
                </a:cubicBezTo>
                <a:cubicBezTo>
                  <a:pt x="24687" y="25938"/>
                  <a:pt x="24065" y="25731"/>
                  <a:pt x="23440" y="25528"/>
                </a:cubicBezTo>
                <a:cubicBezTo>
                  <a:pt x="16692" y="23326"/>
                  <a:pt x="9943" y="21124"/>
                  <a:pt x="3193" y="18924"/>
                </a:cubicBezTo>
                <a:cubicBezTo>
                  <a:pt x="2131" y="18577"/>
                  <a:pt x="1065" y="18244"/>
                  <a:pt x="0" y="17904"/>
                </a:cubicBezTo>
                <a:lnTo>
                  <a:pt x="0" y="18109"/>
                </a:lnTo>
                <a:cubicBezTo>
                  <a:pt x="26" y="18093"/>
                  <a:pt x="50" y="18086"/>
                  <a:pt x="74" y="18086"/>
                </a:cubicBezTo>
                <a:cubicBezTo>
                  <a:pt x="127" y="18086"/>
                  <a:pt x="176" y="18117"/>
                  <a:pt x="224" y="18133"/>
                </a:cubicBezTo>
                <a:cubicBezTo>
                  <a:pt x="3438" y="19180"/>
                  <a:pt x="6650" y="20228"/>
                  <a:pt x="9863" y="21279"/>
                </a:cubicBezTo>
                <a:cubicBezTo>
                  <a:pt x="14635" y="22834"/>
                  <a:pt x="19409" y="24391"/>
                  <a:pt x="24181" y="25946"/>
                </a:cubicBezTo>
                <a:cubicBezTo>
                  <a:pt x="24739" y="26128"/>
                  <a:pt x="25295" y="26318"/>
                  <a:pt x="25872" y="26511"/>
                </a:cubicBezTo>
                <a:cubicBezTo>
                  <a:pt x="25341" y="26511"/>
                  <a:pt x="24824" y="26515"/>
                  <a:pt x="24312" y="26515"/>
                </a:cubicBezTo>
                <a:cubicBezTo>
                  <a:pt x="23992" y="26515"/>
                  <a:pt x="23673" y="26513"/>
                  <a:pt x="23355" y="26508"/>
                </a:cubicBezTo>
                <a:cubicBezTo>
                  <a:pt x="19708" y="26444"/>
                  <a:pt x="16060" y="26378"/>
                  <a:pt x="12413" y="26305"/>
                </a:cubicBezTo>
                <a:cubicBezTo>
                  <a:pt x="11111" y="26282"/>
                  <a:pt x="9809" y="26261"/>
                  <a:pt x="8505" y="26236"/>
                </a:cubicBezTo>
                <a:lnTo>
                  <a:pt x="1742" y="26105"/>
                </a:lnTo>
                <a:cubicBezTo>
                  <a:pt x="1703" y="26104"/>
                  <a:pt x="1650" y="26091"/>
                  <a:pt x="1603" y="26091"/>
                </a:cubicBezTo>
                <a:cubicBezTo>
                  <a:pt x="1547" y="26091"/>
                  <a:pt x="1501" y="26110"/>
                  <a:pt x="1501" y="26197"/>
                </a:cubicBezTo>
                <a:cubicBezTo>
                  <a:pt x="1503" y="26263"/>
                  <a:pt x="1543" y="26279"/>
                  <a:pt x="1592" y="26279"/>
                </a:cubicBezTo>
                <a:cubicBezTo>
                  <a:pt x="1635" y="26279"/>
                  <a:pt x="1685" y="26267"/>
                  <a:pt x="1722" y="26267"/>
                </a:cubicBezTo>
                <a:cubicBezTo>
                  <a:pt x="1723" y="26267"/>
                  <a:pt x="1724" y="26267"/>
                  <a:pt x="1725" y="26267"/>
                </a:cubicBezTo>
                <a:cubicBezTo>
                  <a:pt x="3652" y="26309"/>
                  <a:pt x="5578" y="26349"/>
                  <a:pt x="7505" y="26386"/>
                </a:cubicBezTo>
                <a:cubicBezTo>
                  <a:pt x="9839" y="26430"/>
                  <a:pt x="12174" y="26477"/>
                  <a:pt x="14508" y="26520"/>
                </a:cubicBezTo>
                <a:cubicBezTo>
                  <a:pt x="17614" y="26577"/>
                  <a:pt x="20720" y="26633"/>
                  <a:pt x="23824" y="26687"/>
                </a:cubicBezTo>
                <a:cubicBezTo>
                  <a:pt x="24086" y="26691"/>
                  <a:pt x="24347" y="26692"/>
                  <a:pt x="24608" y="26692"/>
                </a:cubicBezTo>
                <a:cubicBezTo>
                  <a:pt x="25065" y="26692"/>
                  <a:pt x="25522" y="26688"/>
                  <a:pt x="25980" y="26688"/>
                </a:cubicBezTo>
                <a:cubicBezTo>
                  <a:pt x="25984" y="26727"/>
                  <a:pt x="25989" y="26765"/>
                  <a:pt x="25992" y="26804"/>
                </a:cubicBezTo>
                <a:cubicBezTo>
                  <a:pt x="25915" y="26833"/>
                  <a:pt x="25836" y="26864"/>
                  <a:pt x="25758" y="26893"/>
                </a:cubicBezTo>
                <a:lnTo>
                  <a:pt x="7193" y="33682"/>
                </a:lnTo>
                <a:cubicBezTo>
                  <a:pt x="6632" y="33887"/>
                  <a:pt x="6069" y="34093"/>
                  <a:pt x="5505" y="34298"/>
                </a:cubicBezTo>
                <a:cubicBezTo>
                  <a:pt x="5442" y="34319"/>
                  <a:pt x="5359" y="34332"/>
                  <a:pt x="5393" y="34426"/>
                </a:cubicBezTo>
                <a:cubicBezTo>
                  <a:pt x="5408" y="34469"/>
                  <a:pt x="5432" y="34483"/>
                  <a:pt x="5459" y="34483"/>
                </a:cubicBezTo>
                <a:cubicBezTo>
                  <a:pt x="5492" y="34483"/>
                  <a:pt x="5529" y="34464"/>
                  <a:pt x="5562" y="34454"/>
                </a:cubicBezTo>
                <a:cubicBezTo>
                  <a:pt x="5606" y="34441"/>
                  <a:pt x="5647" y="34424"/>
                  <a:pt x="5690" y="34409"/>
                </a:cubicBezTo>
                <a:cubicBezTo>
                  <a:pt x="12155" y="32047"/>
                  <a:pt x="18620" y="29683"/>
                  <a:pt x="25085" y="27321"/>
                </a:cubicBezTo>
                <a:cubicBezTo>
                  <a:pt x="25441" y="27190"/>
                  <a:pt x="25801" y="27066"/>
                  <a:pt x="26160" y="26938"/>
                </a:cubicBezTo>
                <a:lnTo>
                  <a:pt x="26244" y="27046"/>
                </a:lnTo>
                <a:cubicBezTo>
                  <a:pt x="26142" y="27115"/>
                  <a:pt x="26025" y="27168"/>
                  <a:pt x="25938" y="27253"/>
                </a:cubicBezTo>
                <a:cubicBezTo>
                  <a:pt x="21166" y="32025"/>
                  <a:pt x="16395" y="36799"/>
                  <a:pt x="11625" y="41576"/>
                </a:cubicBezTo>
                <a:cubicBezTo>
                  <a:pt x="11529" y="41673"/>
                  <a:pt x="11285" y="41778"/>
                  <a:pt x="11418" y="41918"/>
                </a:cubicBezTo>
                <a:cubicBezTo>
                  <a:pt x="11435" y="41936"/>
                  <a:pt x="11453" y="41944"/>
                  <a:pt x="11472" y="41944"/>
                </a:cubicBezTo>
                <a:cubicBezTo>
                  <a:pt x="11559" y="41944"/>
                  <a:pt x="11660" y="41775"/>
                  <a:pt x="11739" y="41696"/>
                </a:cubicBezTo>
                <a:cubicBezTo>
                  <a:pt x="16483" y="36958"/>
                  <a:pt x="21225" y="32218"/>
                  <a:pt x="25964" y="27477"/>
                </a:cubicBezTo>
                <a:cubicBezTo>
                  <a:pt x="26054" y="27387"/>
                  <a:pt x="26119" y="27251"/>
                  <a:pt x="26279" y="27245"/>
                </a:cubicBezTo>
                <a:lnTo>
                  <a:pt x="26279" y="27245"/>
                </a:lnTo>
                <a:cubicBezTo>
                  <a:pt x="26341" y="27399"/>
                  <a:pt x="26244" y="27517"/>
                  <a:pt x="26201" y="27635"/>
                </a:cubicBezTo>
                <a:cubicBezTo>
                  <a:pt x="24000" y="33667"/>
                  <a:pt x="21799" y="39696"/>
                  <a:pt x="19594" y="45726"/>
                </a:cubicBezTo>
                <a:cubicBezTo>
                  <a:pt x="19364" y="46353"/>
                  <a:pt x="19134" y="46979"/>
                  <a:pt x="18909" y="47605"/>
                </a:cubicBezTo>
                <a:cubicBezTo>
                  <a:pt x="18873" y="47703"/>
                  <a:pt x="18754" y="47857"/>
                  <a:pt x="18879" y="47900"/>
                </a:cubicBezTo>
                <a:cubicBezTo>
                  <a:pt x="18900" y="47907"/>
                  <a:pt x="18918" y="47911"/>
                  <a:pt x="18933" y="47911"/>
                </a:cubicBezTo>
                <a:cubicBezTo>
                  <a:pt x="19045" y="47911"/>
                  <a:pt x="19033" y="47736"/>
                  <a:pt x="19065" y="47650"/>
                </a:cubicBezTo>
                <a:cubicBezTo>
                  <a:pt x="21478" y="41059"/>
                  <a:pt x="23888" y="34467"/>
                  <a:pt x="26295" y="27875"/>
                </a:cubicBezTo>
                <a:cubicBezTo>
                  <a:pt x="26366" y="27683"/>
                  <a:pt x="26407" y="27473"/>
                  <a:pt x="26571" y="27262"/>
                </a:cubicBezTo>
                <a:cubicBezTo>
                  <a:pt x="26605" y="28868"/>
                  <a:pt x="26642" y="30419"/>
                  <a:pt x="26673" y="31971"/>
                </a:cubicBezTo>
                <a:cubicBezTo>
                  <a:pt x="26720" y="34293"/>
                  <a:pt x="26765" y="36617"/>
                  <a:pt x="26808" y="38939"/>
                </a:cubicBezTo>
                <a:cubicBezTo>
                  <a:pt x="26870" y="42339"/>
                  <a:pt x="26930" y="45738"/>
                  <a:pt x="26989" y="49139"/>
                </a:cubicBezTo>
                <a:cubicBezTo>
                  <a:pt x="27004" y="49954"/>
                  <a:pt x="27020" y="50770"/>
                  <a:pt x="27038" y="51585"/>
                </a:cubicBezTo>
                <a:cubicBezTo>
                  <a:pt x="27040" y="51665"/>
                  <a:pt x="26986" y="51804"/>
                  <a:pt x="27115" y="51805"/>
                </a:cubicBezTo>
                <a:cubicBezTo>
                  <a:pt x="27117" y="51805"/>
                  <a:pt x="27119" y="51805"/>
                  <a:pt x="27120" y="51805"/>
                </a:cubicBezTo>
                <a:cubicBezTo>
                  <a:pt x="27288" y="51805"/>
                  <a:pt x="27199" y="51650"/>
                  <a:pt x="27199" y="51571"/>
                </a:cubicBezTo>
                <a:cubicBezTo>
                  <a:pt x="27202" y="51231"/>
                  <a:pt x="27186" y="50892"/>
                  <a:pt x="27180" y="50551"/>
                </a:cubicBezTo>
                <a:cubicBezTo>
                  <a:pt x="27134" y="48252"/>
                  <a:pt x="27089" y="45951"/>
                  <a:pt x="27044" y="43651"/>
                </a:cubicBezTo>
                <a:cubicBezTo>
                  <a:pt x="26977" y="40002"/>
                  <a:pt x="26909" y="36353"/>
                  <a:pt x="26842" y="32704"/>
                </a:cubicBezTo>
                <a:cubicBezTo>
                  <a:pt x="26821" y="31639"/>
                  <a:pt x="26791" y="30575"/>
                  <a:pt x="26776" y="29509"/>
                </a:cubicBezTo>
                <a:cubicBezTo>
                  <a:pt x="26767" y="28830"/>
                  <a:pt x="26774" y="28149"/>
                  <a:pt x="26774" y="27470"/>
                </a:cubicBezTo>
                <a:lnTo>
                  <a:pt x="26774" y="27470"/>
                </a:lnTo>
                <a:cubicBezTo>
                  <a:pt x="26841" y="27543"/>
                  <a:pt x="26870" y="27625"/>
                  <a:pt x="26898" y="27706"/>
                </a:cubicBezTo>
                <a:cubicBezTo>
                  <a:pt x="27389" y="29211"/>
                  <a:pt x="27881" y="30715"/>
                  <a:pt x="28373" y="32219"/>
                </a:cubicBezTo>
                <a:cubicBezTo>
                  <a:pt x="30542" y="38871"/>
                  <a:pt x="32710" y="45524"/>
                  <a:pt x="34878" y="52177"/>
                </a:cubicBezTo>
                <a:cubicBezTo>
                  <a:pt x="35000" y="52549"/>
                  <a:pt x="35176" y="52905"/>
                  <a:pt x="35200" y="53303"/>
                </a:cubicBezTo>
                <a:lnTo>
                  <a:pt x="35404" y="53303"/>
                </a:lnTo>
                <a:cubicBezTo>
                  <a:pt x="35379" y="53195"/>
                  <a:pt x="35362" y="53084"/>
                  <a:pt x="35327" y="52979"/>
                </a:cubicBezTo>
                <a:cubicBezTo>
                  <a:pt x="33969" y="48821"/>
                  <a:pt x="32611" y="44661"/>
                  <a:pt x="31252" y="40503"/>
                </a:cubicBezTo>
                <a:cubicBezTo>
                  <a:pt x="29854" y="36222"/>
                  <a:pt x="28455" y="31932"/>
                  <a:pt x="27054" y="27634"/>
                </a:cubicBezTo>
                <a:lnTo>
                  <a:pt x="27054" y="27634"/>
                </a:lnTo>
                <a:cubicBezTo>
                  <a:pt x="27231" y="27662"/>
                  <a:pt x="27262" y="27810"/>
                  <a:pt x="27327" y="27913"/>
                </a:cubicBezTo>
                <a:cubicBezTo>
                  <a:pt x="32366" y="35909"/>
                  <a:pt x="37404" y="43905"/>
                  <a:pt x="42440" y="51904"/>
                </a:cubicBezTo>
                <a:cubicBezTo>
                  <a:pt x="42481" y="51972"/>
                  <a:pt x="42520" y="52040"/>
                  <a:pt x="42565" y="52106"/>
                </a:cubicBezTo>
                <a:cubicBezTo>
                  <a:pt x="42580" y="52133"/>
                  <a:pt x="42608" y="52147"/>
                  <a:pt x="42636" y="52147"/>
                </a:cubicBezTo>
                <a:cubicBezTo>
                  <a:pt x="42652" y="52147"/>
                  <a:pt x="42669" y="52142"/>
                  <a:pt x="42684" y="52132"/>
                </a:cubicBezTo>
                <a:cubicBezTo>
                  <a:pt x="42725" y="52109"/>
                  <a:pt x="42738" y="52055"/>
                  <a:pt x="42710" y="52017"/>
                </a:cubicBezTo>
                <a:cubicBezTo>
                  <a:pt x="42674" y="51959"/>
                  <a:pt x="42645" y="51898"/>
                  <a:pt x="42608" y="51841"/>
                </a:cubicBezTo>
                <a:cubicBezTo>
                  <a:pt x="40906" y="49139"/>
                  <a:pt x="39204" y="46439"/>
                  <a:pt x="37502" y="43739"/>
                </a:cubicBezTo>
                <a:cubicBezTo>
                  <a:pt x="34208" y="38510"/>
                  <a:pt x="30916" y="33281"/>
                  <a:pt x="27623" y="28050"/>
                </a:cubicBezTo>
                <a:cubicBezTo>
                  <a:pt x="27564" y="27958"/>
                  <a:pt x="27453" y="27873"/>
                  <a:pt x="27509" y="27723"/>
                </a:cubicBezTo>
                <a:lnTo>
                  <a:pt x="27509" y="27723"/>
                </a:lnTo>
                <a:cubicBezTo>
                  <a:pt x="27685" y="27780"/>
                  <a:pt x="27770" y="27922"/>
                  <a:pt x="27879" y="28030"/>
                </a:cubicBezTo>
                <a:cubicBezTo>
                  <a:pt x="34626" y="34776"/>
                  <a:pt x="41374" y="41522"/>
                  <a:pt x="48119" y="48269"/>
                </a:cubicBezTo>
                <a:cubicBezTo>
                  <a:pt x="48184" y="48334"/>
                  <a:pt x="48247" y="48398"/>
                  <a:pt x="48312" y="48462"/>
                </a:cubicBezTo>
                <a:cubicBezTo>
                  <a:pt x="48340" y="48488"/>
                  <a:pt x="48370" y="48520"/>
                  <a:pt x="48405" y="48520"/>
                </a:cubicBezTo>
                <a:cubicBezTo>
                  <a:pt x="48421" y="48520"/>
                  <a:pt x="48438" y="48514"/>
                  <a:pt x="48456" y="48499"/>
                </a:cubicBezTo>
                <a:cubicBezTo>
                  <a:pt x="48531" y="48435"/>
                  <a:pt x="48480" y="48380"/>
                  <a:pt x="48432" y="48331"/>
                </a:cubicBezTo>
                <a:cubicBezTo>
                  <a:pt x="48377" y="48273"/>
                  <a:pt x="48320" y="48218"/>
                  <a:pt x="48264" y="48162"/>
                </a:cubicBezTo>
                <a:lnTo>
                  <a:pt x="42006" y="41904"/>
                </a:lnTo>
                <a:cubicBezTo>
                  <a:pt x="37306" y="37203"/>
                  <a:pt x="32607" y="32502"/>
                  <a:pt x="27907" y="27799"/>
                </a:cubicBezTo>
                <a:cubicBezTo>
                  <a:pt x="27819" y="27713"/>
                  <a:pt x="27685" y="27649"/>
                  <a:pt x="27676" y="27477"/>
                </a:cubicBezTo>
                <a:cubicBezTo>
                  <a:pt x="27678" y="27476"/>
                  <a:pt x="27681" y="27476"/>
                  <a:pt x="27683" y="27476"/>
                </a:cubicBezTo>
                <a:cubicBezTo>
                  <a:pt x="27822" y="27476"/>
                  <a:pt x="27904" y="27559"/>
                  <a:pt x="27992" y="27614"/>
                </a:cubicBezTo>
                <a:cubicBezTo>
                  <a:pt x="35902" y="32596"/>
                  <a:pt x="43816" y="37575"/>
                  <a:pt x="51728" y="42555"/>
                </a:cubicBezTo>
                <a:cubicBezTo>
                  <a:pt x="51809" y="42606"/>
                  <a:pt x="51908" y="42741"/>
                  <a:pt x="52002" y="42741"/>
                </a:cubicBezTo>
                <a:cubicBezTo>
                  <a:pt x="52037" y="42741"/>
                  <a:pt x="52071" y="42722"/>
                  <a:pt x="52103" y="42674"/>
                </a:cubicBezTo>
                <a:cubicBezTo>
                  <a:pt x="52180" y="42562"/>
                  <a:pt x="51929" y="42488"/>
                  <a:pt x="51818" y="42418"/>
                </a:cubicBezTo>
                <a:cubicBezTo>
                  <a:pt x="43870" y="37408"/>
                  <a:pt x="35922" y="32400"/>
                  <a:pt x="27972" y="27393"/>
                </a:cubicBezTo>
                <a:cubicBezTo>
                  <a:pt x="27885" y="27339"/>
                  <a:pt x="27754" y="27319"/>
                  <a:pt x="27737" y="27179"/>
                </a:cubicBezTo>
                <a:cubicBezTo>
                  <a:pt x="27771" y="27158"/>
                  <a:pt x="27803" y="27151"/>
                  <a:pt x="27833" y="27151"/>
                </a:cubicBezTo>
                <a:cubicBezTo>
                  <a:pt x="27901" y="27151"/>
                  <a:pt x="27962" y="27189"/>
                  <a:pt x="28026" y="27210"/>
                </a:cubicBezTo>
                <a:cubicBezTo>
                  <a:pt x="29208" y="27594"/>
                  <a:pt x="30391" y="27978"/>
                  <a:pt x="31573" y="28362"/>
                </a:cubicBezTo>
                <a:cubicBezTo>
                  <a:pt x="38700" y="30687"/>
                  <a:pt x="45825" y="33012"/>
                  <a:pt x="52950" y="35339"/>
                </a:cubicBezTo>
                <a:cubicBezTo>
                  <a:pt x="53046" y="35371"/>
                  <a:pt x="53140" y="35405"/>
                  <a:pt x="53240" y="35405"/>
                </a:cubicBezTo>
                <a:cubicBezTo>
                  <a:pt x="53262" y="35405"/>
                  <a:pt x="53284" y="35403"/>
                  <a:pt x="53306" y="35399"/>
                </a:cubicBezTo>
                <a:lnTo>
                  <a:pt x="53306" y="35264"/>
                </a:lnTo>
                <a:cubicBezTo>
                  <a:pt x="52910" y="35139"/>
                  <a:pt x="52512" y="35017"/>
                  <a:pt x="52115" y="34889"/>
                </a:cubicBezTo>
                <a:cubicBezTo>
                  <a:pt x="44013" y="32244"/>
                  <a:pt x="35912" y="29601"/>
                  <a:pt x="27811" y="26955"/>
                </a:cubicBezTo>
                <a:cubicBezTo>
                  <a:pt x="27723" y="26926"/>
                  <a:pt x="27609" y="26929"/>
                  <a:pt x="27560" y="26815"/>
                </a:cubicBezTo>
                <a:cubicBezTo>
                  <a:pt x="27620" y="26772"/>
                  <a:pt x="27682" y="26761"/>
                  <a:pt x="27744" y="26761"/>
                </a:cubicBezTo>
                <a:cubicBezTo>
                  <a:pt x="27805" y="26761"/>
                  <a:pt x="27866" y="26771"/>
                  <a:pt x="27924" y="26773"/>
                </a:cubicBezTo>
                <a:cubicBezTo>
                  <a:pt x="31051" y="26832"/>
                  <a:pt x="34177" y="26892"/>
                  <a:pt x="37303" y="26955"/>
                </a:cubicBezTo>
                <a:cubicBezTo>
                  <a:pt x="39038" y="26987"/>
                  <a:pt x="40772" y="27009"/>
                  <a:pt x="42506" y="27043"/>
                </a:cubicBezTo>
                <a:cubicBezTo>
                  <a:pt x="45530" y="27103"/>
                  <a:pt x="48554" y="27166"/>
                  <a:pt x="51578" y="27231"/>
                </a:cubicBezTo>
                <a:cubicBezTo>
                  <a:pt x="51615" y="27232"/>
                  <a:pt x="51665" y="27245"/>
                  <a:pt x="51709" y="27245"/>
                </a:cubicBezTo>
                <a:cubicBezTo>
                  <a:pt x="51756" y="27245"/>
                  <a:pt x="51796" y="27229"/>
                  <a:pt x="51799" y="27162"/>
                </a:cubicBezTo>
                <a:cubicBezTo>
                  <a:pt x="51804" y="27068"/>
                  <a:pt x="51755" y="27049"/>
                  <a:pt x="51696" y="27049"/>
                </a:cubicBezTo>
                <a:cubicBezTo>
                  <a:pt x="51654" y="27049"/>
                  <a:pt x="51607" y="27058"/>
                  <a:pt x="51571" y="27058"/>
                </a:cubicBezTo>
                <a:cubicBezTo>
                  <a:pt x="51570" y="27058"/>
                  <a:pt x="51569" y="27058"/>
                  <a:pt x="51568" y="27058"/>
                </a:cubicBezTo>
                <a:cubicBezTo>
                  <a:pt x="48906" y="27003"/>
                  <a:pt x="46243" y="26949"/>
                  <a:pt x="43581" y="26898"/>
                </a:cubicBezTo>
                <a:cubicBezTo>
                  <a:pt x="41542" y="26859"/>
                  <a:pt x="39502" y="26821"/>
                  <a:pt x="37464" y="26782"/>
                </a:cubicBezTo>
                <a:cubicBezTo>
                  <a:pt x="34643" y="26730"/>
                  <a:pt x="31823" y="26679"/>
                  <a:pt x="29002" y="26626"/>
                </a:cubicBezTo>
                <a:cubicBezTo>
                  <a:pt x="28820" y="26623"/>
                  <a:pt x="28638" y="26622"/>
                  <a:pt x="28456" y="26622"/>
                </a:cubicBezTo>
                <a:cubicBezTo>
                  <a:pt x="28091" y="26622"/>
                  <a:pt x="27726" y="26626"/>
                  <a:pt x="27362" y="26626"/>
                </a:cubicBezTo>
                <a:cubicBezTo>
                  <a:pt x="27358" y="26589"/>
                  <a:pt x="27353" y="26552"/>
                  <a:pt x="27348" y="26517"/>
                </a:cubicBezTo>
                <a:cubicBezTo>
                  <a:pt x="27456" y="26471"/>
                  <a:pt x="27564" y="26423"/>
                  <a:pt x="27674" y="26381"/>
                </a:cubicBezTo>
                <a:cubicBezTo>
                  <a:pt x="33352" y="24306"/>
                  <a:pt x="39030" y="22231"/>
                  <a:pt x="44708" y="20155"/>
                </a:cubicBezTo>
                <a:cubicBezTo>
                  <a:pt x="45717" y="19788"/>
                  <a:pt x="46726" y="19423"/>
                  <a:pt x="47732" y="19051"/>
                </a:cubicBezTo>
                <a:cubicBezTo>
                  <a:pt x="47803" y="19024"/>
                  <a:pt x="47953" y="19028"/>
                  <a:pt x="47895" y="18893"/>
                </a:cubicBezTo>
                <a:cubicBezTo>
                  <a:pt x="47880" y="18857"/>
                  <a:pt x="47854" y="18844"/>
                  <a:pt x="47824" y="18844"/>
                </a:cubicBezTo>
                <a:cubicBezTo>
                  <a:pt x="47780" y="18844"/>
                  <a:pt x="47726" y="18870"/>
                  <a:pt x="47683" y="18886"/>
                </a:cubicBezTo>
                <a:cubicBezTo>
                  <a:pt x="47641" y="18901"/>
                  <a:pt x="47598" y="18915"/>
                  <a:pt x="47554" y="18930"/>
                </a:cubicBezTo>
                <a:cubicBezTo>
                  <a:pt x="43373" y="20459"/>
                  <a:pt x="39192" y="21988"/>
                  <a:pt x="35011" y="23516"/>
                </a:cubicBezTo>
                <a:cubicBezTo>
                  <a:pt x="32452" y="24451"/>
                  <a:pt x="29894" y="25383"/>
                  <a:pt x="27335" y="26312"/>
                </a:cubicBezTo>
                <a:lnTo>
                  <a:pt x="27228" y="26233"/>
                </a:lnTo>
                <a:cubicBezTo>
                  <a:pt x="27313" y="26142"/>
                  <a:pt x="27393" y="26046"/>
                  <a:pt x="27481" y="25958"/>
                </a:cubicBezTo>
                <a:cubicBezTo>
                  <a:pt x="32206" y="21234"/>
                  <a:pt x="36928" y="16509"/>
                  <a:pt x="41654" y="11785"/>
                </a:cubicBezTo>
                <a:cubicBezTo>
                  <a:pt x="41702" y="11737"/>
                  <a:pt x="41762" y="11697"/>
                  <a:pt x="41795" y="11640"/>
                </a:cubicBezTo>
                <a:cubicBezTo>
                  <a:pt x="41836" y="11566"/>
                  <a:pt x="42023" y="11532"/>
                  <a:pt x="41892" y="11409"/>
                </a:cubicBezTo>
                <a:cubicBezTo>
                  <a:pt x="41867" y="11385"/>
                  <a:pt x="41845" y="11376"/>
                  <a:pt x="41826" y="11376"/>
                </a:cubicBezTo>
                <a:cubicBezTo>
                  <a:pt x="41764" y="11376"/>
                  <a:pt x="41729" y="11474"/>
                  <a:pt x="41687" y="11512"/>
                </a:cubicBezTo>
                <a:cubicBezTo>
                  <a:pt x="41528" y="11655"/>
                  <a:pt x="41380" y="11813"/>
                  <a:pt x="41227" y="11966"/>
                </a:cubicBezTo>
                <a:cubicBezTo>
                  <a:pt x="36575" y="16617"/>
                  <a:pt x="31922" y="21269"/>
                  <a:pt x="27268" y="25920"/>
                </a:cubicBezTo>
                <a:cubicBezTo>
                  <a:pt x="27191" y="25997"/>
                  <a:pt x="27133" y="26132"/>
                  <a:pt x="26991" y="26132"/>
                </a:cubicBezTo>
                <a:cubicBezTo>
                  <a:pt x="26963" y="26132"/>
                  <a:pt x="26932" y="26127"/>
                  <a:pt x="26898" y="26116"/>
                </a:cubicBezTo>
                <a:cubicBezTo>
                  <a:pt x="27011" y="26000"/>
                  <a:pt x="27035" y="25855"/>
                  <a:pt x="27083" y="25721"/>
                </a:cubicBezTo>
                <a:cubicBezTo>
                  <a:pt x="29501" y="19109"/>
                  <a:pt x="31914" y="12496"/>
                  <a:pt x="34324" y="5882"/>
                </a:cubicBezTo>
                <a:cubicBezTo>
                  <a:pt x="34376" y="5737"/>
                  <a:pt x="34562" y="5507"/>
                  <a:pt x="34401" y="5444"/>
                </a:cubicBezTo>
                <a:cubicBezTo>
                  <a:pt x="34386" y="5438"/>
                  <a:pt x="34373" y="5435"/>
                  <a:pt x="34360" y="5435"/>
                </a:cubicBezTo>
                <a:cubicBezTo>
                  <a:pt x="34238" y="5435"/>
                  <a:pt x="34224" y="5691"/>
                  <a:pt x="34177" y="5817"/>
                </a:cubicBezTo>
                <a:cubicBezTo>
                  <a:pt x="31764" y="12407"/>
                  <a:pt x="29354" y="18997"/>
                  <a:pt x="26947" y="25588"/>
                </a:cubicBezTo>
                <a:cubicBezTo>
                  <a:pt x="26901" y="25715"/>
                  <a:pt x="26892" y="25872"/>
                  <a:pt x="26758" y="25963"/>
                </a:cubicBezTo>
                <a:cubicBezTo>
                  <a:pt x="26671" y="25860"/>
                  <a:pt x="26707" y="25755"/>
                  <a:pt x="26705" y="25656"/>
                </a:cubicBezTo>
                <a:cubicBezTo>
                  <a:pt x="26659" y="23391"/>
                  <a:pt x="26612" y="21124"/>
                  <a:pt x="26568" y="18859"/>
                </a:cubicBezTo>
                <a:cubicBezTo>
                  <a:pt x="26498" y="15267"/>
                  <a:pt x="26430" y="11677"/>
                  <a:pt x="26364" y="8087"/>
                </a:cubicBezTo>
                <a:cubicBezTo>
                  <a:pt x="26324" y="5968"/>
                  <a:pt x="26285" y="3850"/>
                  <a:pt x="26248" y="1731"/>
                </a:cubicBezTo>
                <a:cubicBezTo>
                  <a:pt x="26247" y="1651"/>
                  <a:pt x="26302" y="1506"/>
                  <a:pt x="26165" y="1506"/>
                </a:cubicBezTo>
                <a:cubicBezTo>
                  <a:pt x="26157" y="1506"/>
                  <a:pt x="26148" y="1507"/>
                  <a:pt x="26139" y="1508"/>
                </a:cubicBezTo>
                <a:cubicBezTo>
                  <a:pt x="26008" y="1523"/>
                  <a:pt x="26085" y="1659"/>
                  <a:pt x="26086" y="1735"/>
                </a:cubicBezTo>
                <a:cubicBezTo>
                  <a:pt x="26119" y="3514"/>
                  <a:pt x="26160" y="5291"/>
                  <a:pt x="26194" y="7070"/>
                </a:cubicBezTo>
                <a:cubicBezTo>
                  <a:pt x="26265" y="10741"/>
                  <a:pt x="26333" y="14411"/>
                  <a:pt x="26400" y="18082"/>
                </a:cubicBezTo>
                <a:cubicBezTo>
                  <a:pt x="26437" y="20009"/>
                  <a:pt x="26477" y="21934"/>
                  <a:pt x="26509" y="23861"/>
                </a:cubicBezTo>
                <a:cubicBezTo>
                  <a:pt x="26521" y="24539"/>
                  <a:pt x="26512" y="25219"/>
                  <a:pt x="26512" y="25949"/>
                </a:cubicBezTo>
                <a:cubicBezTo>
                  <a:pt x="26474" y="25855"/>
                  <a:pt x="26452" y="25806"/>
                  <a:pt x="26435" y="25756"/>
                </a:cubicBezTo>
                <a:cubicBezTo>
                  <a:pt x="24921" y="21114"/>
                  <a:pt x="23408" y="16471"/>
                  <a:pt x="21896" y="11827"/>
                </a:cubicBezTo>
                <a:cubicBezTo>
                  <a:pt x="20611" y="7885"/>
                  <a:pt x="19327" y="3942"/>
                  <a:pt x="18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27"/>
          <p:cNvPicPr preferRelativeResize="0"/>
          <p:nvPr/>
        </p:nvPicPr>
        <p:blipFill rotWithShape="1">
          <a:blip r:embed="rId2">
            <a:alphaModFix/>
          </a:blip>
          <a:srcRect r="19"/>
          <a:stretch/>
        </p:blipFill>
        <p:spPr>
          <a:xfrm rot="10800000" flipH="1">
            <a:off x="638" y="-1"/>
            <a:ext cx="9142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7"/>
          <p:cNvSpPr/>
          <p:nvPr/>
        </p:nvSpPr>
        <p:spPr>
          <a:xfrm rot="2474018">
            <a:off x="-137181" y="-675055"/>
            <a:ext cx="1256392" cy="1777189"/>
          </a:xfrm>
          <a:custGeom>
            <a:avLst/>
            <a:gdLst/>
            <a:ahLst/>
            <a:cxnLst/>
            <a:rect l="l" t="t" r="r" b="b"/>
            <a:pathLst>
              <a:path w="56316" h="79660" extrusionOk="0">
                <a:moveTo>
                  <a:pt x="10583" y="24740"/>
                </a:moveTo>
                <a:cubicBezTo>
                  <a:pt x="11911" y="24740"/>
                  <a:pt x="13338" y="25344"/>
                  <a:pt x="14564" y="25863"/>
                </a:cubicBezTo>
                <a:lnTo>
                  <a:pt x="14712" y="25924"/>
                </a:lnTo>
                <a:cubicBezTo>
                  <a:pt x="14061" y="25705"/>
                  <a:pt x="13396" y="25557"/>
                  <a:pt x="12746" y="25557"/>
                </a:cubicBezTo>
                <a:cubicBezTo>
                  <a:pt x="12116" y="25557"/>
                  <a:pt x="11499" y="25696"/>
                  <a:pt x="10920" y="26045"/>
                </a:cubicBezTo>
                <a:cubicBezTo>
                  <a:pt x="9200" y="27078"/>
                  <a:pt x="9263" y="29498"/>
                  <a:pt x="9618" y="31346"/>
                </a:cubicBezTo>
                <a:cubicBezTo>
                  <a:pt x="10721" y="37075"/>
                  <a:pt x="13196" y="42500"/>
                  <a:pt x="15590" y="47746"/>
                </a:cubicBezTo>
                <a:cubicBezTo>
                  <a:pt x="17144" y="51153"/>
                  <a:pt x="18727" y="54621"/>
                  <a:pt x="19943" y="58202"/>
                </a:cubicBezTo>
                <a:cubicBezTo>
                  <a:pt x="18479" y="54115"/>
                  <a:pt x="16471" y="50219"/>
                  <a:pt x="14501" y="46399"/>
                </a:cubicBezTo>
                <a:cubicBezTo>
                  <a:pt x="11864" y="41289"/>
                  <a:pt x="9139" y="36003"/>
                  <a:pt x="7769" y="30362"/>
                </a:cubicBezTo>
                <a:cubicBezTo>
                  <a:pt x="7422" y="28930"/>
                  <a:pt x="7081" y="26364"/>
                  <a:pt x="8709" y="25275"/>
                </a:cubicBezTo>
                <a:cubicBezTo>
                  <a:pt x="9284" y="24890"/>
                  <a:pt x="9921" y="24740"/>
                  <a:pt x="10583" y="24740"/>
                </a:cubicBezTo>
                <a:close/>
                <a:moveTo>
                  <a:pt x="21355" y="65545"/>
                </a:moveTo>
                <a:cubicBezTo>
                  <a:pt x="21361" y="65620"/>
                  <a:pt x="21364" y="65696"/>
                  <a:pt x="21367" y="65770"/>
                </a:cubicBezTo>
                <a:cubicBezTo>
                  <a:pt x="21355" y="65747"/>
                  <a:pt x="21342" y="65724"/>
                  <a:pt x="21329" y="65703"/>
                </a:cubicBezTo>
                <a:lnTo>
                  <a:pt x="21329" y="65703"/>
                </a:lnTo>
                <a:cubicBezTo>
                  <a:pt x="21332" y="65686"/>
                  <a:pt x="21336" y="65671"/>
                  <a:pt x="21339" y="65654"/>
                </a:cubicBezTo>
                <a:cubicBezTo>
                  <a:pt x="21345" y="65619"/>
                  <a:pt x="21349" y="65582"/>
                  <a:pt x="21355" y="65545"/>
                </a:cubicBezTo>
                <a:close/>
                <a:moveTo>
                  <a:pt x="12815" y="58236"/>
                </a:moveTo>
                <a:cubicBezTo>
                  <a:pt x="16015" y="58236"/>
                  <a:pt x="19218" y="59381"/>
                  <a:pt x="20805" y="62521"/>
                </a:cubicBezTo>
                <a:cubicBezTo>
                  <a:pt x="20866" y="62763"/>
                  <a:pt x="20929" y="63005"/>
                  <a:pt x="20981" y="63252"/>
                </a:cubicBezTo>
                <a:cubicBezTo>
                  <a:pt x="19545" y="60757"/>
                  <a:pt x="17127" y="59785"/>
                  <a:pt x="15262" y="59413"/>
                </a:cubicBezTo>
                <a:cubicBezTo>
                  <a:pt x="14473" y="59257"/>
                  <a:pt x="13634" y="59180"/>
                  <a:pt x="12779" y="59180"/>
                </a:cubicBezTo>
                <a:cubicBezTo>
                  <a:pt x="11025" y="59180"/>
                  <a:pt x="9201" y="59502"/>
                  <a:pt x="7587" y="60122"/>
                </a:cubicBezTo>
                <a:cubicBezTo>
                  <a:pt x="5983" y="60737"/>
                  <a:pt x="4788" y="61495"/>
                  <a:pt x="3937" y="62441"/>
                </a:cubicBezTo>
                <a:cubicBezTo>
                  <a:pt x="2982" y="63500"/>
                  <a:pt x="2445" y="64940"/>
                  <a:pt x="2411" y="66478"/>
                </a:cubicBezTo>
                <a:cubicBezTo>
                  <a:pt x="2198" y="64750"/>
                  <a:pt x="2645" y="63067"/>
                  <a:pt x="3647" y="61843"/>
                </a:cubicBezTo>
                <a:cubicBezTo>
                  <a:pt x="4432" y="60885"/>
                  <a:pt x="5566" y="60088"/>
                  <a:pt x="7114" y="59410"/>
                </a:cubicBezTo>
                <a:cubicBezTo>
                  <a:pt x="8729" y="58700"/>
                  <a:pt x="10770" y="58236"/>
                  <a:pt x="12815" y="58236"/>
                </a:cubicBezTo>
                <a:close/>
                <a:moveTo>
                  <a:pt x="21242" y="66065"/>
                </a:moveTo>
                <a:cubicBezTo>
                  <a:pt x="21285" y="66143"/>
                  <a:pt x="21327" y="66222"/>
                  <a:pt x="21367" y="66304"/>
                </a:cubicBezTo>
                <a:cubicBezTo>
                  <a:pt x="21361" y="66409"/>
                  <a:pt x="21353" y="66512"/>
                  <a:pt x="21342" y="66617"/>
                </a:cubicBezTo>
                <a:cubicBezTo>
                  <a:pt x="21281" y="66523"/>
                  <a:pt x="21216" y="66432"/>
                  <a:pt x="21151" y="66343"/>
                </a:cubicBezTo>
                <a:lnTo>
                  <a:pt x="21149" y="66344"/>
                </a:lnTo>
                <a:cubicBezTo>
                  <a:pt x="21183" y="66252"/>
                  <a:pt x="21216" y="66159"/>
                  <a:pt x="21242" y="66065"/>
                </a:cubicBezTo>
                <a:close/>
                <a:moveTo>
                  <a:pt x="21578" y="66782"/>
                </a:moveTo>
                <a:cubicBezTo>
                  <a:pt x="21580" y="66784"/>
                  <a:pt x="21582" y="66785"/>
                  <a:pt x="21582" y="66788"/>
                </a:cubicBezTo>
                <a:cubicBezTo>
                  <a:pt x="21586" y="66866"/>
                  <a:pt x="21589" y="66944"/>
                  <a:pt x="21592" y="67023"/>
                </a:cubicBezTo>
                <a:lnTo>
                  <a:pt x="21592" y="67025"/>
                </a:lnTo>
                <a:cubicBezTo>
                  <a:pt x="21578" y="67000"/>
                  <a:pt x="21565" y="66978"/>
                  <a:pt x="21551" y="66955"/>
                </a:cubicBezTo>
                <a:cubicBezTo>
                  <a:pt x="21560" y="66898"/>
                  <a:pt x="21571" y="66839"/>
                  <a:pt x="21578" y="66782"/>
                </a:cubicBezTo>
                <a:close/>
                <a:moveTo>
                  <a:pt x="21038" y="66623"/>
                </a:moveTo>
                <a:cubicBezTo>
                  <a:pt x="21123" y="66745"/>
                  <a:pt x="21207" y="66870"/>
                  <a:pt x="21284" y="67000"/>
                </a:cubicBezTo>
                <a:cubicBezTo>
                  <a:pt x="21273" y="67052"/>
                  <a:pt x="21267" y="67106"/>
                  <a:pt x="21254" y="67159"/>
                </a:cubicBezTo>
                <a:cubicBezTo>
                  <a:pt x="21241" y="67217"/>
                  <a:pt x="21220" y="67273"/>
                  <a:pt x="21205" y="67330"/>
                </a:cubicBezTo>
                <a:cubicBezTo>
                  <a:pt x="21102" y="67197"/>
                  <a:pt x="20994" y="67071"/>
                  <a:pt x="20883" y="66949"/>
                </a:cubicBezTo>
                <a:cubicBezTo>
                  <a:pt x="20940" y="66841"/>
                  <a:pt x="20991" y="66733"/>
                  <a:pt x="21038" y="66623"/>
                </a:cubicBezTo>
                <a:close/>
                <a:moveTo>
                  <a:pt x="12745" y="59447"/>
                </a:moveTo>
                <a:cubicBezTo>
                  <a:pt x="16146" y="59447"/>
                  <a:pt x="19617" y="60689"/>
                  <a:pt x="21133" y="64122"/>
                </a:cubicBezTo>
                <a:cubicBezTo>
                  <a:pt x="21146" y="64249"/>
                  <a:pt x="21154" y="64375"/>
                  <a:pt x="21160" y="64503"/>
                </a:cubicBezTo>
                <a:lnTo>
                  <a:pt x="21160" y="64505"/>
                </a:lnTo>
                <a:cubicBezTo>
                  <a:pt x="19823" y="62180"/>
                  <a:pt x="17588" y="61166"/>
                  <a:pt x="15828" y="60728"/>
                </a:cubicBezTo>
                <a:cubicBezTo>
                  <a:pt x="14841" y="60483"/>
                  <a:pt x="13768" y="60362"/>
                  <a:pt x="12676" y="60362"/>
                </a:cubicBezTo>
                <a:cubicBezTo>
                  <a:pt x="11146" y="60362"/>
                  <a:pt x="9580" y="60599"/>
                  <a:pt x="8163" y="61067"/>
                </a:cubicBezTo>
                <a:cubicBezTo>
                  <a:pt x="6538" y="61604"/>
                  <a:pt x="5315" y="62302"/>
                  <a:pt x="4423" y="63201"/>
                </a:cubicBezTo>
                <a:cubicBezTo>
                  <a:pt x="3374" y="64260"/>
                  <a:pt x="2763" y="65755"/>
                  <a:pt x="2702" y="67369"/>
                </a:cubicBezTo>
                <a:cubicBezTo>
                  <a:pt x="2698" y="67328"/>
                  <a:pt x="2692" y="67287"/>
                  <a:pt x="2688" y="67247"/>
                </a:cubicBezTo>
                <a:cubicBezTo>
                  <a:pt x="2531" y="65489"/>
                  <a:pt x="3054" y="63800"/>
                  <a:pt x="4125" y="62612"/>
                </a:cubicBezTo>
                <a:cubicBezTo>
                  <a:pt x="4949" y="61698"/>
                  <a:pt x="6112" y="60961"/>
                  <a:pt x="7678" y="60361"/>
                </a:cubicBezTo>
                <a:cubicBezTo>
                  <a:pt x="9141" y="59799"/>
                  <a:pt x="10932" y="59447"/>
                  <a:pt x="12745" y="59447"/>
                </a:cubicBezTo>
                <a:close/>
                <a:moveTo>
                  <a:pt x="21469" y="67328"/>
                </a:moveTo>
                <a:cubicBezTo>
                  <a:pt x="21512" y="67409"/>
                  <a:pt x="21552" y="67490"/>
                  <a:pt x="21592" y="67572"/>
                </a:cubicBezTo>
                <a:cubicBezTo>
                  <a:pt x="21588" y="67662"/>
                  <a:pt x="21580" y="67753"/>
                  <a:pt x="21572" y="67844"/>
                </a:cubicBezTo>
                <a:lnTo>
                  <a:pt x="21572" y="67845"/>
                </a:lnTo>
                <a:cubicBezTo>
                  <a:pt x="21514" y="67757"/>
                  <a:pt x="21457" y="67671"/>
                  <a:pt x="21396" y="67588"/>
                </a:cubicBezTo>
                <a:cubicBezTo>
                  <a:pt x="21424" y="67503"/>
                  <a:pt x="21447" y="67415"/>
                  <a:pt x="21469" y="67328"/>
                </a:cubicBezTo>
                <a:close/>
                <a:moveTo>
                  <a:pt x="20748" y="67196"/>
                </a:moveTo>
                <a:cubicBezTo>
                  <a:pt x="20873" y="67336"/>
                  <a:pt x="20992" y="67484"/>
                  <a:pt x="21108" y="67637"/>
                </a:cubicBezTo>
                <a:cubicBezTo>
                  <a:pt x="21063" y="67756"/>
                  <a:pt x="21014" y="67875"/>
                  <a:pt x="20960" y="67992"/>
                </a:cubicBezTo>
                <a:cubicBezTo>
                  <a:pt x="20813" y="67839"/>
                  <a:pt x="20663" y="67693"/>
                  <a:pt x="20511" y="67555"/>
                </a:cubicBezTo>
                <a:cubicBezTo>
                  <a:pt x="20596" y="67436"/>
                  <a:pt x="20674" y="67316"/>
                  <a:pt x="20748" y="67196"/>
                </a:cubicBezTo>
                <a:close/>
                <a:moveTo>
                  <a:pt x="12648" y="60624"/>
                </a:moveTo>
                <a:cubicBezTo>
                  <a:pt x="16022" y="60624"/>
                  <a:pt x="19549" y="61811"/>
                  <a:pt x="21153" y="65033"/>
                </a:cubicBezTo>
                <a:cubicBezTo>
                  <a:pt x="21148" y="65145"/>
                  <a:pt x="21137" y="65259"/>
                  <a:pt x="21123" y="65372"/>
                </a:cubicBezTo>
                <a:lnTo>
                  <a:pt x="21123" y="65374"/>
                </a:lnTo>
                <a:cubicBezTo>
                  <a:pt x="19272" y="62581"/>
                  <a:pt x="15780" y="61518"/>
                  <a:pt x="12520" y="61518"/>
                </a:cubicBezTo>
                <a:cubicBezTo>
                  <a:pt x="11176" y="61518"/>
                  <a:pt x="9872" y="61698"/>
                  <a:pt x="8738" y="62013"/>
                </a:cubicBezTo>
                <a:cubicBezTo>
                  <a:pt x="7093" y="62470"/>
                  <a:pt x="5841" y="63106"/>
                  <a:pt x="4909" y="63959"/>
                </a:cubicBezTo>
                <a:cubicBezTo>
                  <a:pt x="3762" y="65011"/>
                  <a:pt x="3068" y="66563"/>
                  <a:pt x="2977" y="68259"/>
                </a:cubicBezTo>
                <a:cubicBezTo>
                  <a:pt x="2968" y="68146"/>
                  <a:pt x="2960" y="68032"/>
                  <a:pt x="2955" y="67919"/>
                </a:cubicBezTo>
                <a:cubicBezTo>
                  <a:pt x="2883" y="66164"/>
                  <a:pt x="3483" y="64510"/>
                  <a:pt x="4603" y="63379"/>
                </a:cubicBezTo>
                <a:cubicBezTo>
                  <a:pt x="5466" y="62510"/>
                  <a:pt x="6655" y="61833"/>
                  <a:pt x="8241" y="61310"/>
                </a:cubicBezTo>
                <a:cubicBezTo>
                  <a:pt x="9537" y="60882"/>
                  <a:pt x="11076" y="60624"/>
                  <a:pt x="12648" y="60624"/>
                </a:cubicBezTo>
                <a:close/>
                <a:moveTo>
                  <a:pt x="21807" y="68057"/>
                </a:moveTo>
                <a:cubicBezTo>
                  <a:pt x="21814" y="68077"/>
                  <a:pt x="21824" y="68097"/>
                  <a:pt x="21831" y="68118"/>
                </a:cubicBezTo>
                <a:cubicBezTo>
                  <a:pt x="21835" y="68171"/>
                  <a:pt x="21835" y="68223"/>
                  <a:pt x="21836" y="68277"/>
                </a:cubicBezTo>
                <a:lnTo>
                  <a:pt x="21836" y="68279"/>
                </a:lnTo>
                <a:cubicBezTo>
                  <a:pt x="21819" y="68250"/>
                  <a:pt x="21804" y="68219"/>
                  <a:pt x="21787" y="68189"/>
                </a:cubicBezTo>
                <a:cubicBezTo>
                  <a:pt x="21793" y="68145"/>
                  <a:pt x="21801" y="68101"/>
                  <a:pt x="21807" y="68057"/>
                </a:cubicBezTo>
                <a:close/>
                <a:moveTo>
                  <a:pt x="21285" y="67884"/>
                </a:moveTo>
                <a:cubicBezTo>
                  <a:pt x="21367" y="68003"/>
                  <a:pt x="21446" y="68125"/>
                  <a:pt x="21520" y="68250"/>
                </a:cubicBezTo>
                <a:cubicBezTo>
                  <a:pt x="21503" y="68356"/>
                  <a:pt x="21480" y="68459"/>
                  <a:pt x="21453" y="68564"/>
                </a:cubicBezTo>
                <a:cubicBezTo>
                  <a:pt x="21353" y="68435"/>
                  <a:pt x="21250" y="68310"/>
                  <a:pt x="21145" y="68192"/>
                </a:cubicBezTo>
                <a:lnTo>
                  <a:pt x="21145" y="68192"/>
                </a:lnTo>
                <a:cubicBezTo>
                  <a:pt x="21196" y="68090"/>
                  <a:pt x="21242" y="67987"/>
                  <a:pt x="21285" y="67884"/>
                </a:cubicBezTo>
                <a:close/>
                <a:moveTo>
                  <a:pt x="20346" y="67765"/>
                </a:moveTo>
                <a:cubicBezTo>
                  <a:pt x="20515" y="67918"/>
                  <a:pt x="20677" y="68078"/>
                  <a:pt x="20835" y="68243"/>
                </a:cubicBezTo>
                <a:cubicBezTo>
                  <a:pt x="20764" y="68373"/>
                  <a:pt x="20684" y="68500"/>
                  <a:pt x="20597" y="68625"/>
                </a:cubicBezTo>
                <a:cubicBezTo>
                  <a:pt x="20409" y="68461"/>
                  <a:pt x="20210" y="68307"/>
                  <a:pt x="20008" y="68157"/>
                </a:cubicBezTo>
                <a:cubicBezTo>
                  <a:pt x="20128" y="68029"/>
                  <a:pt x="20241" y="67898"/>
                  <a:pt x="20346" y="67765"/>
                </a:cubicBezTo>
                <a:close/>
                <a:moveTo>
                  <a:pt x="12531" y="61768"/>
                </a:moveTo>
                <a:cubicBezTo>
                  <a:pt x="15802" y="61768"/>
                  <a:pt x="19304" y="62859"/>
                  <a:pt x="21058" y="65742"/>
                </a:cubicBezTo>
                <a:cubicBezTo>
                  <a:pt x="21032" y="65863"/>
                  <a:pt x="21000" y="65981"/>
                  <a:pt x="20963" y="66100"/>
                </a:cubicBezTo>
                <a:cubicBezTo>
                  <a:pt x="18975" y="63607"/>
                  <a:pt x="15527" y="62626"/>
                  <a:pt x="12388" y="62626"/>
                </a:cubicBezTo>
                <a:cubicBezTo>
                  <a:pt x="11302" y="62626"/>
                  <a:pt x="10253" y="62743"/>
                  <a:pt x="9314" y="62956"/>
                </a:cubicBezTo>
                <a:cubicBezTo>
                  <a:pt x="7649" y="63332"/>
                  <a:pt x="6367" y="63908"/>
                  <a:pt x="5396" y="64716"/>
                </a:cubicBezTo>
                <a:cubicBezTo>
                  <a:pt x="4177" y="65730"/>
                  <a:pt x="3404" y="67287"/>
                  <a:pt x="3252" y="69013"/>
                </a:cubicBezTo>
                <a:cubicBezTo>
                  <a:pt x="3245" y="69001"/>
                  <a:pt x="3238" y="68989"/>
                  <a:pt x="3230" y="68975"/>
                </a:cubicBezTo>
                <a:cubicBezTo>
                  <a:pt x="3225" y="68848"/>
                  <a:pt x="3221" y="68719"/>
                  <a:pt x="3222" y="68589"/>
                </a:cubicBezTo>
                <a:cubicBezTo>
                  <a:pt x="3233" y="66836"/>
                  <a:pt x="3912" y="65218"/>
                  <a:pt x="5082" y="64145"/>
                </a:cubicBezTo>
                <a:cubicBezTo>
                  <a:pt x="5983" y="63320"/>
                  <a:pt x="7201" y="62701"/>
                  <a:pt x="8808" y="62255"/>
                </a:cubicBezTo>
                <a:cubicBezTo>
                  <a:pt x="9923" y="61947"/>
                  <a:pt x="11208" y="61768"/>
                  <a:pt x="12531" y="61768"/>
                </a:cubicBezTo>
                <a:close/>
                <a:moveTo>
                  <a:pt x="21710" y="68583"/>
                </a:moveTo>
                <a:cubicBezTo>
                  <a:pt x="21751" y="68663"/>
                  <a:pt x="21793" y="68740"/>
                  <a:pt x="21831" y="68822"/>
                </a:cubicBezTo>
                <a:cubicBezTo>
                  <a:pt x="21828" y="68904"/>
                  <a:pt x="21821" y="68986"/>
                  <a:pt x="21814" y="69066"/>
                </a:cubicBezTo>
                <a:cubicBezTo>
                  <a:pt x="21760" y="68982"/>
                  <a:pt x="21706" y="68898"/>
                  <a:pt x="21649" y="68819"/>
                </a:cubicBezTo>
                <a:cubicBezTo>
                  <a:pt x="21652" y="68807"/>
                  <a:pt x="21657" y="68794"/>
                  <a:pt x="21662" y="68783"/>
                </a:cubicBezTo>
                <a:cubicBezTo>
                  <a:pt x="21680" y="68717"/>
                  <a:pt x="21693" y="68651"/>
                  <a:pt x="21710" y="68583"/>
                </a:cubicBezTo>
                <a:close/>
                <a:moveTo>
                  <a:pt x="21012" y="68441"/>
                </a:moveTo>
                <a:cubicBezTo>
                  <a:pt x="21134" y="68581"/>
                  <a:pt x="21251" y="68726"/>
                  <a:pt x="21362" y="68876"/>
                </a:cubicBezTo>
                <a:cubicBezTo>
                  <a:pt x="21322" y="68996"/>
                  <a:pt x="21278" y="69114"/>
                  <a:pt x="21228" y="69229"/>
                </a:cubicBezTo>
                <a:cubicBezTo>
                  <a:pt x="21086" y="69080"/>
                  <a:pt x="20939" y="68937"/>
                  <a:pt x="20788" y="68796"/>
                </a:cubicBezTo>
                <a:lnTo>
                  <a:pt x="20788" y="68796"/>
                </a:lnTo>
                <a:cubicBezTo>
                  <a:pt x="20868" y="68679"/>
                  <a:pt x="20943" y="68561"/>
                  <a:pt x="21012" y="68441"/>
                </a:cubicBezTo>
                <a:close/>
                <a:moveTo>
                  <a:pt x="12403" y="62879"/>
                </a:moveTo>
                <a:cubicBezTo>
                  <a:pt x="15524" y="62879"/>
                  <a:pt x="18951" y="63865"/>
                  <a:pt x="20866" y="66384"/>
                </a:cubicBezTo>
                <a:cubicBezTo>
                  <a:pt x="20816" y="66509"/>
                  <a:pt x="20761" y="66633"/>
                  <a:pt x="20699" y="66754"/>
                </a:cubicBezTo>
                <a:lnTo>
                  <a:pt x="20699" y="66756"/>
                </a:lnTo>
                <a:cubicBezTo>
                  <a:pt x="19718" y="65742"/>
                  <a:pt x="18550" y="65085"/>
                  <a:pt x="17525" y="64667"/>
                </a:cubicBezTo>
                <a:cubicBezTo>
                  <a:pt x="15968" y="64030"/>
                  <a:pt x="14129" y="63697"/>
                  <a:pt x="12311" y="63697"/>
                </a:cubicBezTo>
                <a:cubicBezTo>
                  <a:pt x="11491" y="63697"/>
                  <a:pt x="10675" y="63765"/>
                  <a:pt x="9891" y="63903"/>
                </a:cubicBezTo>
                <a:cubicBezTo>
                  <a:pt x="8206" y="64199"/>
                  <a:pt x="6894" y="64715"/>
                  <a:pt x="5884" y="65477"/>
                </a:cubicBezTo>
                <a:cubicBezTo>
                  <a:pt x="4662" y="66398"/>
                  <a:pt x="3829" y="67842"/>
                  <a:pt x="3559" y="69485"/>
                </a:cubicBezTo>
                <a:cubicBezTo>
                  <a:pt x="3534" y="69450"/>
                  <a:pt x="3509" y="69414"/>
                  <a:pt x="3485" y="69377"/>
                </a:cubicBezTo>
                <a:cubicBezTo>
                  <a:pt x="3486" y="69339"/>
                  <a:pt x="3486" y="69300"/>
                  <a:pt x="3488" y="69262"/>
                </a:cubicBezTo>
                <a:cubicBezTo>
                  <a:pt x="3585" y="67512"/>
                  <a:pt x="4339" y="65927"/>
                  <a:pt x="5560" y="64912"/>
                </a:cubicBezTo>
                <a:cubicBezTo>
                  <a:pt x="6499" y="64130"/>
                  <a:pt x="7746" y="63571"/>
                  <a:pt x="9371" y="63204"/>
                </a:cubicBezTo>
                <a:cubicBezTo>
                  <a:pt x="10297" y="62994"/>
                  <a:pt x="11332" y="62879"/>
                  <a:pt x="12403" y="62879"/>
                </a:cubicBezTo>
                <a:close/>
                <a:moveTo>
                  <a:pt x="12745" y="25812"/>
                </a:moveTo>
                <a:cubicBezTo>
                  <a:pt x="13874" y="25812"/>
                  <a:pt x="15064" y="26284"/>
                  <a:pt x="16149" y="26787"/>
                </a:cubicBezTo>
                <a:cubicBezTo>
                  <a:pt x="15739" y="26683"/>
                  <a:pt x="15327" y="26621"/>
                  <a:pt x="14919" y="26621"/>
                </a:cubicBezTo>
                <a:cubicBezTo>
                  <a:pt x="14358" y="26621"/>
                  <a:pt x="13805" y="26738"/>
                  <a:pt x="13273" y="27024"/>
                </a:cubicBezTo>
                <a:lnTo>
                  <a:pt x="13273" y="27023"/>
                </a:lnTo>
                <a:cubicBezTo>
                  <a:pt x="11502" y="27976"/>
                  <a:pt x="11448" y="30402"/>
                  <a:pt x="11715" y="32267"/>
                </a:cubicBezTo>
                <a:cubicBezTo>
                  <a:pt x="12543" y="38058"/>
                  <a:pt x="14760" y="43606"/>
                  <a:pt x="16905" y="48974"/>
                </a:cubicBezTo>
                <a:cubicBezTo>
                  <a:pt x="19520" y="55521"/>
                  <a:pt x="22222" y="62283"/>
                  <a:pt x="22387" y="69496"/>
                </a:cubicBezTo>
                <a:cubicBezTo>
                  <a:pt x="22376" y="69467"/>
                  <a:pt x="22364" y="69439"/>
                  <a:pt x="22353" y="69410"/>
                </a:cubicBezTo>
                <a:cubicBezTo>
                  <a:pt x="22351" y="69231"/>
                  <a:pt x="22347" y="69053"/>
                  <a:pt x="22341" y="68878"/>
                </a:cubicBezTo>
                <a:cubicBezTo>
                  <a:pt x="22043" y="61276"/>
                  <a:pt x="18880" y="54343"/>
                  <a:pt x="15820" y="47639"/>
                </a:cubicBezTo>
                <a:cubicBezTo>
                  <a:pt x="13433" y="42407"/>
                  <a:pt x="10965" y="36996"/>
                  <a:pt x="9868" y="31297"/>
                </a:cubicBezTo>
                <a:cubicBezTo>
                  <a:pt x="9590" y="29850"/>
                  <a:pt x="9372" y="27271"/>
                  <a:pt x="11051" y="26261"/>
                </a:cubicBezTo>
                <a:cubicBezTo>
                  <a:pt x="11583" y="25941"/>
                  <a:pt x="12156" y="25812"/>
                  <a:pt x="12745" y="25812"/>
                </a:cubicBezTo>
                <a:close/>
                <a:moveTo>
                  <a:pt x="22046" y="69319"/>
                </a:moveTo>
                <a:cubicBezTo>
                  <a:pt x="22064" y="69367"/>
                  <a:pt x="22081" y="69414"/>
                  <a:pt x="22100" y="69462"/>
                </a:cubicBezTo>
                <a:cubicBezTo>
                  <a:pt x="22100" y="69487"/>
                  <a:pt x="22100" y="69510"/>
                  <a:pt x="22100" y="69535"/>
                </a:cubicBezTo>
                <a:lnTo>
                  <a:pt x="22100" y="69536"/>
                </a:lnTo>
                <a:cubicBezTo>
                  <a:pt x="22078" y="69498"/>
                  <a:pt x="22055" y="69458"/>
                  <a:pt x="22032" y="69419"/>
                </a:cubicBezTo>
                <a:cubicBezTo>
                  <a:pt x="22037" y="69385"/>
                  <a:pt x="22041" y="69353"/>
                  <a:pt x="22046" y="69319"/>
                </a:cubicBezTo>
                <a:close/>
                <a:moveTo>
                  <a:pt x="21544" y="69127"/>
                </a:moveTo>
                <a:cubicBezTo>
                  <a:pt x="21622" y="69242"/>
                  <a:pt x="21696" y="69359"/>
                  <a:pt x="21768" y="69478"/>
                </a:cubicBezTo>
                <a:cubicBezTo>
                  <a:pt x="21753" y="69583"/>
                  <a:pt x="21733" y="69688"/>
                  <a:pt x="21710" y="69792"/>
                </a:cubicBezTo>
                <a:cubicBezTo>
                  <a:pt x="21614" y="69671"/>
                  <a:pt x="21515" y="69552"/>
                  <a:pt x="21413" y="69436"/>
                </a:cubicBezTo>
                <a:cubicBezTo>
                  <a:pt x="21461" y="69336"/>
                  <a:pt x="21506" y="69234"/>
                  <a:pt x="21544" y="69127"/>
                </a:cubicBezTo>
                <a:close/>
                <a:moveTo>
                  <a:pt x="3482" y="69805"/>
                </a:moveTo>
                <a:lnTo>
                  <a:pt x="3509" y="69842"/>
                </a:lnTo>
                <a:cubicBezTo>
                  <a:pt x="3508" y="69859"/>
                  <a:pt x="3505" y="69877"/>
                  <a:pt x="3503" y="69894"/>
                </a:cubicBezTo>
                <a:cubicBezTo>
                  <a:pt x="3497" y="69882"/>
                  <a:pt x="3489" y="69870"/>
                  <a:pt x="3483" y="69856"/>
                </a:cubicBezTo>
                <a:cubicBezTo>
                  <a:pt x="3482" y="69839"/>
                  <a:pt x="3482" y="69822"/>
                  <a:pt x="3482" y="69805"/>
                </a:cubicBezTo>
                <a:close/>
                <a:moveTo>
                  <a:pt x="12222" y="63956"/>
                </a:moveTo>
                <a:cubicBezTo>
                  <a:pt x="12240" y="63956"/>
                  <a:pt x="12257" y="63956"/>
                  <a:pt x="12275" y="63956"/>
                </a:cubicBezTo>
                <a:cubicBezTo>
                  <a:pt x="15211" y="63956"/>
                  <a:pt x="18510" y="64837"/>
                  <a:pt x="20566" y="66998"/>
                </a:cubicBezTo>
                <a:cubicBezTo>
                  <a:pt x="20489" y="67129"/>
                  <a:pt x="20409" y="67261"/>
                  <a:pt x="20318" y="67387"/>
                </a:cubicBezTo>
                <a:cubicBezTo>
                  <a:pt x="19588" y="66770"/>
                  <a:pt x="18806" y="66312"/>
                  <a:pt x="18091" y="65980"/>
                </a:cubicBezTo>
                <a:lnTo>
                  <a:pt x="18091" y="65978"/>
                </a:lnTo>
                <a:cubicBezTo>
                  <a:pt x="16362" y="65174"/>
                  <a:pt x="14253" y="64740"/>
                  <a:pt x="12201" y="64740"/>
                </a:cubicBezTo>
                <a:cubicBezTo>
                  <a:pt x="11615" y="64740"/>
                  <a:pt x="11034" y="64775"/>
                  <a:pt x="10468" y="64847"/>
                </a:cubicBezTo>
                <a:cubicBezTo>
                  <a:pt x="8761" y="65065"/>
                  <a:pt x="7422" y="65519"/>
                  <a:pt x="6371" y="66236"/>
                </a:cubicBezTo>
                <a:cubicBezTo>
                  <a:pt x="5160" y="67060"/>
                  <a:pt x="4282" y="68378"/>
                  <a:pt x="3900" y="69914"/>
                </a:cubicBezTo>
                <a:cubicBezTo>
                  <a:pt x="3858" y="69867"/>
                  <a:pt x="3815" y="69819"/>
                  <a:pt x="3775" y="69769"/>
                </a:cubicBezTo>
                <a:cubicBezTo>
                  <a:pt x="3989" y="68091"/>
                  <a:pt x="4807" y="66606"/>
                  <a:pt x="6037" y="65679"/>
                </a:cubicBezTo>
                <a:cubicBezTo>
                  <a:pt x="7015" y="64942"/>
                  <a:pt x="8291" y="64443"/>
                  <a:pt x="9936" y="64152"/>
                </a:cubicBezTo>
                <a:cubicBezTo>
                  <a:pt x="10691" y="64022"/>
                  <a:pt x="11456" y="63956"/>
                  <a:pt x="12222" y="63956"/>
                </a:cubicBezTo>
                <a:close/>
                <a:moveTo>
                  <a:pt x="21961" y="69825"/>
                </a:moveTo>
                <a:cubicBezTo>
                  <a:pt x="22006" y="69907"/>
                  <a:pt x="22046" y="69993"/>
                  <a:pt x="22086" y="70078"/>
                </a:cubicBezTo>
                <a:cubicBezTo>
                  <a:pt x="22083" y="70150"/>
                  <a:pt x="22078" y="70225"/>
                  <a:pt x="22072" y="70297"/>
                </a:cubicBezTo>
                <a:cubicBezTo>
                  <a:pt x="22018" y="70214"/>
                  <a:pt x="21964" y="70134"/>
                  <a:pt x="21907" y="70054"/>
                </a:cubicBezTo>
                <a:lnTo>
                  <a:pt x="21907" y="70054"/>
                </a:lnTo>
                <a:cubicBezTo>
                  <a:pt x="21927" y="69977"/>
                  <a:pt x="21946" y="69902"/>
                  <a:pt x="21961" y="69825"/>
                </a:cubicBezTo>
                <a:close/>
                <a:moveTo>
                  <a:pt x="12129" y="64996"/>
                </a:moveTo>
                <a:cubicBezTo>
                  <a:pt x="12140" y="64996"/>
                  <a:pt x="12152" y="64996"/>
                  <a:pt x="12164" y="64996"/>
                </a:cubicBezTo>
                <a:cubicBezTo>
                  <a:pt x="14881" y="64996"/>
                  <a:pt x="17999" y="65772"/>
                  <a:pt x="20154" y="67595"/>
                </a:cubicBezTo>
                <a:cubicBezTo>
                  <a:pt x="20045" y="67736"/>
                  <a:pt x="19927" y="67873"/>
                  <a:pt x="19799" y="68007"/>
                </a:cubicBezTo>
                <a:cubicBezTo>
                  <a:pt x="17555" y="66447"/>
                  <a:pt x="14604" y="65753"/>
                  <a:pt x="12076" y="65753"/>
                </a:cubicBezTo>
                <a:cubicBezTo>
                  <a:pt x="11723" y="65753"/>
                  <a:pt x="11377" y="65767"/>
                  <a:pt x="11043" y="65793"/>
                </a:cubicBezTo>
                <a:cubicBezTo>
                  <a:pt x="9318" y="65931"/>
                  <a:pt x="7950" y="66324"/>
                  <a:pt x="6859" y="66994"/>
                </a:cubicBezTo>
                <a:cubicBezTo>
                  <a:pt x="5676" y="67722"/>
                  <a:pt x="4768" y="68904"/>
                  <a:pt x="4284" y="70314"/>
                </a:cubicBezTo>
                <a:cubicBezTo>
                  <a:pt x="4224" y="70258"/>
                  <a:pt x="4165" y="70200"/>
                  <a:pt x="4108" y="70141"/>
                </a:cubicBezTo>
                <a:cubicBezTo>
                  <a:pt x="4452" y="68594"/>
                  <a:pt x="5311" y="67262"/>
                  <a:pt x="6513" y="66444"/>
                </a:cubicBezTo>
                <a:cubicBezTo>
                  <a:pt x="7530" y="65750"/>
                  <a:pt x="8834" y="65310"/>
                  <a:pt x="10499" y="65097"/>
                </a:cubicBezTo>
                <a:cubicBezTo>
                  <a:pt x="11040" y="65031"/>
                  <a:pt x="11585" y="64996"/>
                  <a:pt x="12129" y="64996"/>
                </a:cubicBezTo>
                <a:close/>
                <a:moveTo>
                  <a:pt x="3739" y="70118"/>
                </a:moveTo>
                <a:cubicBezTo>
                  <a:pt x="3770" y="70152"/>
                  <a:pt x="3799" y="70186"/>
                  <a:pt x="3830" y="70220"/>
                </a:cubicBezTo>
                <a:cubicBezTo>
                  <a:pt x="3821" y="70269"/>
                  <a:pt x="3813" y="70319"/>
                  <a:pt x="3804" y="70368"/>
                </a:cubicBezTo>
                <a:cubicBezTo>
                  <a:pt x="3779" y="70333"/>
                  <a:pt x="3753" y="70297"/>
                  <a:pt x="3728" y="70260"/>
                </a:cubicBezTo>
                <a:cubicBezTo>
                  <a:pt x="3731" y="70212"/>
                  <a:pt x="3736" y="70166"/>
                  <a:pt x="3739" y="70118"/>
                </a:cubicBezTo>
                <a:close/>
                <a:moveTo>
                  <a:pt x="3719" y="70684"/>
                </a:moveTo>
                <a:lnTo>
                  <a:pt x="3719" y="70684"/>
                </a:lnTo>
                <a:cubicBezTo>
                  <a:pt x="3730" y="70698"/>
                  <a:pt x="3739" y="70711"/>
                  <a:pt x="3748" y="70723"/>
                </a:cubicBezTo>
                <a:cubicBezTo>
                  <a:pt x="3747" y="70743"/>
                  <a:pt x="3744" y="70761"/>
                  <a:pt x="3742" y="70781"/>
                </a:cubicBezTo>
                <a:lnTo>
                  <a:pt x="3721" y="70744"/>
                </a:lnTo>
                <a:cubicBezTo>
                  <a:pt x="3721" y="70723"/>
                  <a:pt x="3719" y="70704"/>
                  <a:pt x="3719" y="70684"/>
                </a:cubicBezTo>
                <a:close/>
                <a:moveTo>
                  <a:pt x="4049" y="70441"/>
                </a:moveTo>
                <a:cubicBezTo>
                  <a:pt x="4097" y="70488"/>
                  <a:pt x="4147" y="70536"/>
                  <a:pt x="4197" y="70581"/>
                </a:cubicBezTo>
                <a:cubicBezTo>
                  <a:pt x="4176" y="70653"/>
                  <a:pt x="4157" y="70726"/>
                  <a:pt x="4137" y="70798"/>
                </a:cubicBezTo>
                <a:cubicBezTo>
                  <a:pt x="4096" y="70749"/>
                  <a:pt x="4054" y="70700"/>
                  <a:pt x="4014" y="70649"/>
                </a:cubicBezTo>
                <a:cubicBezTo>
                  <a:pt x="4017" y="70635"/>
                  <a:pt x="4017" y="70621"/>
                  <a:pt x="4020" y="70606"/>
                </a:cubicBezTo>
                <a:cubicBezTo>
                  <a:pt x="4028" y="70550"/>
                  <a:pt x="4039" y="70496"/>
                  <a:pt x="4049" y="70441"/>
                </a:cubicBezTo>
                <a:close/>
                <a:moveTo>
                  <a:pt x="22299" y="70573"/>
                </a:moveTo>
                <a:cubicBezTo>
                  <a:pt x="22330" y="70652"/>
                  <a:pt x="22359" y="70731"/>
                  <a:pt x="22387" y="70811"/>
                </a:cubicBezTo>
                <a:lnTo>
                  <a:pt x="22387" y="70814"/>
                </a:lnTo>
                <a:cubicBezTo>
                  <a:pt x="22356" y="70757"/>
                  <a:pt x="22322" y="70704"/>
                  <a:pt x="22291" y="70649"/>
                </a:cubicBezTo>
                <a:lnTo>
                  <a:pt x="22290" y="70650"/>
                </a:lnTo>
                <a:cubicBezTo>
                  <a:pt x="22293" y="70624"/>
                  <a:pt x="22296" y="70599"/>
                  <a:pt x="22299" y="70573"/>
                </a:cubicBezTo>
                <a:close/>
                <a:moveTo>
                  <a:pt x="14924" y="26875"/>
                </a:moveTo>
                <a:cubicBezTo>
                  <a:pt x="15933" y="26875"/>
                  <a:pt x="16979" y="27278"/>
                  <a:pt x="17957" y="27759"/>
                </a:cubicBezTo>
                <a:cubicBezTo>
                  <a:pt x="17676" y="27703"/>
                  <a:pt x="17394" y="27673"/>
                  <a:pt x="17113" y="27673"/>
                </a:cubicBezTo>
                <a:cubicBezTo>
                  <a:pt x="16612" y="27673"/>
                  <a:pt x="16113" y="27771"/>
                  <a:pt x="15624" y="28004"/>
                </a:cubicBezTo>
                <a:cubicBezTo>
                  <a:pt x="13802" y="28876"/>
                  <a:pt x="13632" y="31306"/>
                  <a:pt x="13811" y="33191"/>
                </a:cubicBezTo>
                <a:cubicBezTo>
                  <a:pt x="14365" y="39041"/>
                  <a:pt x="16325" y="44716"/>
                  <a:pt x="18219" y="50202"/>
                </a:cubicBezTo>
                <a:cubicBezTo>
                  <a:pt x="20532" y="56898"/>
                  <a:pt x="22919" y="63814"/>
                  <a:pt x="22739" y="71062"/>
                </a:cubicBezTo>
                <a:cubicBezTo>
                  <a:pt x="22709" y="70962"/>
                  <a:pt x="22674" y="70865"/>
                  <a:pt x="22641" y="70768"/>
                </a:cubicBezTo>
                <a:cubicBezTo>
                  <a:pt x="22645" y="70663"/>
                  <a:pt x="22646" y="70558"/>
                  <a:pt x="22648" y="70454"/>
                </a:cubicBezTo>
                <a:cubicBezTo>
                  <a:pt x="22716" y="62831"/>
                  <a:pt x="19881" y="55738"/>
                  <a:pt x="17141" y="48880"/>
                </a:cubicBezTo>
                <a:cubicBezTo>
                  <a:pt x="15002" y="43527"/>
                  <a:pt x="12790" y="37991"/>
                  <a:pt x="11966" y="32233"/>
                </a:cubicBezTo>
                <a:cubicBezTo>
                  <a:pt x="11756" y="30771"/>
                  <a:pt x="11664" y="28179"/>
                  <a:pt x="13393" y="27248"/>
                </a:cubicBezTo>
                <a:cubicBezTo>
                  <a:pt x="13883" y="26984"/>
                  <a:pt x="14398" y="26875"/>
                  <a:pt x="14924" y="26875"/>
                </a:cubicBezTo>
                <a:close/>
                <a:moveTo>
                  <a:pt x="3974" y="70996"/>
                </a:moveTo>
                <a:cubicBezTo>
                  <a:pt x="4003" y="71031"/>
                  <a:pt x="4034" y="71068"/>
                  <a:pt x="4065" y="71102"/>
                </a:cubicBezTo>
                <a:cubicBezTo>
                  <a:pt x="4055" y="71144"/>
                  <a:pt x="4046" y="71187"/>
                  <a:pt x="4037" y="71229"/>
                </a:cubicBezTo>
                <a:cubicBezTo>
                  <a:pt x="4035" y="71237"/>
                  <a:pt x="4034" y="71244"/>
                  <a:pt x="4032" y="71252"/>
                </a:cubicBezTo>
                <a:cubicBezTo>
                  <a:pt x="4008" y="71218"/>
                  <a:pt x="3985" y="71183"/>
                  <a:pt x="3961" y="71147"/>
                </a:cubicBezTo>
                <a:cubicBezTo>
                  <a:pt x="3964" y="71098"/>
                  <a:pt x="3969" y="71047"/>
                  <a:pt x="3974" y="70996"/>
                </a:cubicBezTo>
                <a:close/>
                <a:moveTo>
                  <a:pt x="3943" y="71565"/>
                </a:moveTo>
                <a:lnTo>
                  <a:pt x="3972" y="71604"/>
                </a:lnTo>
                <a:cubicBezTo>
                  <a:pt x="3969" y="71625"/>
                  <a:pt x="3968" y="71647"/>
                  <a:pt x="3964" y="71669"/>
                </a:cubicBezTo>
                <a:cubicBezTo>
                  <a:pt x="3957" y="71655"/>
                  <a:pt x="3951" y="71644"/>
                  <a:pt x="3943" y="71632"/>
                </a:cubicBezTo>
                <a:cubicBezTo>
                  <a:pt x="3943" y="71608"/>
                  <a:pt x="3943" y="71587"/>
                  <a:pt x="3943" y="71565"/>
                </a:cubicBezTo>
                <a:close/>
                <a:moveTo>
                  <a:pt x="12083" y="66006"/>
                </a:moveTo>
                <a:cubicBezTo>
                  <a:pt x="14550" y="66006"/>
                  <a:pt x="17428" y="66679"/>
                  <a:pt x="19617" y="68188"/>
                </a:cubicBezTo>
                <a:cubicBezTo>
                  <a:pt x="18678" y="69100"/>
                  <a:pt x="17303" y="69908"/>
                  <a:pt x="15475" y="70626"/>
                </a:cubicBezTo>
                <a:cubicBezTo>
                  <a:pt x="13057" y="71573"/>
                  <a:pt x="10964" y="72047"/>
                  <a:pt x="9167" y="72047"/>
                </a:cubicBezTo>
                <a:cubicBezTo>
                  <a:pt x="7482" y="72047"/>
                  <a:pt x="6058" y="71630"/>
                  <a:pt x="4873" y="70797"/>
                </a:cubicBezTo>
                <a:cubicBezTo>
                  <a:pt x="4742" y="70706"/>
                  <a:pt x="4614" y="70606"/>
                  <a:pt x="4491" y="70499"/>
                </a:cubicBezTo>
                <a:cubicBezTo>
                  <a:pt x="4946" y="69098"/>
                  <a:pt x="5830" y="67924"/>
                  <a:pt x="6992" y="67211"/>
                </a:cubicBezTo>
                <a:cubicBezTo>
                  <a:pt x="8047" y="66562"/>
                  <a:pt x="9379" y="66181"/>
                  <a:pt x="11063" y="66046"/>
                </a:cubicBezTo>
                <a:cubicBezTo>
                  <a:pt x="11394" y="66020"/>
                  <a:pt x="11735" y="66006"/>
                  <a:pt x="12083" y="66006"/>
                </a:cubicBezTo>
                <a:close/>
                <a:moveTo>
                  <a:pt x="17110" y="27928"/>
                </a:moveTo>
                <a:cubicBezTo>
                  <a:pt x="17858" y="27928"/>
                  <a:pt x="18618" y="28160"/>
                  <a:pt x="19355" y="28492"/>
                </a:cubicBezTo>
                <a:cubicBezTo>
                  <a:pt x="19528" y="28584"/>
                  <a:pt x="19695" y="28674"/>
                  <a:pt x="19857" y="28759"/>
                </a:cubicBezTo>
                <a:cubicBezTo>
                  <a:pt x="19673" y="28733"/>
                  <a:pt x="19489" y="28720"/>
                  <a:pt x="19306" y="28720"/>
                </a:cubicBezTo>
                <a:cubicBezTo>
                  <a:pt x="18862" y="28720"/>
                  <a:pt x="18418" y="28799"/>
                  <a:pt x="17977" y="28986"/>
                </a:cubicBezTo>
                <a:cubicBezTo>
                  <a:pt x="16103" y="29775"/>
                  <a:pt x="15817" y="32212"/>
                  <a:pt x="15908" y="34116"/>
                </a:cubicBezTo>
                <a:cubicBezTo>
                  <a:pt x="16187" y="40024"/>
                  <a:pt x="17889" y="45823"/>
                  <a:pt x="19534" y="51432"/>
                </a:cubicBezTo>
                <a:cubicBezTo>
                  <a:pt x="21543" y="58279"/>
                  <a:pt x="23618" y="65350"/>
                  <a:pt x="23090" y="72635"/>
                </a:cubicBezTo>
                <a:cubicBezTo>
                  <a:pt x="23047" y="72462"/>
                  <a:pt x="22999" y="72290"/>
                  <a:pt x="22947" y="72125"/>
                </a:cubicBezTo>
                <a:cubicBezTo>
                  <a:pt x="22949" y="72095"/>
                  <a:pt x="22952" y="72064"/>
                  <a:pt x="22953" y="72034"/>
                </a:cubicBezTo>
                <a:cubicBezTo>
                  <a:pt x="23385" y="64388"/>
                  <a:pt x="20881" y="57134"/>
                  <a:pt x="18459" y="50120"/>
                </a:cubicBezTo>
                <a:cubicBezTo>
                  <a:pt x="16569" y="44646"/>
                  <a:pt x="14615" y="38987"/>
                  <a:pt x="14063" y="33168"/>
                </a:cubicBezTo>
                <a:cubicBezTo>
                  <a:pt x="13924" y="31690"/>
                  <a:pt x="13955" y="29084"/>
                  <a:pt x="15734" y="28233"/>
                </a:cubicBezTo>
                <a:cubicBezTo>
                  <a:pt x="16182" y="28018"/>
                  <a:pt x="16643" y="27928"/>
                  <a:pt x="17110" y="27928"/>
                </a:cubicBezTo>
                <a:close/>
                <a:moveTo>
                  <a:pt x="19830" y="68338"/>
                </a:moveTo>
                <a:cubicBezTo>
                  <a:pt x="20043" y="68492"/>
                  <a:pt x="20252" y="68655"/>
                  <a:pt x="20449" y="68828"/>
                </a:cubicBezTo>
                <a:cubicBezTo>
                  <a:pt x="19514" y="70052"/>
                  <a:pt x="17863" y="71058"/>
                  <a:pt x="15450" y="71875"/>
                </a:cubicBezTo>
                <a:cubicBezTo>
                  <a:pt x="13232" y="72627"/>
                  <a:pt x="11297" y="73002"/>
                  <a:pt x="9626" y="73002"/>
                </a:cubicBezTo>
                <a:cubicBezTo>
                  <a:pt x="7730" y="73002"/>
                  <a:pt x="6173" y="72519"/>
                  <a:pt x="4924" y="71551"/>
                </a:cubicBezTo>
                <a:cubicBezTo>
                  <a:pt x="4717" y="71389"/>
                  <a:pt x="4523" y="71214"/>
                  <a:pt x="4344" y="71024"/>
                </a:cubicBezTo>
                <a:cubicBezTo>
                  <a:pt x="4364" y="70937"/>
                  <a:pt x="4387" y="70849"/>
                  <a:pt x="4410" y="70765"/>
                </a:cubicBezTo>
                <a:lnTo>
                  <a:pt x="4410" y="70763"/>
                </a:lnTo>
                <a:cubicBezTo>
                  <a:pt x="4514" y="70848"/>
                  <a:pt x="4619" y="70930"/>
                  <a:pt x="4727" y="71005"/>
                </a:cubicBezTo>
                <a:cubicBezTo>
                  <a:pt x="5956" y="71869"/>
                  <a:pt x="7427" y="72301"/>
                  <a:pt x="9164" y="72301"/>
                </a:cubicBezTo>
                <a:cubicBezTo>
                  <a:pt x="10994" y="72301"/>
                  <a:pt x="13120" y="71821"/>
                  <a:pt x="15567" y="70862"/>
                </a:cubicBezTo>
                <a:cubicBezTo>
                  <a:pt x="17450" y="70124"/>
                  <a:pt x="18861" y="69286"/>
                  <a:pt x="19830" y="68338"/>
                </a:cubicBezTo>
                <a:close/>
                <a:moveTo>
                  <a:pt x="20637" y="69003"/>
                </a:moveTo>
                <a:cubicBezTo>
                  <a:pt x="20801" y="69154"/>
                  <a:pt x="20961" y="69311"/>
                  <a:pt x="21112" y="69476"/>
                </a:cubicBezTo>
                <a:cubicBezTo>
                  <a:pt x="20298" y="71067"/>
                  <a:pt x="18426" y="72266"/>
                  <a:pt x="15422" y="73127"/>
                </a:cubicBezTo>
                <a:cubicBezTo>
                  <a:pt x="13428" y="73697"/>
                  <a:pt x="11671" y="73983"/>
                  <a:pt x="10137" y="73983"/>
                </a:cubicBezTo>
                <a:cubicBezTo>
                  <a:pt x="7993" y="73983"/>
                  <a:pt x="6284" y="73424"/>
                  <a:pt x="4974" y="72304"/>
                </a:cubicBezTo>
                <a:cubicBezTo>
                  <a:pt x="4704" y="72073"/>
                  <a:pt x="4458" y="71815"/>
                  <a:pt x="4241" y="71534"/>
                </a:cubicBezTo>
                <a:cubicBezTo>
                  <a:pt x="4251" y="71463"/>
                  <a:pt x="4264" y="71392"/>
                  <a:pt x="4278" y="71323"/>
                </a:cubicBezTo>
                <a:cubicBezTo>
                  <a:pt x="4432" y="71476"/>
                  <a:pt x="4596" y="71619"/>
                  <a:pt x="4767" y="71752"/>
                </a:cubicBezTo>
                <a:cubicBezTo>
                  <a:pt x="6061" y="72755"/>
                  <a:pt x="7669" y="73256"/>
                  <a:pt x="9622" y="73256"/>
                </a:cubicBezTo>
                <a:cubicBezTo>
                  <a:pt x="11323" y="73256"/>
                  <a:pt x="13287" y="72877"/>
                  <a:pt x="15529" y="72116"/>
                </a:cubicBezTo>
                <a:cubicBezTo>
                  <a:pt x="17979" y="71288"/>
                  <a:pt x="19667" y="70258"/>
                  <a:pt x="20637" y="69003"/>
                </a:cubicBezTo>
                <a:close/>
                <a:moveTo>
                  <a:pt x="21291" y="69680"/>
                </a:moveTo>
                <a:cubicBezTo>
                  <a:pt x="21409" y="69817"/>
                  <a:pt x="21523" y="69956"/>
                  <a:pt x="21629" y="70101"/>
                </a:cubicBezTo>
                <a:cubicBezTo>
                  <a:pt x="21614" y="70157"/>
                  <a:pt x="21600" y="70211"/>
                  <a:pt x="21582" y="70265"/>
                </a:cubicBezTo>
                <a:cubicBezTo>
                  <a:pt x="20923" y="72209"/>
                  <a:pt x="18898" y="73553"/>
                  <a:pt x="15396" y="74376"/>
                </a:cubicBezTo>
                <a:cubicBezTo>
                  <a:pt x="13651" y="74787"/>
                  <a:pt x="12093" y="74992"/>
                  <a:pt x="10714" y="74992"/>
                </a:cubicBezTo>
                <a:cubicBezTo>
                  <a:pt x="8276" y="74992"/>
                  <a:pt x="6396" y="74349"/>
                  <a:pt x="5023" y="73057"/>
                </a:cubicBezTo>
                <a:cubicBezTo>
                  <a:pt x="4700" y="72752"/>
                  <a:pt x="4417" y="72408"/>
                  <a:pt x="4179" y="72031"/>
                </a:cubicBezTo>
                <a:cubicBezTo>
                  <a:pt x="4184" y="71980"/>
                  <a:pt x="4188" y="71929"/>
                  <a:pt x="4193" y="71879"/>
                </a:cubicBezTo>
                <a:cubicBezTo>
                  <a:pt x="4381" y="72101"/>
                  <a:pt x="4588" y="72307"/>
                  <a:pt x="4808" y="72496"/>
                </a:cubicBezTo>
                <a:cubicBezTo>
                  <a:pt x="6166" y="73657"/>
                  <a:pt x="7928" y="74236"/>
                  <a:pt x="10135" y="74236"/>
                </a:cubicBezTo>
                <a:cubicBezTo>
                  <a:pt x="11693" y="74236"/>
                  <a:pt x="13475" y="73946"/>
                  <a:pt x="15492" y="73367"/>
                </a:cubicBezTo>
                <a:cubicBezTo>
                  <a:pt x="18513" y="72505"/>
                  <a:pt x="20420" y="71292"/>
                  <a:pt x="21291" y="69680"/>
                </a:cubicBezTo>
                <a:close/>
                <a:moveTo>
                  <a:pt x="21813" y="70368"/>
                </a:moveTo>
                <a:cubicBezTo>
                  <a:pt x="21887" y="70478"/>
                  <a:pt x="21958" y="70590"/>
                  <a:pt x="22027" y="70706"/>
                </a:cubicBezTo>
                <a:cubicBezTo>
                  <a:pt x="21973" y="71085"/>
                  <a:pt x="21885" y="71460"/>
                  <a:pt x="21745" y="71818"/>
                </a:cubicBezTo>
                <a:cubicBezTo>
                  <a:pt x="20992" y="73728"/>
                  <a:pt x="18908" y="74974"/>
                  <a:pt x="15368" y="75628"/>
                </a:cubicBezTo>
                <a:cubicBezTo>
                  <a:pt x="13902" y="75899"/>
                  <a:pt x="12572" y="76034"/>
                  <a:pt x="11374" y="76034"/>
                </a:cubicBezTo>
                <a:cubicBezTo>
                  <a:pt x="8583" y="76034"/>
                  <a:pt x="6504" y="75298"/>
                  <a:pt x="5069" y="73812"/>
                </a:cubicBezTo>
                <a:cubicBezTo>
                  <a:pt x="4702" y="73428"/>
                  <a:pt x="4392" y="72991"/>
                  <a:pt x="4151" y="72517"/>
                </a:cubicBezTo>
                <a:cubicBezTo>
                  <a:pt x="4154" y="72494"/>
                  <a:pt x="4154" y="72471"/>
                  <a:pt x="4156" y="72449"/>
                </a:cubicBezTo>
                <a:cubicBezTo>
                  <a:pt x="4361" y="72736"/>
                  <a:pt x="4592" y="73002"/>
                  <a:pt x="4849" y="73244"/>
                </a:cubicBezTo>
                <a:cubicBezTo>
                  <a:pt x="6270" y="74582"/>
                  <a:pt x="8207" y="75247"/>
                  <a:pt x="10712" y="75247"/>
                </a:cubicBezTo>
                <a:cubicBezTo>
                  <a:pt x="12111" y="75247"/>
                  <a:pt x="13691" y="75040"/>
                  <a:pt x="15453" y="74625"/>
                </a:cubicBezTo>
                <a:cubicBezTo>
                  <a:pt x="19036" y="73782"/>
                  <a:pt x="21116" y="72389"/>
                  <a:pt x="21813" y="70368"/>
                </a:cubicBezTo>
                <a:close/>
                <a:moveTo>
                  <a:pt x="22225" y="71058"/>
                </a:moveTo>
                <a:cubicBezTo>
                  <a:pt x="22271" y="71147"/>
                  <a:pt x="22319" y="71237"/>
                  <a:pt x="22362" y="71328"/>
                </a:cubicBezTo>
                <a:cubicBezTo>
                  <a:pt x="22314" y="72030"/>
                  <a:pt x="22199" y="72733"/>
                  <a:pt x="21910" y="73372"/>
                </a:cubicBezTo>
                <a:cubicBezTo>
                  <a:pt x="21066" y="75248"/>
                  <a:pt x="18918" y="76395"/>
                  <a:pt x="15343" y="76881"/>
                </a:cubicBezTo>
                <a:cubicBezTo>
                  <a:pt x="14192" y="77037"/>
                  <a:pt x="13127" y="77115"/>
                  <a:pt x="12147" y="77115"/>
                </a:cubicBezTo>
                <a:cubicBezTo>
                  <a:pt x="8928" y="77115"/>
                  <a:pt x="6615" y="76272"/>
                  <a:pt x="5120" y="74568"/>
                </a:cubicBezTo>
                <a:cubicBezTo>
                  <a:pt x="4758" y="74148"/>
                  <a:pt x="4460" y="73678"/>
                  <a:pt x="4239" y="73170"/>
                </a:cubicBezTo>
                <a:lnTo>
                  <a:pt x="4239" y="73170"/>
                </a:lnTo>
                <a:cubicBezTo>
                  <a:pt x="4429" y="73462"/>
                  <a:pt x="4646" y="73736"/>
                  <a:pt x="4889" y="73988"/>
                </a:cubicBezTo>
                <a:lnTo>
                  <a:pt x="4889" y="73989"/>
                </a:lnTo>
                <a:cubicBezTo>
                  <a:pt x="6373" y="75527"/>
                  <a:pt x="8511" y="76290"/>
                  <a:pt x="11375" y="76290"/>
                </a:cubicBezTo>
                <a:cubicBezTo>
                  <a:pt x="12589" y="76290"/>
                  <a:pt x="13936" y="76152"/>
                  <a:pt x="15416" y="75878"/>
                </a:cubicBezTo>
                <a:cubicBezTo>
                  <a:pt x="19048" y="75207"/>
                  <a:pt x="21196" y="73911"/>
                  <a:pt x="21983" y="71912"/>
                </a:cubicBezTo>
                <a:cubicBezTo>
                  <a:pt x="22089" y="71636"/>
                  <a:pt x="22171" y="71349"/>
                  <a:pt x="22225" y="71058"/>
                </a:cubicBezTo>
                <a:close/>
                <a:moveTo>
                  <a:pt x="22571" y="71823"/>
                </a:moveTo>
                <a:cubicBezTo>
                  <a:pt x="22612" y="71933"/>
                  <a:pt x="22654" y="72042"/>
                  <a:pt x="22691" y="72155"/>
                </a:cubicBezTo>
                <a:cubicBezTo>
                  <a:pt x="22632" y="73096"/>
                  <a:pt x="22509" y="74074"/>
                  <a:pt x="22077" y="74923"/>
                </a:cubicBezTo>
                <a:cubicBezTo>
                  <a:pt x="21139" y="76765"/>
                  <a:pt x="18928" y="77814"/>
                  <a:pt x="15319" y="78129"/>
                </a:cubicBezTo>
                <a:cubicBezTo>
                  <a:pt x="14521" y="78199"/>
                  <a:pt x="13766" y="78234"/>
                  <a:pt x="13053" y="78234"/>
                </a:cubicBezTo>
                <a:cubicBezTo>
                  <a:pt x="9315" y="78234"/>
                  <a:pt x="6724" y="77273"/>
                  <a:pt x="5169" y="75319"/>
                </a:cubicBezTo>
                <a:cubicBezTo>
                  <a:pt x="4862" y="74930"/>
                  <a:pt x="4611" y="74503"/>
                  <a:pt x="4420" y="74046"/>
                </a:cubicBezTo>
                <a:lnTo>
                  <a:pt x="4420" y="74046"/>
                </a:lnTo>
                <a:cubicBezTo>
                  <a:pt x="4571" y="74287"/>
                  <a:pt x="4742" y="74517"/>
                  <a:pt x="4930" y="74733"/>
                </a:cubicBezTo>
                <a:cubicBezTo>
                  <a:pt x="6475" y="76495"/>
                  <a:pt x="8851" y="77367"/>
                  <a:pt x="12147" y="77367"/>
                </a:cubicBezTo>
                <a:cubicBezTo>
                  <a:pt x="13139" y="77367"/>
                  <a:pt x="14217" y="77286"/>
                  <a:pt x="15379" y="77129"/>
                </a:cubicBezTo>
                <a:cubicBezTo>
                  <a:pt x="19046" y="76632"/>
                  <a:pt x="21259" y="75436"/>
                  <a:pt x="22143" y="73474"/>
                </a:cubicBezTo>
                <a:cubicBezTo>
                  <a:pt x="22379" y="72949"/>
                  <a:pt x="22504" y="72388"/>
                  <a:pt x="22571" y="71823"/>
                </a:cubicBezTo>
                <a:close/>
                <a:moveTo>
                  <a:pt x="22884" y="72888"/>
                </a:moveTo>
                <a:cubicBezTo>
                  <a:pt x="22933" y="73119"/>
                  <a:pt x="22976" y="73355"/>
                  <a:pt x="23004" y="73599"/>
                </a:cubicBezTo>
                <a:cubicBezTo>
                  <a:pt x="22902" y="74580"/>
                  <a:pt x="22737" y="75606"/>
                  <a:pt x="22242" y="76478"/>
                </a:cubicBezTo>
                <a:cubicBezTo>
                  <a:pt x="21211" y="78285"/>
                  <a:pt x="18938" y="79235"/>
                  <a:pt x="15293" y="79382"/>
                </a:cubicBezTo>
                <a:cubicBezTo>
                  <a:pt x="14896" y="79398"/>
                  <a:pt x="14510" y="79406"/>
                  <a:pt x="14134" y="79406"/>
                </a:cubicBezTo>
                <a:cubicBezTo>
                  <a:pt x="9754" y="79406"/>
                  <a:pt x="6830" y="78309"/>
                  <a:pt x="5219" y="76074"/>
                </a:cubicBezTo>
                <a:cubicBezTo>
                  <a:pt x="4967" y="75723"/>
                  <a:pt x="4758" y="75344"/>
                  <a:pt x="4597" y="74944"/>
                </a:cubicBezTo>
                <a:lnTo>
                  <a:pt x="4597" y="74944"/>
                </a:lnTo>
                <a:cubicBezTo>
                  <a:pt x="4711" y="75129"/>
                  <a:pt x="4836" y="75307"/>
                  <a:pt x="4970" y="75478"/>
                </a:cubicBezTo>
                <a:cubicBezTo>
                  <a:pt x="6577" y="77496"/>
                  <a:pt x="9232" y="78488"/>
                  <a:pt x="13055" y="78488"/>
                </a:cubicBezTo>
                <a:cubicBezTo>
                  <a:pt x="13774" y="78488"/>
                  <a:pt x="14537" y="78453"/>
                  <a:pt x="15340" y="78383"/>
                </a:cubicBezTo>
                <a:cubicBezTo>
                  <a:pt x="19045" y="78059"/>
                  <a:pt x="21322" y="76965"/>
                  <a:pt x="22302" y="75038"/>
                </a:cubicBezTo>
                <a:cubicBezTo>
                  <a:pt x="22645" y="74367"/>
                  <a:pt x="22800" y="73627"/>
                  <a:pt x="22884" y="72888"/>
                </a:cubicBezTo>
                <a:close/>
                <a:moveTo>
                  <a:pt x="29040" y="0"/>
                </a:moveTo>
                <a:lnTo>
                  <a:pt x="28809" y="105"/>
                </a:lnTo>
                <a:cubicBezTo>
                  <a:pt x="30754" y="4410"/>
                  <a:pt x="31354" y="10832"/>
                  <a:pt x="28739" y="14775"/>
                </a:cubicBezTo>
                <a:cubicBezTo>
                  <a:pt x="27766" y="16244"/>
                  <a:pt x="26372" y="17549"/>
                  <a:pt x="24482" y="18762"/>
                </a:cubicBezTo>
                <a:cubicBezTo>
                  <a:pt x="21615" y="20603"/>
                  <a:pt x="17476" y="22523"/>
                  <a:pt x="12690" y="22523"/>
                </a:cubicBezTo>
                <a:cubicBezTo>
                  <a:pt x="11382" y="22523"/>
                  <a:pt x="10026" y="22379"/>
                  <a:pt x="8635" y="22052"/>
                </a:cubicBezTo>
                <a:cubicBezTo>
                  <a:pt x="8343" y="21984"/>
                  <a:pt x="8033" y="21902"/>
                  <a:pt x="7709" y="21817"/>
                </a:cubicBezTo>
                <a:cubicBezTo>
                  <a:pt x="6618" y="21530"/>
                  <a:pt x="5383" y="21205"/>
                  <a:pt x="4215" y="21205"/>
                </a:cubicBezTo>
                <a:cubicBezTo>
                  <a:pt x="3223" y="21205"/>
                  <a:pt x="2280" y="21439"/>
                  <a:pt x="1513" y="22129"/>
                </a:cubicBezTo>
                <a:cubicBezTo>
                  <a:pt x="1" y="23488"/>
                  <a:pt x="528" y="25884"/>
                  <a:pt x="1237" y="27654"/>
                </a:cubicBezTo>
                <a:cubicBezTo>
                  <a:pt x="3435" y="33145"/>
                  <a:pt x="6942" y="38069"/>
                  <a:pt x="10334" y="42830"/>
                </a:cubicBezTo>
                <a:cubicBezTo>
                  <a:pt x="13078" y="46684"/>
                  <a:pt x="15879" y="50625"/>
                  <a:pt x="18007" y="54897"/>
                </a:cubicBezTo>
                <a:cubicBezTo>
                  <a:pt x="19048" y="57056"/>
                  <a:pt x="19934" y="59284"/>
                  <a:pt x="20572" y="61609"/>
                </a:cubicBezTo>
                <a:cubicBezTo>
                  <a:pt x="18824" y="58969"/>
                  <a:pt x="15810" y="57986"/>
                  <a:pt x="12808" y="57986"/>
                </a:cubicBezTo>
                <a:cubicBezTo>
                  <a:pt x="10728" y="57986"/>
                  <a:pt x="8654" y="58458"/>
                  <a:pt x="7012" y="59179"/>
                </a:cubicBezTo>
                <a:cubicBezTo>
                  <a:pt x="5427" y="59875"/>
                  <a:pt x="4262" y="60694"/>
                  <a:pt x="3451" y="61684"/>
                </a:cubicBezTo>
                <a:cubicBezTo>
                  <a:pt x="2386" y="62984"/>
                  <a:pt x="1919" y="64778"/>
                  <a:pt x="2170" y="66608"/>
                </a:cubicBezTo>
                <a:cubicBezTo>
                  <a:pt x="2244" y="67159"/>
                  <a:pt x="2385" y="67697"/>
                  <a:pt x="2585" y="68214"/>
                </a:cubicBezTo>
                <a:cubicBezTo>
                  <a:pt x="2653" y="68512"/>
                  <a:pt x="2741" y="68803"/>
                  <a:pt x="2849" y="69090"/>
                </a:cubicBezTo>
                <a:cubicBezTo>
                  <a:pt x="2911" y="69387"/>
                  <a:pt x="2994" y="69680"/>
                  <a:pt x="3096" y="69965"/>
                </a:cubicBezTo>
                <a:cubicBezTo>
                  <a:pt x="3154" y="70268"/>
                  <a:pt x="3233" y="70565"/>
                  <a:pt x="3333" y="70856"/>
                </a:cubicBezTo>
                <a:cubicBezTo>
                  <a:pt x="3387" y="71153"/>
                  <a:pt x="3461" y="71446"/>
                  <a:pt x="3556" y="71733"/>
                </a:cubicBezTo>
                <a:cubicBezTo>
                  <a:pt x="3603" y="72031"/>
                  <a:pt x="3673" y="72326"/>
                  <a:pt x="3762" y="72614"/>
                </a:cubicBezTo>
                <a:cubicBezTo>
                  <a:pt x="3806" y="72917"/>
                  <a:pt x="3872" y="73218"/>
                  <a:pt x="3958" y="73511"/>
                </a:cubicBezTo>
                <a:cubicBezTo>
                  <a:pt x="4093" y="74508"/>
                  <a:pt x="4449" y="75440"/>
                  <a:pt x="5014" y="76223"/>
                </a:cubicBezTo>
                <a:cubicBezTo>
                  <a:pt x="6678" y="78530"/>
                  <a:pt x="9672" y="79659"/>
                  <a:pt x="14145" y="79659"/>
                </a:cubicBezTo>
                <a:cubicBezTo>
                  <a:pt x="14520" y="79659"/>
                  <a:pt x="14905" y="79652"/>
                  <a:pt x="15302" y="79636"/>
                </a:cubicBezTo>
                <a:cubicBezTo>
                  <a:pt x="19043" y="79485"/>
                  <a:pt x="21384" y="78495"/>
                  <a:pt x="22461" y="76603"/>
                </a:cubicBezTo>
                <a:cubicBezTo>
                  <a:pt x="22984" y="75688"/>
                  <a:pt x="23152" y="74625"/>
                  <a:pt x="23259" y="73613"/>
                </a:cubicBezTo>
                <a:cubicBezTo>
                  <a:pt x="24056" y="65943"/>
                  <a:pt x="21881" y="58531"/>
                  <a:pt x="19778" y="51361"/>
                </a:cubicBezTo>
                <a:cubicBezTo>
                  <a:pt x="18136" y="45766"/>
                  <a:pt x="16439" y="39982"/>
                  <a:pt x="16161" y="34103"/>
                </a:cubicBezTo>
                <a:cubicBezTo>
                  <a:pt x="16090" y="32610"/>
                  <a:pt x="16245" y="29990"/>
                  <a:pt x="18076" y="29218"/>
                </a:cubicBezTo>
                <a:cubicBezTo>
                  <a:pt x="18480" y="29048"/>
                  <a:pt x="18890" y="28975"/>
                  <a:pt x="19301" y="28975"/>
                </a:cubicBezTo>
                <a:cubicBezTo>
                  <a:pt x="19811" y="28975"/>
                  <a:pt x="20322" y="29088"/>
                  <a:pt x="20827" y="29269"/>
                </a:cubicBezTo>
                <a:cubicBezTo>
                  <a:pt x="21052" y="29401"/>
                  <a:pt x="21271" y="29535"/>
                  <a:pt x="21484" y="29663"/>
                </a:cubicBezTo>
                <a:cubicBezTo>
                  <a:pt x="21771" y="29837"/>
                  <a:pt x="22046" y="30002"/>
                  <a:pt x="22307" y="30150"/>
                </a:cubicBezTo>
                <a:cubicBezTo>
                  <a:pt x="22760" y="30410"/>
                  <a:pt x="23217" y="30641"/>
                  <a:pt x="23675" y="30851"/>
                </a:cubicBezTo>
                <a:cubicBezTo>
                  <a:pt x="23714" y="30877"/>
                  <a:pt x="23754" y="30903"/>
                  <a:pt x="23793" y="30930"/>
                </a:cubicBezTo>
                <a:cubicBezTo>
                  <a:pt x="24072" y="31118"/>
                  <a:pt x="24340" y="31297"/>
                  <a:pt x="24596" y="31459"/>
                </a:cubicBezTo>
                <a:cubicBezTo>
                  <a:pt x="27990" y="33609"/>
                  <a:pt x="31588" y="34312"/>
                  <a:pt x="34845" y="34312"/>
                </a:cubicBezTo>
                <a:cubicBezTo>
                  <a:pt x="37060" y="34312"/>
                  <a:pt x="39117" y="33987"/>
                  <a:pt x="40843" y="33570"/>
                </a:cubicBezTo>
                <a:cubicBezTo>
                  <a:pt x="43062" y="33034"/>
                  <a:pt x="44835" y="32243"/>
                  <a:pt x="46265" y="31152"/>
                </a:cubicBezTo>
                <a:cubicBezTo>
                  <a:pt x="50652" y="27804"/>
                  <a:pt x="56316" y="17691"/>
                  <a:pt x="52833" y="4810"/>
                </a:cubicBezTo>
                <a:lnTo>
                  <a:pt x="52833" y="4810"/>
                </a:lnTo>
                <a:lnTo>
                  <a:pt x="52588" y="4876"/>
                </a:lnTo>
                <a:cubicBezTo>
                  <a:pt x="56038" y="17637"/>
                  <a:pt x="50446" y="27642"/>
                  <a:pt x="46111" y="30950"/>
                </a:cubicBezTo>
                <a:cubicBezTo>
                  <a:pt x="44708" y="32019"/>
                  <a:pt x="42966" y="32795"/>
                  <a:pt x="40783" y="33323"/>
                </a:cubicBezTo>
                <a:cubicBezTo>
                  <a:pt x="39076" y="33736"/>
                  <a:pt x="37043" y="34057"/>
                  <a:pt x="34853" y="34057"/>
                </a:cubicBezTo>
                <a:cubicBezTo>
                  <a:pt x="31709" y="34057"/>
                  <a:pt x="28244" y="33394"/>
                  <a:pt x="24962" y="31385"/>
                </a:cubicBezTo>
                <a:lnTo>
                  <a:pt x="24962" y="31385"/>
                </a:lnTo>
                <a:cubicBezTo>
                  <a:pt x="27209" y="32212"/>
                  <a:pt x="29459" y="32526"/>
                  <a:pt x="31578" y="32526"/>
                </a:cubicBezTo>
                <a:cubicBezTo>
                  <a:pt x="34173" y="32526"/>
                  <a:pt x="36571" y="32056"/>
                  <a:pt x="38526" y="31485"/>
                </a:cubicBezTo>
                <a:cubicBezTo>
                  <a:pt x="40701" y="30849"/>
                  <a:pt x="42423" y="29982"/>
                  <a:pt x="43792" y="28833"/>
                </a:cubicBezTo>
                <a:cubicBezTo>
                  <a:pt x="44631" y="28126"/>
                  <a:pt x="47513" y="25391"/>
                  <a:pt x="49288" y="19853"/>
                </a:cubicBezTo>
                <a:cubicBezTo>
                  <a:pt x="50394" y="16398"/>
                  <a:pt x="51318" y="10867"/>
                  <a:pt x="49434" y="4125"/>
                </a:cubicBezTo>
                <a:lnTo>
                  <a:pt x="49434" y="4125"/>
                </a:lnTo>
                <a:lnTo>
                  <a:pt x="49190" y="4192"/>
                </a:lnTo>
                <a:cubicBezTo>
                  <a:pt x="51057" y="10875"/>
                  <a:pt x="50142" y="16354"/>
                  <a:pt x="49045" y="19776"/>
                </a:cubicBezTo>
                <a:cubicBezTo>
                  <a:pt x="47652" y="24124"/>
                  <a:pt x="45333" y="27205"/>
                  <a:pt x="43628" y="28638"/>
                </a:cubicBezTo>
                <a:cubicBezTo>
                  <a:pt x="42287" y="29765"/>
                  <a:pt x="40595" y="30616"/>
                  <a:pt x="38455" y="31243"/>
                </a:cubicBezTo>
                <a:cubicBezTo>
                  <a:pt x="36521" y="31808"/>
                  <a:pt x="34150" y="32272"/>
                  <a:pt x="31585" y="32272"/>
                </a:cubicBezTo>
                <a:cubicBezTo>
                  <a:pt x="29098" y="32272"/>
                  <a:pt x="26429" y="31835"/>
                  <a:pt x="23800" y="30629"/>
                </a:cubicBezTo>
                <a:cubicBezTo>
                  <a:pt x="23470" y="30408"/>
                  <a:pt x="23126" y="30180"/>
                  <a:pt x="22770" y="29961"/>
                </a:cubicBezTo>
                <a:lnTo>
                  <a:pt x="22770" y="29961"/>
                </a:lnTo>
                <a:cubicBezTo>
                  <a:pt x="24672" y="30554"/>
                  <a:pt x="26557" y="30790"/>
                  <a:pt x="28355" y="30790"/>
                </a:cubicBezTo>
                <a:cubicBezTo>
                  <a:pt x="31322" y="30790"/>
                  <a:pt x="34048" y="30147"/>
                  <a:pt x="36208" y="29402"/>
                </a:cubicBezTo>
                <a:cubicBezTo>
                  <a:pt x="38341" y="28666"/>
                  <a:pt x="40013" y="27722"/>
                  <a:pt x="41320" y="26514"/>
                </a:cubicBezTo>
                <a:cubicBezTo>
                  <a:pt x="44938" y="23166"/>
                  <a:pt x="49181" y="14258"/>
                  <a:pt x="46037" y="3439"/>
                </a:cubicBezTo>
                <a:lnTo>
                  <a:pt x="46037" y="3439"/>
                </a:lnTo>
                <a:lnTo>
                  <a:pt x="45793" y="3510"/>
                </a:lnTo>
                <a:cubicBezTo>
                  <a:pt x="48905" y="14218"/>
                  <a:pt x="44719" y="23022"/>
                  <a:pt x="41147" y="26327"/>
                </a:cubicBezTo>
                <a:cubicBezTo>
                  <a:pt x="39868" y="27512"/>
                  <a:pt x="38225" y="28438"/>
                  <a:pt x="36127" y="29161"/>
                </a:cubicBezTo>
                <a:cubicBezTo>
                  <a:pt x="33988" y="29899"/>
                  <a:pt x="31290" y="30536"/>
                  <a:pt x="28356" y="30536"/>
                </a:cubicBezTo>
                <a:cubicBezTo>
                  <a:pt x="25869" y="30536"/>
                  <a:pt x="23212" y="30078"/>
                  <a:pt x="20583" y="28836"/>
                </a:cubicBezTo>
                <a:cubicBezTo>
                  <a:pt x="20216" y="28628"/>
                  <a:pt x="19838" y="28429"/>
                  <a:pt x="19452" y="28257"/>
                </a:cubicBezTo>
                <a:lnTo>
                  <a:pt x="19301" y="28175"/>
                </a:lnTo>
                <a:lnTo>
                  <a:pt x="19173" y="28106"/>
                </a:lnTo>
                <a:lnTo>
                  <a:pt x="19173" y="28106"/>
                </a:lnTo>
                <a:cubicBezTo>
                  <a:pt x="21218" y="28817"/>
                  <a:pt x="23243" y="29100"/>
                  <a:pt x="25170" y="29100"/>
                </a:cubicBezTo>
                <a:cubicBezTo>
                  <a:pt x="28505" y="29100"/>
                  <a:pt x="31547" y="28254"/>
                  <a:pt x="33892" y="27318"/>
                </a:cubicBezTo>
                <a:cubicBezTo>
                  <a:pt x="35982" y="26483"/>
                  <a:pt x="37603" y="25461"/>
                  <a:pt x="38847" y="24196"/>
                </a:cubicBezTo>
                <a:cubicBezTo>
                  <a:pt x="42016" y="20969"/>
                  <a:pt x="45640" y="12595"/>
                  <a:pt x="42638" y="2754"/>
                </a:cubicBezTo>
                <a:lnTo>
                  <a:pt x="42638" y="2754"/>
                </a:lnTo>
                <a:lnTo>
                  <a:pt x="42395" y="2828"/>
                </a:lnTo>
                <a:cubicBezTo>
                  <a:pt x="45366" y="12563"/>
                  <a:pt x="41792" y="20834"/>
                  <a:pt x="38665" y="24017"/>
                </a:cubicBezTo>
                <a:cubicBezTo>
                  <a:pt x="37447" y="25258"/>
                  <a:pt x="35855" y="26261"/>
                  <a:pt x="33798" y="27082"/>
                </a:cubicBezTo>
                <a:cubicBezTo>
                  <a:pt x="31477" y="28009"/>
                  <a:pt x="28465" y="28848"/>
                  <a:pt x="25167" y="28848"/>
                </a:cubicBezTo>
                <a:cubicBezTo>
                  <a:pt x="22819" y="28848"/>
                  <a:pt x="20326" y="28423"/>
                  <a:pt x="17834" y="27304"/>
                </a:cubicBezTo>
                <a:cubicBezTo>
                  <a:pt x="17564" y="27183"/>
                  <a:pt x="17278" y="27046"/>
                  <a:pt x="16982" y="26903"/>
                </a:cubicBezTo>
                <a:cubicBezTo>
                  <a:pt x="16640" y="26739"/>
                  <a:pt x="16283" y="26568"/>
                  <a:pt x="15917" y="26404"/>
                </a:cubicBezTo>
                <a:lnTo>
                  <a:pt x="15917" y="26404"/>
                </a:lnTo>
                <a:cubicBezTo>
                  <a:pt x="18002" y="27154"/>
                  <a:pt x="20058" y="27455"/>
                  <a:pt x="22014" y="27455"/>
                </a:cubicBezTo>
                <a:cubicBezTo>
                  <a:pt x="25717" y="27455"/>
                  <a:pt x="29064" y="26378"/>
                  <a:pt x="31575" y="25233"/>
                </a:cubicBezTo>
                <a:cubicBezTo>
                  <a:pt x="33622" y="24298"/>
                  <a:pt x="35192" y="23200"/>
                  <a:pt x="36373" y="21877"/>
                </a:cubicBezTo>
                <a:cubicBezTo>
                  <a:pt x="39757" y="18082"/>
                  <a:pt x="41829" y="10059"/>
                  <a:pt x="39240" y="2068"/>
                </a:cubicBezTo>
                <a:lnTo>
                  <a:pt x="39240" y="2068"/>
                </a:lnTo>
                <a:lnTo>
                  <a:pt x="38998" y="2147"/>
                </a:lnTo>
                <a:cubicBezTo>
                  <a:pt x="41558" y="10046"/>
                  <a:pt x="39519" y="17966"/>
                  <a:pt x="36184" y="21708"/>
                </a:cubicBezTo>
                <a:cubicBezTo>
                  <a:pt x="35026" y="23005"/>
                  <a:pt x="33485" y="24082"/>
                  <a:pt x="31469" y="25002"/>
                </a:cubicBezTo>
                <a:cubicBezTo>
                  <a:pt x="28984" y="26135"/>
                  <a:pt x="25673" y="27202"/>
                  <a:pt x="22012" y="27202"/>
                </a:cubicBezTo>
                <a:cubicBezTo>
                  <a:pt x="19936" y="27202"/>
                  <a:pt x="17748" y="26859"/>
                  <a:pt x="15535" y="25991"/>
                </a:cubicBezTo>
                <a:cubicBezTo>
                  <a:pt x="15259" y="25883"/>
                  <a:pt x="14967" y="25759"/>
                  <a:pt x="14663" y="25631"/>
                </a:cubicBezTo>
                <a:cubicBezTo>
                  <a:pt x="13412" y="25102"/>
                  <a:pt x="11957" y="24487"/>
                  <a:pt x="10582" y="24487"/>
                </a:cubicBezTo>
                <a:cubicBezTo>
                  <a:pt x="9878" y="24487"/>
                  <a:pt x="9194" y="24649"/>
                  <a:pt x="8569" y="25067"/>
                </a:cubicBezTo>
                <a:cubicBezTo>
                  <a:pt x="6901" y="26184"/>
                  <a:pt x="7080" y="28597"/>
                  <a:pt x="7522" y="30425"/>
                </a:cubicBezTo>
                <a:cubicBezTo>
                  <a:pt x="8900" y="36095"/>
                  <a:pt x="11633" y="41394"/>
                  <a:pt x="14276" y="46518"/>
                </a:cubicBezTo>
                <a:cubicBezTo>
                  <a:pt x="15422" y="48741"/>
                  <a:pt x="16581" y="50991"/>
                  <a:pt x="17638" y="53286"/>
                </a:cubicBezTo>
                <a:cubicBezTo>
                  <a:pt x="16269" y="50506"/>
                  <a:pt x="14716" y="47815"/>
                  <a:pt x="13182" y="45163"/>
                </a:cubicBezTo>
                <a:cubicBezTo>
                  <a:pt x="10297" y="40172"/>
                  <a:pt x="7313" y="35012"/>
                  <a:pt x="5671" y="29430"/>
                </a:cubicBezTo>
                <a:cubicBezTo>
                  <a:pt x="5254" y="28013"/>
                  <a:pt x="4790" y="25460"/>
                  <a:pt x="6368" y="24292"/>
                </a:cubicBezTo>
                <a:cubicBezTo>
                  <a:pt x="6987" y="23833"/>
                  <a:pt x="7695" y="23661"/>
                  <a:pt x="8438" y="23661"/>
                </a:cubicBezTo>
                <a:cubicBezTo>
                  <a:pt x="9706" y="23661"/>
                  <a:pt x="11073" y="24164"/>
                  <a:pt x="12258" y="24599"/>
                </a:cubicBezTo>
                <a:cubicBezTo>
                  <a:pt x="12571" y="24713"/>
                  <a:pt x="12870" y="24823"/>
                  <a:pt x="13153" y="24918"/>
                </a:cubicBezTo>
                <a:cubicBezTo>
                  <a:pt x="15119" y="25583"/>
                  <a:pt x="17046" y="25855"/>
                  <a:pt x="18885" y="25855"/>
                </a:cubicBezTo>
                <a:cubicBezTo>
                  <a:pt x="22960" y="25855"/>
                  <a:pt x="26599" y="24518"/>
                  <a:pt x="29256" y="23147"/>
                </a:cubicBezTo>
                <a:cubicBezTo>
                  <a:pt x="31262" y="22113"/>
                  <a:pt x="32780" y="20939"/>
                  <a:pt x="33899" y="19557"/>
                </a:cubicBezTo>
                <a:cubicBezTo>
                  <a:pt x="36781" y="15996"/>
                  <a:pt x="38373" y="8608"/>
                  <a:pt x="35840" y="1381"/>
                </a:cubicBezTo>
                <a:lnTo>
                  <a:pt x="35840" y="1381"/>
                </a:lnTo>
                <a:lnTo>
                  <a:pt x="35600" y="1465"/>
                </a:lnTo>
                <a:cubicBezTo>
                  <a:pt x="38102" y="8605"/>
                  <a:pt x="36539" y="15891"/>
                  <a:pt x="33701" y="19396"/>
                </a:cubicBezTo>
                <a:cubicBezTo>
                  <a:pt x="32606" y="20751"/>
                  <a:pt x="31114" y="21904"/>
                  <a:pt x="29140" y="22922"/>
                </a:cubicBezTo>
                <a:cubicBezTo>
                  <a:pt x="26511" y="24277"/>
                  <a:pt x="22912" y="25601"/>
                  <a:pt x="18885" y="25601"/>
                </a:cubicBezTo>
                <a:cubicBezTo>
                  <a:pt x="17072" y="25601"/>
                  <a:pt x="15172" y="25333"/>
                  <a:pt x="13234" y="24678"/>
                </a:cubicBezTo>
                <a:cubicBezTo>
                  <a:pt x="12953" y="24582"/>
                  <a:pt x="12656" y="24472"/>
                  <a:pt x="12346" y="24358"/>
                </a:cubicBezTo>
                <a:cubicBezTo>
                  <a:pt x="11138" y="23914"/>
                  <a:pt x="9747" y="23403"/>
                  <a:pt x="8437" y="23403"/>
                </a:cubicBezTo>
                <a:cubicBezTo>
                  <a:pt x="7648" y="23403"/>
                  <a:pt x="6888" y="23589"/>
                  <a:pt x="6217" y="24087"/>
                </a:cubicBezTo>
                <a:cubicBezTo>
                  <a:pt x="4600" y="25284"/>
                  <a:pt x="4895" y="27693"/>
                  <a:pt x="5427" y="29501"/>
                </a:cubicBezTo>
                <a:cubicBezTo>
                  <a:pt x="7078" y="35111"/>
                  <a:pt x="10068" y="40286"/>
                  <a:pt x="12961" y="45288"/>
                </a:cubicBezTo>
                <a:cubicBezTo>
                  <a:pt x="13754" y="46660"/>
                  <a:pt x="14552" y="48042"/>
                  <a:pt x="15327" y="49440"/>
                </a:cubicBezTo>
                <a:cubicBezTo>
                  <a:pt x="14208" y="47570"/>
                  <a:pt x="13029" y="45735"/>
                  <a:pt x="11861" y="43921"/>
                </a:cubicBezTo>
                <a:cubicBezTo>
                  <a:pt x="8727" y="39051"/>
                  <a:pt x="5487" y="34017"/>
                  <a:pt x="3573" y="28493"/>
                </a:cubicBezTo>
                <a:cubicBezTo>
                  <a:pt x="3087" y="27092"/>
                  <a:pt x="2499" y="24553"/>
                  <a:pt x="4026" y="23304"/>
                </a:cubicBezTo>
                <a:cubicBezTo>
                  <a:pt x="4690" y="22762"/>
                  <a:pt x="5481" y="22566"/>
                  <a:pt x="6316" y="22566"/>
                </a:cubicBezTo>
                <a:cubicBezTo>
                  <a:pt x="7522" y="22566"/>
                  <a:pt x="8819" y="22974"/>
                  <a:pt x="9951" y="23329"/>
                </a:cubicBezTo>
                <a:cubicBezTo>
                  <a:pt x="10270" y="23429"/>
                  <a:pt x="10576" y="23527"/>
                  <a:pt x="10864" y="23608"/>
                </a:cubicBezTo>
                <a:cubicBezTo>
                  <a:pt x="12552" y="24091"/>
                  <a:pt x="14200" y="24295"/>
                  <a:pt x="15779" y="24295"/>
                </a:cubicBezTo>
                <a:cubicBezTo>
                  <a:pt x="20234" y="24295"/>
                  <a:pt x="24153" y="22669"/>
                  <a:pt x="26939" y="21061"/>
                </a:cubicBezTo>
                <a:cubicBezTo>
                  <a:pt x="28901" y="19929"/>
                  <a:pt x="30368" y="18677"/>
                  <a:pt x="31425" y="17236"/>
                </a:cubicBezTo>
                <a:cubicBezTo>
                  <a:pt x="34246" y="13388"/>
                  <a:pt x="34673" y="6430"/>
                  <a:pt x="32441" y="692"/>
                </a:cubicBezTo>
                <a:lnTo>
                  <a:pt x="32441" y="692"/>
                </a:lnTo>
                <a:lnTo>
                  <a:pt x="32204" y="783"/>
                </a:lnTo>
                <a:cubicBezTo>
                  <a:pt x="34408" y="6447"/>
                  <a:pt x="33994" y="13303"/>
                  <a:pt x="31220" y="17085"/>
                </a:cubicBezTo>
                <a:cubicBezTo>
                  <a:pt x="30185" y="18498"/>
                  <a:pt x="28742" y="19726"/>
                  <a:pt x="26810" y="20842"/>
                </a:cubicBezTo>
                <a:cubicBezTo>
                  <a:pt x="24055" y="22433"/>
                  <a:pt x="20179" y="24041"/>
                  <a:pt x="15777" y="24041"/>
                </a:cubicBezTo>
                <a:cubicBezTo>
                  <a:pt x="14220" y="24041"/>
                  <a:pt x="12597" y="23839"/>
                  <a:pt x="10934" y="23365"/>
                </a:cubicBezTo>
                <a:cubicBezTo>
                  <a:pt x="10648" y="23283"/>
                  <a:pt x="10343" y="23187"/>
                  <a:pt x="10027" y="23087"/>
                </a:cubicBezTo>
                <a:cubicBezTo>
                  <a:pt x="8872" y="22724"/>
                  <a:pt x="7553" y="22310"/>
                  <a:pt x="6311" y="22310"/>
                </a:cubicBezTo>
                <a:cubicBezTo>
                  <a:pt x="5428" y="22310"/>
                  <a:pt x="4583" y="22520"/>
                  <a:pt x="3864" y="23107"/>
                </a:cubicBezTo>
                <a:cubicBezTo>
                  <a:pt x="2300" y="24386"/>
                  <a:pt x="2712" y="26788"/>
                  <a:pt x="3332" y="28577"/>
                </a:cubicBezTo>
                <a:cubicBezTo>
                  <a:pt x="5257" y="34128"/>
                  <a:pt x="8505" y="39176"/>
                  <a:pt x="11647" y="44060"/>
                </a:cubicBezTo>
                <a:cubicBezTo>
                  <a:pt x="12099" y="44762"/>
                  <a:pt x="12552" y="45467"/>
                  <a:pt x="13004" y="46177"/>
                </a:cubicBezTo>
                <a:cubicBezTo>
                  <a:pt x="12190" y="44999"/>
                  <a:pt x="11363" y="43838"/>
                  <a:pt x="10540" y="42682"/>
                </a:cubicBezTo>
                <a:cubicBezTo>
                  <a:pt x="7158" y="37933"/>
                  <a:pt x="3661" y="33023"/>
                  <a:pt x="1473" y="27560"/>
                </a:cubicBezTo>
                <a:cubicBezTo>
                  <a:pt x="917" y="26171"/>
                  <a:pt x="206" y="23645"/>
                  <a:pt x="1682" y="22317"/>
                </a:cubicBezTo>
                <a:cubicBezTo>
                  <a:pt x="2392" y="21679"/>
                  <a:pt x="3280" y="21461"/>
                  <a:pt x="4220" y="21461"/>
                </a:cubicBezTo>
                <a:cubicBezTo>
                  <a:pt x="5358" y="21461"/>
                  <a:pt x="6573" y="21780"/>
                  <a:pt x="7644" y="22062"/>
                </a:cubicBezTo>
                <a:cubicBezTo>
                  <a:pt x="7970" y="22147"/>
                  <a:pt x="8283" y="22231"/>
                  <a:pt x="8576" y="22299"/>
                </a:cubicBezTo>
                <a:cubicBezTo>
                  <a:pt x="9989" y="22631"/>
                  <a:pt x="11365" y="22777"/>
                  <a:pt x="12692" y="22777"/>
                </a:cubicBezTo>
                <a:cubicBezTo>
                  <a:pt x="17536" y="22777"/>
                  <a:pt x="21721" y="20836"/>
                  <a:pt x="24620" y="18975"/>
                </a:cubicBezTo>
                <a:cubicBezTo>
                  <a:pt x="26540" y="17742"/>
                  <a:pt x="27957" y="16415"/>
                  <a:pt x="28950" y="14916"/>
                </a:cubicBezTo>
                <a:cubicBezTo>
                  <a:pt x="31617" y="10895"/>
                  <a:pt x="31013" y="4368"/>
                  <a:pt x="290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7"/>
          <p:cNvSpPr txBox="1">
            <a:spLocks noGrp="1"/>
          </p:cNvSpPr>
          <p:nvPr>
            <p:ph type="subTitle" idx="1"/>
          </p:nvPr>
        </p:nvSpPr>
        <p:spPr>
          <a:xfrm>
            <a:off x="2626325" y="1880945"/>
            <a:ext cx="1978200" cy="1024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7"/>
          <p:cNvSpPr txBox="1">
            <a:spLocks noGrp="1"/>
          </p:cNvSpPr>
          <p:nvPr>
            <p:ph type="subTitle" idx="2"/>
          </p:nvPr>
        </p:nvSpPr>
        <p:spPr>
          <a:xfrm>
            <a:off x="6452725" y="1880945"/>
            <a:ext cx="1978200" cy="1024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7"/>
          <p:cNvSpPr txBox="1">
            <a:spLocks noGrp="1"/>
          </p:cNvSpPr>
          <p:nvPr>
            <p:ph type="subTitle" idx="3"/>
          </p:nvPr>
        </p:nvSpPr>
        <p:spPr>
          <a:xfrm>
            <a:off x="713225" y="3579500"/>
            <a:ext cx="1978200" cy="1024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7"/>
          <p:cNvSpPr txBox="1">
            <a:spLocks noGrp="1"/>
          </p:cNvSpPr>
          <p:nvPr>
            <p:ph type="subTitle" idx="4"/>
          </p:nvPr>
        </p:nvSpPr>
        <p:spPr>
          <a:xfrm>
            <a:off x="4539426" y="3579500"/>
            <a:ext cx="1978200" cy="1024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7"/>
          <p:cNvSpPr txBox="1">
            <a:spLocks noGrp="1"/>
          </p:cNvSpPr>
          <p:nvPr>
            <p:ph type="subTitle" idx="5"/>
          </p:nvPr>
        </p:nvSpPr>
        <p:spPr>
          <a:xfrm>
            <a:off x="2626325" y="144494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27"/>
          <p:cNvSpPr txBox="1">
            <a:spLocks noGrp="1"/>
          </p:cNvSpPr>
          <p:nvPr>
            <p:ph type="subTitle" idx="6"/>
          </p:nvPr>
        </p:nvSpPr>
        <p:spPr>
          <a:xfrm>
            <a:off x="713225" y="31435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8" name="Google Shape;668;p27"/>
          <p:cNvSpPr txBox="1">
            <a:spLocks noGrp="1"/>
          </p:cNvSpPr>
          <p:nvPr>
            <p:ph type="subTitle" idx="7"/>
          </p:nvPr>
        </p:nvSpPr>
        <p:spPr>
          <a:xfrm>
            <a:off x="6452725" y="144494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9" name="Google Shape;669;p27"/>
          <p:cNvSpPr txBox="1">
            <a:spLocks noGrp="1"/>
          </p:cNvSpPr>
          <p:nvPr>
            <p:ph type="subTitle" idx="8"/>
          </p:nvPr>
        </p:nvSpPr>
        <p:spPr>
          <a:xfrm>
            <a:off x="4539425" y="31435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0" name="Google Shape;670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9pPr>
          </a:lstStyle>
          <a:p>
            <a:endParaRPr/>
          </a:p>
        </p:txBody>
      </p:sp>
      <p:sp>
        <p:nvSpPr>
          <p:cNvPr id="671" name="Google Shape;671;p27"/>
          <p:cNvSpPr/>
          <p:nvPr/>
        </p:nvSpPr>
        <p:spPr>
          <a:xfrm rot="-682708">
            <a:off x="7556018" y="3434511"/>
            <a:ext cx="2140244" cy="2159295"/>
          </a:xfrm>
          <a:custGeom>
            <a:avLst/>
            <a:gdLst/>
            <a:ahLst/>
            <a:cxnLst/>
            <a:rect l="l" t="t" r="r" b="b"/>
            <a:pathLst>
              <a:path w="85605" h="86367" extrusionOk="0">
                <a:moveTo>
                  <a:pt x="64025" y="3578"/>
                </a:moveTo>
                <a:cubicBezTo>
                  <a:pt x="67629" y="3592"/>
                  <a:pt x="78601" y="3632"/>
                  <a:pt x="81716" y="9485"/>
                </a:cubicBezTo>
                <a:cubicBezTo>
                  <a:pt x="82487" y="10932"/>
                  <a:pt x="82711" y="12779"/>
                  <a:pt x="82383" y="14973"/>
                </a:cubicBezTo>
                <a:cubicBezTo>
                  <a:pt x="81478" y="20979"/>
                  <a:pt x="78729" y="26279"/>
                  <a:pt x="75759" y="31346"/>
                </a:cubicBezTo>
                <a:cubicBezTo>
                  <a:pt x="78369" y="26504"/>
                  <a:pt x="80718" y="21441"/>
                  <a:pt x="81392" y="15780"/>
                </a:cubicBezTo>
                <a:cubicBezTo>
                  <a:pt x="81654" y="13581"/>
                  <a:pt x="81370" y="11740"/>
                  <a:pt x="80550" y="10307"/>
                </a:cubicBezTo>
                <a:cubicBezTo>
                  <a:pt x="77792" y="5488"/>
                  <a:pt x="69724" y="4929"/>
                  <a:pt x="65122" y="4929"/>
                </a:cubicBezTo>
                <a:cubicBezTo>
                  <a:pt x="64253" y="4929"/>
                  <a:pt x="63508" y="4949"/>
                  <a:pt x="62945" y="4964"/>
                </a:cubicBezTo>
                <a:cubicBezTo>
                  <a:pt x="59233" y="5064"/>
                  <a:pt x="52581" y="6109"/>
                  <a:pt x="49722" y="11987"/>
                </a:cubicBezTo>
                <a:cubicBezTo>
                  <a:pt x="49296" y="12867"/>
                  <a:pt x="48921" y="13771"/>
                  <a:pt x="48597" y="14692"/>
                </a:cubicBezTo>
                <a:cubicBezTo>
                  <a:pt x="49100" y="13164"/>
                  <a:pt x="49697" y="11669"/>
                  <a:pt x="50449" y="10241"/>
                </a:cubicBezTo>
                <a:cubicBezTo>
                  <a:pt x="53484" y="4458"/>
                  <a:pt x="60160" y="3578"/>
                  <a:pt x="63934" y="3578"/>
                </a:cubicBezTo>
                <a:close/>
                <a:moveTo>
                  <a:pt x="65127" y="5183"/>
                </a:moveTo>
                <a:cubicBezTo>
                  <a:pt x="69684" y="5183"/>
                  <a:pt x="77639" y="5734"/>
                  <a:pt x="80329" y="10432"/>
                </a:cubicBezTo>
                <a:cubicBezTo>
                  <a:pt x="81122" y="11817"/>
                  <a:pt x="81395" y="13606"/>
                  <a:pt x="81139" y="15749"/>
                </a:cubicBezTo>
                <a:cubicBezTo>
                  <a:pt x="80414" y="21834"/>
                  <a:pt x="77734" y="27239"/>
                  <a:pt x="74882" y="32426"/>
                </a:cubicBezTo>
                <a:cubicBezTo>
                  <a:pt x="77382" y="27463"/>
                  <a:pt x="79655" y="22289"/>
                  <a:pt x="80152" y="16546"/>
                </a:cubicBezTo>
                <a:cubicBezTo>
                  <a:pt x="80337" y="14399"/>
                  <a:pt x="80003" y="12617"/>
                  <a:pt x="79158" y="11247"/>
                </a:cubicBezTo>
                <a:cubicBezTo>
                  <a:pt x="76639" y="7159"/>
                  <a:pt x="70146" y="6474"/>
                  <a:pt x="65589" y="6474"/>
                </a:cubicBezTo>
                <a:cubicBezTo>
                  <a:pt x="64051" y="6474"/>
                  <a:pt x="62733" y="6553"/>
                  <a:pt x="61863" y="6604"/>
                </a:cubicBezTo>
                <a:cubicBezTo>
                  <a:pt x="58256" y="6818"/>
                  <a:pt x="51817" y="8045"/>
                  <a:pt x="49221" y="13854"/>
                </a:cubicBezTo>
                <a:cubicBezTo>
                  <a:pt x="49093" y="14140"/>
                  <a:pt x="48972" y="14428"/>
                  <a:pt x="48857" y="14718"/>
                </a:cubicBezTo>
                <a:cubicBezTo>
                  <a:pt x="49173" y="13826"/>
                  <a:pt x="49538" y="12951"/>
                  <a:pt x="49949" y="12100"/>
                </a:cubicBezTo>
                <a:cubicBezTo>
                  <a:pt x="52749" y="6342"/>
                  <a:pt x="59297" y="5317"/>
                  <a:pt x="62951" y="5218"/>
                </a:cubicBezTo>
                <a:cubicBezTo>
                  <a:pt x="63513" y="5203"/>
                  <a:pt x="64258" y="5183"/>
                  <a:pt x="65127" y="5183"/>
                </a:cubicBezTo>
                <a:close/>
                <a:moveTo>
                  <a:pt x="65601" y="6729"/>
                </a:moveTo>
                <a:cubicBezTo>
                  <a:pt x="70104" y="6729"/>
                  <a:pt x="76490" y="7400"/>
                  <a:pt x="78943" y="11381"/>
                </a:cubicBezTo>
                <a:cubicBezTo>
                  <a:pt x="79757" y="12702"/>
                  <a:pt x="80079" y="14433"/>
                  <a:pt x="79897" y="16525"/>
                </a:cubicBezTo>
                <a:cubicBezTo>
                  <a:pt x="79365" y="22683"/>
                  <a:pt x="76766" y="28197"/>
                  <a:pt x="74049" y="33503"/>
                </a:cubicBezTo>
                <a:cubicBezTo>
                  <a:pt x="76419" y="28418"/>
                  <a:pt x="78606" y="23133"/>
                  <a:pt x="78909" y="17313"/>
                </a:cubicBezTo>
                <a:cubicBezTo>
                  <a:pt x="79019" y="15216"/>
                  <a:pt x="78635" y="13493"/>
                  <a:pt x="77769" y="12188"/>
                </a:cubicBezTo>
                <a:cubicBezTo>
                  <a:pt x="75444" y="8688"/>
                  <a:pt x="70092" y="7969"/>
                  <a:pt x="65813" y="7969"/>
                </a:cubicBezTo>
                <a:cubicBezTo>
                  <a:pt x="63719" y="7969"/>
                  <a:pt x="61882" y="8141"/>
                  <a:pt x="60783" y="8244"/>
                </a:cubicBezTo>
                <a:cubicBezTo>
                  <a:pt x="57363" y="8565"/>
                  <a:pt x="51350" y="9917"/>
                  <a:pt x="48895" y="15321"/>
                </a:cubicBezTo>
                <a:cubicBezTo>
                  <a:pt x="49066" y="14863"/>
                  <a:pt x="49253" y="14408"/>
                  <a:pt x="49452" y="13959"/>
                </a:cubicBezTo>
                <a:cubicBezTo>
                  <a:pt x="51995" y="8270"/>
                  <a:pt x="58330" y="7068"/>
                  <a:pt x="61879" y="6859"/>
                </a:cubicBezTo>
                <a:cubicBezTo>
                  <a:pt x="62746" y="6807"/>
                  <a:pt x="64064" y="6729"/>
                  <a:pt x="65601" y="6729"/>
                </a:cubicBezTo>
                <a:close/>
                <a:moveTo>
                  <a:pt x="65824" y="8222"/>
                </a:moveTo>
                <a:cubicBezTo>
                  <a:pt x="70044" y="8222"/>
                  <a:pt x="75298" y="8926"/>
                  <a:pt x="77558" y="12328"/>
                </a:cubicBezTo>
                <a:cubicBezTo>
                  <a:pt x="78394" y="13587"/>
                  <a:pt x="78764" y="15260"/>
                  <a:pt x="78658" y="17299"/>
                </a:cubicBezTo>
                <a:cubicBezTo>
                  <a:pt x="78332" y="23528"/>
                  <a:pt x="75824" y="29160"/>
                  <a:pt x="73259" y="34591"/>
                </a:cubicBezTo>
                <a:cubicBezTo>
                  <a:pt x="75483" y="29379"/>
                  <a:pt x="77575" y="23974"/>
                  <a:pt x="77671" y="18079"/>
                </a:cubicBezTo>
                <a:cubicBezTo>
                  <a:pt x="77703" y="16034"/>
                  <a:pt x="77268" y="14368"/>
                  <a:pt x="76378" y="13129"/>
                </a:cubicBezTo>
                <a:cubicBezTo>
                  <a:pt x="74224" y="10128"/>
                  <a:pt x="69749" y="9417"/>
                  <a:pt x="65834" y="9417"/>
                </a:cubicBezTo>
                <a:cubicBezTo>
                  <a:pt x="63289" y="9417"/>
                  <a:pt x="60980" y="9718"/>
                  <a:pt x="59702" y="9884"/>
                </a:cubicBezTo>
                <a:cubicBezTo>
                  <a:pt x="56533" y="10296"/>
                  <a:pt x="51095" y="11706"/>
                  <a:pt x="48695" y="16491"/>
                </a:cubicBezTo>
                <a:cubicBezTo>
                  <a:pt x="48778" y="16264"/>
                  <a:pt x="48864" y="16040"/>
                  <a:pt x="48957" y="15817"/>
                </a:cubicBezTo>
                <a:cubicBezTo>
                  <a:pt x="51239" y="10200"/>
                  <a:pt x="57361" y="8820"/>
                  <a:pt x="60808" y="8497"/>
                </a:cubicBezTo>
                <a:cubicBezTo>
                  <a:pt x="61902" y="8394"/>
                  <a:pt x="63737" y="8222"/>
                  <a:pt x="65824" y="8222"/>
                </a:cubicBezTo>
                <a:close/>
                <a:moveTo>
                  <a:pt x="65847" y="9669"/>
                </a:moveTo>
                <a:cubicBezTo>
                  <a:pt x="69699" y="9669"/>
                  <a:pt x="74082" y="10362"/>
                  <a:pt x="76172" y="13276"/>
                </a:cubicBezTo>
                <a:cubicBezTo>
                  <a:pt x="77030" y="14471"/>
                  <a:pt x="77448" y="16085"/>
                  <a:pt x="77416" y="18074"/>
                </a:cubicBezTo>
                <a:cubicBezTo>
                  <a:pt x="77316" y="24357"/>
                  <a:pt x="74918" y="30098"/>
                  <a:pt x="72533" y="35646"/>
                </a:cubicBezTo>
                <a:cubicBezTo>
                  <a:pt x="74582" y="30314"/>
                  <a:pt x="76560" y="24796"/>
                  <a:pt x="76428" y="18844"/>
                </a:cubicBezTo>
                <a:cubicBezTo>
                  <a:pt x="76385" y="16852"/>
                  <a:pt x="75899" y="15244"/>
                  <a:pt x="74986" y="14069"/>
                </a:cubicBezTo>
                <a:cubicBezTo>
                  <a:pt x="72989" y="11498"/>
                  <a:pt x="69214" y="10820"/>
                  <a:pt x="65691" y="10820"/>
                </a:cubicBezTo>
                <a:cubicBezTo>
                  <a:pt x="62781" y="10820"/>
                  <a:pt x="60043" y="11283"/>
                  <a:pt x="58620" y="11523"/>
                </a:cubicBezTo>
                <a:cubicBezTo>
                  <a:pt x="55664" y="12023"/>
                  <a:pt x="50696" y="13501"/>
                  <a:pt x="48398" y="17844"/>
                </a:cubicBezTo>
                <a:cubicBezTo>
                  <a:pt x="48420" y="17787"/>
                  <a:pt x="48437" y="17730"/>
                  <a:pt x="48458" y="17673"/>
                </a:cubicBezTo>
                <a:cubicBezTo>
                  <a:pt x="50483" y="12128"/>
                  <a:pt x="56394" y="10569"/>
                  <a:pt x="59736" y="10134"/>
                </a:cubicBezTo>
                <a:cubicBezTo>
                  <a:pt x="61008" y="9969"/>
                  <a:pt x="63313" y="9669"/>
                  <a:pt x="65847" y="9669"/>
                </a:cubicBezTo>
                <a:close/>
                <a:moveTo>
                  <a:pt x="30627" y="26898"/>
                </a:moveTo>
                <a:cubicBezTo>
                  <a:pt x="33268" y="26898"/>
                  <a:pt x="36624" y="28634"/>
                  <a:pt x="38392" y="32596"/>
                </a:cubicBezTo>
                <a:cubicBezTo>
                  <a:pt x="36493" y="29746"/>
                  <a:pt x="33687" y="28497"/>
                  <a:pt x="31397" y="28497"/>
                </a:cubicBezTo>
                <a:cubicBezTo>
                  <a:pt x="31260" y="28497"/>
                  <a:pt x="31124" y="28501"/>
                  <a:pt x="30991" y="28510"/>
                </a:cubicBezTo>
                <a:cubicBezTo>
                  <a:pt x="27671" y="28739"/>
                  <a:pt x="24174" y="31383"/>
                  <a:pt x="24259" y="34955"/>
                </a:cubicBezTo>
                <a:cubicBezTo>
                  <a:pt x="24269" y="35313"/>
                  <a:pt x="24313" y="35671"/>
                  <a:pt x="24392" y="36020"/>
                </a:cubicBezTo>
                <a:cubicBezTo>
                  <a:pt x="23835" y="35083"/>
                  <a:pt x="23530" y="34060"/>
                  <a:pt x="23533" y="33079"/>
                </a:cubicBezTo>
                <a:cubicBezTo>
                  <a:pt x="23545" y="29553"/>
                  <a:pt x="27086" y="27040"/>
                  <a:pt x="30383" y="26904"/>
                </a:cubicBezTo>
                <a:cubicBezTo>
                  <a:pt x="30463" y="26899"/>
                  <a:pt x="30545" y="26898"/>
                  <a:pt x="30627" y="26898"/>
                </a:cubicBezTo>
                <a:close/>
                <a:moveTo>
                  <a:pt x="39704" y="36006"/>
                </a:moveTo>
                <a:lnTo>
                  <a:pt x="39718" y="36052"/>
                </a:lnTo>
                <a:lnTo>
                  <a:pt x="39709" y="36040"/>
                </a:lnTo>
                <a:cubicBezTo>
                  <a:pt x="39707" y="36027"/>
                  <a:pt x="39705" y="36017"/>
                  <a:pt x="39704" y="36006"/>
                </a:cubicBezTo>
                <a:close/>
                <a:moveTo>
                  <a:pt x="64639" y="253"/>
                </a:moveTo>
                <a:cubicBezTo>
                  <a:pt x="65187" y="253"/>
                  <a:pt x="65701" y="271"/>
                  <a:pt x="66170" y="300"/>
                </a:cubicBezTo>
                <a:cubicBezTo>
                  <a:pt x="69973" y="529"/>
                  <a:pt x="81549" y="1225"/>
                  <a:pt x="84489" y="7590"/>
                </a:cubicBezTo>
                <a:cubicBezTo>
                  <a:pt x="85218" y="9165"/>
                  <a:pt x="85343" y="11129"/>
                  <a:pt x="84865" y="13425"/>
                </a:cubicBezTo>
                <a:cubicBezTo>
                  <a:pt x="83646" y="19265"/>
                  <a:pt x="80781" y="24364"/>
                  <a:pt x="77626" y="29205"/>
                </a:cubicBezTo>
                <a:cubicBezTo>
                  <a:pt x="80415" y="24591"/>
                  <a:pt x="82884" y="19734"/>
                  <a:pt x="83873" y="14244"/>
                </a:cubicBezTo>
                <a:cubicBezTo>
                  <a:pt x="84287" y="11944"/>
                  <a:pt x="84104" y="9986"/>
                  <a:pt x="83330" y="8425"/>
                </a:cubicBezTo>
                <a:cubicBezTo>
                  <a:pt x="80235" y="2182"/>
                  <a:pt x="68847" y="1809"/>
                  <a:pt x="65105" y="1687"/>
                </a:cubicBezTo>
                <a:cubicBezTo>
                  <a:pt x="64848" y="1678"/>
                  <a:pt x="64577" y="1674"/>
                  <a:pt x="64295" y="1674"/>
                </a:cubicBezTo>
                <a:cubicBezTo>
                  <a:pt x="60273" y="1674"/>
                  <a:pt x="53885" y="2635"/>
                  <a:pt x="50723" y="8256"/>
                </a:cubicBezTo>
                <a:cubicBezTo>
                  <a:pt x="48637" y="11967"/>
                  <a:pt x="47560" y="16131"/>
                  <a:pt x="46521" y="20160"/>
                </a:cubicBezTo>
                <a:cubicBezTo>
                  <a:pt x="45984" y="22240"/>
                  <a:pt x="45428" y="24391"/>
                  <a:pt x="44742" y="26446"/>
                </a:cubicBezTo>
                <a:cubicBezTo>
                  <a:pt x="43635" y="29755"/>
                  <a:pt x="42490" y="33179"/>
                  <a:pt x="40386" y="36046"/>
                </a:cubicBezTo>
                <a:cubicBezTo>
                  <a:pt x="40307" y="36152"/>
                  <a:pt x="40229" y="36257"/>
                  <a:pt x="40148" y="36361"/>
                </a:cubicBezTo>
                <a:cubicBezTo>
                  <a:pt x="40077" y="36195"/>
                  <a:pt x="40003" y="36032"/>
                  <a:pt x="39926" y="35868"/>
                </a:cubicBezTo>
                <a:cubicBezTo>
                  <a:pt x="39855" y="35646"/>
                  <a:pt x="39780" y="35424"/>
                  <a:pt x="39698" y="35206"/>
                </a:cubicBezTo>
                <a:cubicBezTo>
                  <a:pt x="39806" y="35077"/>
                  <a:pt x="39914" y="34947"/>
                  <a:pt x="40019" y="34812"/>
                </a:cubicBezTo>
                <a:cubicBezTo>
                  <a:pt x="42285" y="31894"/>
                  <a:pt x="43566" y="28390"/>
                  <a:pt x="44803" y="25000"/>
                </a:cubicBezTo>
                <a:cubicBezTo>
                  <a:pt x="45570" y="22899"/>
                  <a:pt x="46203" y="20700"/>
                  <a:pt x="46815" y="18574"/>
                </a:cubicBezTo>
                <a:cubicBezTo>
                  <a:pt x="47992" y="14481"/>
                  <a:pt x="49210" y="10247"/>
                  <a:pt x="51442" y="6522"/>
                </a:cubicBezTo>
                <a:cubicBezTo>
                  <a:pt x="54596" y="1257"/>
                  <a:pt x="60556" y="253"/>
                  <a:pt x="64639" y="253"/>
                </a:cubicBezTo>
                <a:close/>
                <a:moveTo>
                  <a:pt x="39202" y="35773"/>
                </a:moveTo>
                <a:cubicBezTo>
                  <a:pt x="39295" y="35892"/>
                  <a:pt x="39385" y="36013"/>
                  <a:pt x="39472" y="36140"/>
                </a:cubicBezTo>
                <a:cubicBezTo>
                  <a:pt x="39506" y="36336"/>
                  <a:pt x="39536" y="36532"/>
                  <a:pt x="39562" y="36729"/>
                </a:cubicBezTo>
                <a:cubicBezTo>
                  <a:pt x="39351" y="36501"/>
                  <a:pt x="39130" y="36290"/>
                  <a:pt x="38906" y="36092"/>
                </a:cubicBezTo>
                <a:cubicBezTo>
                  <a:pt x="39007" y="35989"/>
                  <a:pt x="39105" y="35879"/>
                  <a:pt x="39202" y="35773"/>
                </a:cubicBezTo>
                <a:close/>
                <a:moveTo>
                  <a:pt x="39806" y="36644"/>
                </a:moveTo>
                <a:lnTo>
                  <a:pt x="39806" y="36644"/>
                </a:lnTo>
                <a:cubicBezTo>
                  <a:pt x="39821" y="36672"/>
                  <a:pt x="39838" y="36702"/>
                  <a:pt x="39855" y="36728"/>
                </a:cubicBezTo>
                <a:cubicBezTo>
                  <a:pt x="39843" y="36740"/>
                  <a:pt x="39831" y="36753"/>
                  <a:pt x="39821" y="36765"/>
                </a:cubicBezTo>
                <a:lnTo>
                  <a:pt x="39821" y="36765"/>
                </a:lnTo>
                <a:cubicBezTo>
                  <a:pt x="39815" y="36724"/>
                  <a:pt x="39810" y="36685"/>
                  <a:pt x="39806" y="36644"/>
                </a:cubicBezTo>
                <a:close/>
                <a:moveTo>
                  <a:pt x="31408" y="28751"/>
                </a:moveTo>
                <a:cubicBezTo>
                  <a:pt x="33961" y="28751"/>
                  <a:pt x="37181" y="30369"/>
                  <a:pt x="38963" y="34117"/>
                </a:cubicBezTo>
                <a:cubicBezTo>
                  <a:pt x="38974" y="34140"/>
                  <a:pt x="38982" y="34163"/>
                  <a:pt x="38994" y="34185"/>
                </a:cubicBezTo>
                <a:cubicBezTo>
                  <a:pt x="39005" y="34221"/>
                  <a:pt x="39014" y="34255"/>
                  <a:pt x="39025" y="34290"/>
                </a:cubicBezTo>
                <a:cubicBezTo>
                  <a:pt x="37146" y="31541"/>
                  <a:pt x="34424" y="30344"/>
                  <a:pt x="32191" y="30344"/>
                </a:cubicBezTo>
                <a:cubicBezTo>
                  <a:pt x="31992" y="30344"/>
                  <a:pt x="31798" y="30354"/>
                  <a:pt x="31608" y="30373"/>
                </a:cubicBezTo>
                <a:cubicBezTo>
                  <a:pt x="28385" y="30689"/>
                  <a:pt x="25059" y="33360"/>
                  <a:pt x="25242" y="36833"/>
                </a:cubicBezTo>
                <a:cubicBezTo>
                  <a:pt x="25248" y="36958"/>
                  <a:pt x="25262" y="37084"/>
                  <a:pt x="25278" y="37209"/>
                </a:cubicBezTo>
                <a:cubicBezTo>
                  <a:pt x="25148" y="37067"/>
                  <a:pt x="25026" y="36922"/>
                  <a:pt x="24909" y="36774"/>
                </a:cubicBezTo>
                <a:cubicBezTo>
                  <a:pt x="24667" y="36172"/>
                  <a:pt x="24529" y="35554"/>
                  <a:pt x="24514" y="34949"/>
                </a:cubicBezTo>
                <a:cubicBezTo>
                  <a:pt x="24432" y="31522"/>
                  <a:pt x="27806" y="28985"/>
                  <a:pt x="31008" y="28765"/>
                </a:cubicBezTo>
                <a:cubicBezTo>
                  <a:pt x="31139" y="28756"/>
                  <a:pt x="31273" y="28751"/>
                  <a:pt x="31408" y="28751"/>
                </a:cubicBezTo>
                <a:close/>
                <a:moveTo>
                  <a:pt x="39974" y="36982"/>
                </a:moveTo>
                <a:cubicBezTo>
                  <a:pt x="39999" y="37086"/>
                  <a:pt x="40020" y="37189"/>
                  <a:pt x="40043" y="37293"/>
                </a:cubicBezTo>
                <a:cubicBezTo>
                  <a:pt x="39988" y="37223"/>
                  <a:pt x="39932" y="37158"/>
                  <a:pt x="39877" y="37092"/>
                </a:cubicBezTo>
                <a:lnTo>
                  <a:pt x="39877" y="37092"/>
                </a:lnTo>
                <a:lnTo>
                  <a:pt x="39878" y="37093"/>
                </a:lnTo>
                <a:cubicBezTo>
                  <a:pt x="39911" y="37055"/>
                  <a:pt x="39943" y="37021"/>
                  <a:pt x="39974" y="36982"/>
                </a:cubicBezTo>
                <a:close/>
                <a:moveTo>
                  <a:pt x="38729" y="36268"/>
                </a:moveTo>
                <a:cubicBezTo>
                  <a:pt x="39017" y="36524"/>
                  <a:pt x="39290" y="36797"/>
                  <a:pt x="39545" y="37089"/>
                </a:cubicBezTo>
                <a:cubicBezTo>
                  <a:pt x="39422" y="37226"/>
                  <a:pt x="39297" y="37360"/>
                  <a:pt x="39172" y="37493"/>
                </a:cubicBezTo>
                <a:cubicBezTo>
                  <a:pt x="38846" y="37243"/>
                  <a:pt x="38502" y="37018"/>
                  <a:pt x="38144" y="36819"/>
                </a:cubicBezTo>
                <a:cubicBezTo>
                  <a:pt x="38342" y="36641"/>
                  <a:pt x="38537" y="36458"/>
                  <a:pt x="38729" y="36268"/>
                </a:cubicBezTo>
                <a:close/>
                <a:moveTo>
                  <a:pt x="25324" y="37612"/>
                </a:moveTo>
                <a:cubicBezTo>
                  <a:pt x="25332" y="37620"/>
                  <a:pt x="25341" y="37627"/>
                  <a:pt x="25349" y="37635"/>
                </a:cubicBezTo>
                <a:cubicBezTo>
                  <a:pt x="25350" y="37646"/>
                  <a:pt x="25353" y="37657"/>
                  <a:pt x="25355" y="37667"/>
                </a:cubicBezTo>
                <a:cubicBezTo>
                  <a:pt x="25344" y="37649"/>
                  <a:pt x="25335" y="37630"/>
                  <a:pt x="25324" y="37612"/>
                </a:cubicBezTo>
                <a:close/>
                <a:moveTo>
                  <a:pt x="40389" y="37726"/>
                </a:moveTo>
                <a:lnTo>
                  <a:pt x="40404" y="37774"/>
                </a:lnTo>
                <a:cubicBezTo>
                  <a:pt x="40401" y="37771"/>
                  <a:pt x="40398" y="37768"/>
                  <a:pt x="40395" y="37763"/>
                </a:cubicBezTo>
                <a:lnTo>
                  <a:pt x="40395" y="37763"/>
                </a:lnTo>
                <a:lnTo>
                  <a:pt x="40397" y="37765"/>
                </a:lnTo>
                <a:cubicBezTo>
                  <a:pt x="40395" y="37751"/>
                  <a:pt x="40392" y="37738"/>
                  <a:pt x="40389" y="37726"/>
                </a:cubicBezTo>
                <a:close/>
                <a:moveTo>
                  <a:pt x="64272" y="1926"/>
                </a:moveTo>
                <a:cubicBezTo>
                  <a:pt x="64560" y="1926"/>
                  <a:pt x="64835" y="1931"/>
                  <a:pt x="65096" y="1940"/>
                </a:cubicBezTo>
                <a:cubicBezTo>
                  <a:pt x="68802" y="2060"/>
                  <a:pt x="80076" y="2430"/>
                  <a:pt x="83103" y="8536"/>
                </a:cubicBezTo>
                <a:cubicBezTo>
                  <a:pt x="83853" y="10048"/>
                  <a:pt x="84027" y="11953"/>
                  <a:pt x="83623" y="14198"/>
                </a:cubicBezTo>
                <a:cubicBezTo>
                  <a:pt x="82555" y="20123"/>
                  <a:pt x="79744" y="25321"/>
                  <a:pt x="76674" y="30274"/>
                </a:cubicBezTo>
                <a:cubicBezTo>
                  <a:pt x="79382" y="25548"/>
                  <a:pt x="81793" y="20589"/>
                  <a:pt x="82633" y="15011"/>
                </a:cubicBezTo>
                <a:cubicBezTo>
                  <a:pt x="82970" y="12763"/>
                  <a:pt x="82737" y="10864"/>
                  <a:pt x="81940" y="9366"/>
                </a:cubicBezTo>
                <a:cubicBezTo>
                  <a:pt x="78754" y="3381"/>
                  <a:pt x="67668" y="3339"/>
                  <a:pt x="64025" y="3325"/>
                </a:cubicBezTo>
                <a:cubicBezTo>
                  <a:pt x="64015" y="3325"/>
                  <a:pt x="64004" y="3325"/>
                  <a:pt x="63994" y="3325"/>
                </a:cubicBezTo>
                <a:cubicBezTo>
                  <a:pt x="60170" y="3325"/>
                  <a:pt x="53337" y="4191"/>
                  <a:pt x="50222" y="10123"/>
                </a:cubicBezTo>
                <a:cubicBezTo>
                  <a:pt x="48298" y="13789"/>
                  <a:pt x="47369" y="17870"/>
                  <a:pt x="46473" y="21816"/>
                </a:cubicBezTo>
                <a:cubicBezTo>
                  <a:pt x="46010" y="23854"/>
                  <a:pt x="45528" y="25960"/>
                  <a:pt x="44919" y="27978"/>
                </a:cubicBezTo>
                <a:cubicBezTo>
                  <a:pt x="43935" y="31229"/>
                  <a:pt x="42919" y="34589"/>
                  <a:pt x="40955" y="37436"/>
                </a:cubicBezTo>
                <a:cubicBezTo>
                  <a:pt x="40873" y="37555"/>
                  <a:pt x="40789" y="37671"/>
                  <a:pt x="40704" y="37786"/>
                </a:cubicBezTo>
                <a:cubicBezTo>
                  <a:pt x="40673" y="37720"/>
                  <a:pt x="40642" y="37652"/>
                  <a:pt x="40610" y="37586"/>
                </a:cubicBezTo>
                <a:cubicBezTo>
                  <a:pt x="40505" y="37263"/>
                  <a:pt x="40391" y="36942"/>
                  <a:pt x="40262" y="36624"/>
                </a:cubicBezTo>
                <a:cubicBezTo>
                  <a:pt x="40374" y="36484"/>
                  <a:pt x="40485" y="36342"/>
                  <a:pt x="40591" y="36195"/>
                </a:cubicBezTo>
                <a:cubicBezTo>
                  <a:pt x="42719" y="33298"/>
                  <a:pt x="43870" y="29854"/>
                  <a:pt x="44982" y="26526"/>
                </a:cubicBezTo>
                <a:cubicBezTo>
                  <a:pt x="45673" y="24462"/>
                  <a:pt x="46229" y="22308"/>
                  <a:pt x="46767" y="20223"/>
                </a:cubicBezTo>
                <a:cubicBezTo>
                  <a:pt x="47804" y="16212"/>
                  <a:pt x="48875" y="12063"/>
                  <a:pt x="50946" y="8381"/>
                </a:cubicBezTo>
                <a:cubicBezTo>
                  <a:pt x="54039" y="2880"/>
                  <a:pt x="60308" y="1926"/>
                  <a:pt x="64272" y="1926"/>
                </a:cubicBezTo>
                <a:close/>
                <a:moveTo>
                  <a:pt x="39634" y="37368"/>
                </a:moveTo>
                <a:cubicBezTo>
                  <a:pt x="39651" y="37549"/>
                  <a:pt x="39665" y="37729"/>
                  <a:pt x="39676" y="37910"/>
                </a:cubicBezTo>
                <a:cubicBezTo>
                  <a:pt x="39574" y="37820"/>
                  <a:pt x="39472" y="37735"/>
                  <a:pt x="39371" y="37652"/>
                </a:cubicBezTo>
                <a:cubicBezTo>
                  <a:pt x="39460" y="37558"/>
                  <a:pt x="39548" y="37464"/>
                  <a:pt x="39634" y="37368"/>
                </a:cubicBezTo>
                <a:close/>
                <a:moveTo>
                  <a:pt x="32193" y="30598"/>
                </a:moveTo>
                <a:cubicBezTo>
                  <a:pt x="34537" y="30598"/>
                  <a:pt x="37439" y="31968"/>
                  <a:pt x="39261" y="35146"/>
                </a:cubicBezTo>
                <a:cubicBezTo>
                  <a:pt x="39275" y="35194"/>
                  <a:pt x="39287" y="35240"/>
                  <a:pt x="39300" y="35290"/>
                </a:cubicBezTo>
                <a:cubicBezTo>
                  <a:pt x="39272" y="35321"/>
                  <a:pt x="39243" y="35350"/>
                  <a:pt x="39215" y="35382"/>
                </a:cubicBezTo>
                <a:cubicBezTo>
                  <a:pt x="37393" y="33155"/>
                  <a:pt x="34988" y="32186"/>
                  <a:pt x="32979" y="32186"/>
                </a:cubicBezTo>
                <a:cubicBezTo>
                  <a:pt x="32720" y="32186"/>
                  <a:pt x="32469" y="32202"/>
                  <a:pt x="32225" y="32233"/>
                </a:cubicBezTo>
                <a:cubicBezTo>
                  <a:pt x="29300" y="32611"/>
                  <a:pt x="26350" y="34997"/>
                  <a:pt x="26213" y="38066"/>
                </a:cubicBezTo>
                <a:cubicBezTo>
                  <a:pt x="25995" y="37897"/>
                  <a:pt x="25788" y="37718"/>
                  <a:pt x="25591" y="37529"/>
                </a:cubicBezTo>
                <a:cubicBezTo>
                  <a:pt x="25541" y="37294"/>
                  <a:pt x="25509" y="37058"/>
                  <a:pt x="25495" y="36819"/>
                </a:cubicBezTo>
                <a:cubicBezTo>
                  <a:pt x="25318" y="33491"/>
                  <a:pt x="28525" y="30930"/>
                  <a:pt x="31633" y="30626"/>
                </a:cubicBezTo>
                <a:cubicBezTo>
                  <a:pt x="31815" y="30607"/>
                  <a:pt x="32002" y="30598"/>
                  <a:pt x="32193" y="30598"/>
                </a:cubicBezTo>
                <a:close/>
                <a:moveTo>
                  <a:pt x="37945" y="36996"/>
                </a:moveTo>
                <a:cubicBezTo>
                  <a:pt x="38312" y="37195"/>
                  <a:pt x="38664" y="37424"/>
                  <a:pt x="38996" y="37677"/>
                </a:cubicBezTo>
                <a:cubicBezTo>
                  <a:pt x="38774" y="37902"/>
                  <a:pt x="38544" y="38113"/>
                  <a:pt x="38312" y="38319"/>
                </a:cubicBezTo>
                <a:cubicBezTo>
                  <a:pt x="37852" y="38106"/>
                  <a:pt x="37373" y="37939"/>
                  <a:pt x="36879" y="37825"/>
                </a:cubicBezTo>
                <a:cubicBezTo>
                  <a:pt x="37241" y="37570"/>
                  <a:pt x="37598" y="37294"/>
                  <a:pt x="37945" y="36996"/>
                </a:cubicBezTo>
                <a:close/>
                <a:moveTo>
                  <a:pt x="39903" y="37518"/>
                </a:moveTo>
                <a:lnTo>
                  <a:pt x="39903" y="37518"/>
                </a:lnTo>
                <a:cubicBezTo>
                  <a:pt x="39991" y="37629"/>
                  <a:pt x="40074" y="37749"/>
                  <a:pt x="40159" y="37868"/>
                </a:cubicBezTo>
                <a:cubicBezTo>
                  <a:pt x="40187" y="38039"/>
                  <a:pt x="40215" y="38211"/>
                  <a:pt x="40239" y="38382"/>
                </a:cubicBezTo>
                <a:lnTo>
                  <a:pt x="40241" y="38382"/>
                </a:lnTo>
                <a:cubicBezTo>
                  <a:pt x="40229" y="38396"/>
                  <a:pt x="40218" y="38410"/>
                  <a:pt x="40207" y="38422"/>
                </a:cubicBezTo>
                <a:cubicBezTo>
                  <a:pt x="40121" y="38331"/>
                  <a:pt x="40033" y="38241"/>
                  <a:pt x="39943" y="38157"/>
                </a:cubicBezTo>
                <a:cubicBezTo>
                  <a:pt x="39934" y="37942"/>
                  <a:pt x="39920" y="37729"/>
                  <a:pt x="39903" y="37518"/>
                </a:cubicBezTo>
                <a:close/>
                <a:moveTo>
                  <a:pt x="39952" y="38524"/>
                </a:moveTo>
                <a:cubicBezTo>
                  <a:pt x="39983" y="38556"/>
                  <a:pt x="40014" y="38585"/>
                  <a:pt x="40045" y="38616"/>
                </a:cubicBezTo>
                <a:cubicBezTo>
                  <a:pt x="40016" y="38650"/>
                  <a:pt x="39988" y="38683"/>
                  <a:pt x="39957" y="38715"/>
                </a:cubicBezTo>
                <a:cubicBezTo>
                  <a:pt x="39955" y="38652"/>
                  <a:pt x="39954" y="38589"/>
                  <a:pt x="39952" y="38524"/>
                </a:cubicBezTo>
                <a:close/>
                <a:moveTo>
                  <a:pt x="32986" y="32442"/>
                </a:moveTo>
                <a:cubicBezTo>
                  <a:pt x="34936" y="32442"/>
                  <a:pt x="37274" y="33389"/>
                  <a:pt x="39045" y="35572"/>
                </a:cubicBezTo>
                <a:cubicBezTo>
                  <a:pt x="38934" y="35691"/>
                  <a:pt x="38825" y="35809"/>
                  <a:pt x="38713" y="35925"/>
                </a:cubicBezTo>
                <a:lnTo>
                  <a:pt x="38713" y="35925"/>
                </a:lnTo>
                <a:cubicBezTo>
                  <a:pt x="37135" y="34607"/>
                  <a:pt x="35339" y="34023"/>
                  <a:pt x="33778" y="34023"/>
                </a:cubicBezTo>
                <a:cubicBezTo>
                  <a:pt x="33456" y="34023"/>
                  <a:pt x="33143" y="34048"/>
                  <a:pt x="32844" y="34097"/>
                </a:cubicBezTo>
                <a:cubicBezTo>
                  <a:pt x="30392" y="34494"/>
                  <a:pt x="27970" y="36353"/>
                  <a:pt x="27336" y="38783"/>
                </a:cubicBezTo>
                <a:cubicBezTo>
                  <a:pt x="27033" y="38626"/>
                  <a:pt x="26742" y="38448"/>
                  <a:pt x="26464" y="38252"/>
                </a:cubicBezTo>
                <a:cubicBezTo>
                  <a:pt x="26487" y="35230"/>
                  <a:pt x="29386" y="32858"/>
                  <a:pt x="32259" y="32488"/>
                </a:cubicBezTo>
                <a:cubicBezTo>
                  <a:pt x="32500" y="32457"/>
                  <a:pt x="32742" y="32442"/>
                  <a:pt x="32986" y="32442"/>
                </a:cubicBezTo>
                <a:close/>
                <a:moveTo>
                  <a:pt x="25698" y="37952"/>
                </a:moveTo>
                <a:cubicBezTo>
                  <a:pt x="25863" y="38091"/>
                  <a:pt x="26034" y="38225"/>
                  <a:pt x="26208" y="38351"/>
                </a:cubicBezTo>
                <a:cubicBezTo>
                  <a:pt x="26210" y="38470"/>
                  <a:pt x="26214" y="38590"/>
                  <a:pt x="26225" y="38710"/>
                </a:cubicBezTo>
                <a:cubicBezTo>
                  <a:pt x="26228" y="38751"/>
                  <a:pt x="26234" y="38789"/>
                  <a:pt x="26237" y="38828"/>
                </a:cubicBezTo>
                <a:cubicBezTo>
                  <a:pt x="26098" y="38680"/>
                  <a:pt x="25967" y="38527"/>
                  <a:pt x="25842" y="38369"/>
                </a:cubicBezTo>
                <a:cubicBezTo>
                  <a:pt x="25789" y="38231"/>
                  <a:pt x="25741" y="38092"/>
                  <a:pt x="25698" y="37952"/>
                </a:cubicBezTo>
                <a:close/>
                <a:moveTo>
                  <a:pt x="40529" y="38430"/>
                </a:moveTo>
                <a:cubicBezTo>
                  <a:pt x="40560" y="38481"/>
                  <a:pt x="40593" y="38527"/>
                  <a:pt x="40622" y="38578"/>
                </a:cubicBezTo>
                <a:lnTo>
                  <a:pt x="40623" y="38578"/>
                </a:lnTo>
                <a:cubicBezTo>
                  <a:pt x="40630" y="38590"/>
                  <a:pt x="40637" y="38604"/>
                  <a:pt x="40645" y="38616"/>
                </a:cubicBezTo>
                <a:cubicBezTo>
                  <a:pt x="40679" y="38758"/>
                  <a:pt x="40713" y="38899"/>
                  <a:pt x="40745" y="39041"/>
                </a:cubicBezTo>
                <a:cubicBezTo>
                  <a:pt x="40677" y="38957"/>
                  <a:pt x="40613" y="38871"/>
                  <a:pt x="40545" y="38792"/>
                </a:cubicBezTo>
                <a:cubicBezTo>
                  <a:pt x="40532" y="38681"/>
                  <a:pt x="40519" y="38570"/>
                  <a:pt x="40505" y="38460"/>
                </a:cubicBezTo>
                <a:cubicBezTo>
                  <a:pt x="40512" y="38450"/>
                  <a:pt x="40520" y="38440"/>
                  <a:pt x="40529" y="38430"/>
                </a:cubicBezTo>
                <a:close/>
                <a:moveTo>
                  <a:pt x="39195" y="37833"/>
                </a:moveTo>
                <a:cubicBezTo>
                  <a:pt x="39364" y="37970"/>
                  <a:pt x="39531" y="38112"/>
                  <a:pt x="39695" y="38266"/>
                </a:cubicBezTo>
                <a:cubicBezTo>
                  <a:pt x="39704" y="38510"/>
                  <a:pt x="39707" y="38754"/>
                  <a:pt x="39705" y="38999"/>
                </a:cubicBezTo>
                <a:cubicBezTo>
                  <a:pt x="39679" y="39027"/>
                  <a:pt x="39655" y="39055"/>
                  <a:pt x="39627" y="39082"/>
                </a:cubicBezTo>
                <a:cubicBezTo>
                  <a:pt x="39289" y="38843"/>
                  <a:pt x="38932" y="38629"/>
                  <a:pt x="38561" y="38440"/>
                </a:cubicBezTo>
                <a:cubicBezTo>
                  <a:pt x="38777" y="38248"/>
                  <a:pt x="38988" y="38044"/>
                  <a:pt x="39195" y="37833"/>
                </a:cubicBezTo>
                <a:close/>
                <a:moveTo>
                  <a:pt x="46895" y="21100"/>
                </a:moveTo>
                <a:cubicBezTo>
                  <a:pt x="46732" y="21893"/>
                  <a:pt x="46576" y="22686"/>
                  <a:pt x="46422" y="23473"/>
                </a:cubicBezTo>
                <a:cubicBezTo>
                  <a:pt x="46033" y="25468"/>
                  <a:pt x="45629" y="27530"/>
                  <a:pt x="45096" y="29512"/>
                </a:cubicBezTo>
                <a:cubicBezTo>
                  <a:pt x="44237" y="32701"/>
                  <a:pt x="43348" y="36000"/>
                  <a:pt x="41523" y="38826"/>
                </a:cubicBezTo>
                <a:cubicBezTo>
                  <a:pt x="41443" y="38951"/>
                  <a:pt x="41359" y="39075"/>
                  <a:pt x="41276" y="39195"/>
                </a:cubicBezTo>
                <a:cubicBezTo>
                  <a:pt x="41143" y="38809"/>
                  <a:pt x="40994" y="38427"/>
                  <a:pt x="40826" y="38047"/>
                </a:cubicBezTo>
                <a:cubicBezTo>
                  <a:pt x="40941" y="37894"/>
                  <a:pt x="41054" y="37738"/>
                  <a:pt x="41164" y="37581"/>
                </a:cubicBezTo>
                <a:cubicBezTo>
                  <a:pt x="43151" y="34702"/>
                  <a:pt x="44172" y="31321"/>
                  <a:pt x="45161" y="28052"/>
                </a:cubicBezTo>
                <a:cubicBezTo>
                  <a:pt x="45774" y="26025"/>
                  <a:pt x="46257" y="23914"/>
                  <a:pt x="46720" y="21873"/>
                </a:cubicBezTo>
                <a:cubicBezTo>
                  <a:pt x="46777" y="21615"/>
                  <a:pt x="46835" y="21357"/>
                  <a:pt x="46895" y="21100"/>
                </a:cubicBezTo>
                <a:close/>
                <a:moveTo>
                  <a:pt x="26233" y="39179"/>
                </a:moveTo>
                <a:cubicBezTo>
                  <a:pt x="26256" y="39201"/>
                  <a:pt x="26276" y="39223"/>
                  <a:pt x="26299" y="39243"/>
                </a:cubicBezTo>
                <a:cubicBezTo>
                  <a:pt x="26302" y="39264"/>
                  <a:pt x="26307" y="39286"/>
                  <a:pt x="26310" y="39308"/>
                </a:cubicBezTo>
                <a:cubicBezTo>
                  <a:pt x="26285" y="39266"/>
                  <a:pt x="26257" y="39223"/>
                  <a:pt x="26233" y="39181"/>
                </a:cubicBezTo>
                <a:lnTo>
                  <a:pt x="26233" y="39179"/>
                </a:lnTo>
                <a:close/>
                <a:moveTo>
                  <a:pt x="33756" y="34274"/>
                </a:moveTo>
                <a:cubicBezTo>
                  <a:pt x="33765" y="34274"/>
                  <a:pt x="33774" y="34275"/>
                  <a:pt x="33784" y="34275"/>
                </a:cubicBezTo>
                <a:cubicBezTo>
                  <a:pt x="35283" y="34275"/>
                  <a:pt x="37013" y="34836"/>
                  <a:pt x="38534" y="36103"/>
                </a:cubicBezTo>
                <a:cubicBezTo>
                  <a:pt x="38330" y="36308"/>
                  <a:pt x="38122" y="36505"/>
                  <a:pt x="37909" y="36691"/>
                </a:cubicBezTo>
                <a:lnTo>
                  <a:pt x="37909" y="36691"/>
                </a:lnTo>
                <a:cubicBezTo>
                  <a:pt x="36784" y="36114"/>
                  <a:pt x="35627" y="35851"/>
                  <a:pt x="34577" y="35851"/>
                </a:cubicBezTo>
                <a:cubicBezTo>
                  <a:pt x="34188" y="35851"/>
                  <a:pt x="33815" y="35887"/>
                  <a:pt x="33463" y="35956"/>
                </a:cubicBezTo>
                <a:cubicBezTo>
                  <a:pt x="31559" y="36331"/>
                  <a:pt x="29707" y="37621"/>
                  <a:pt x="28769" y="39348"/>
                </a:cubicBezTo>
                <a:cubicBezTo>
                  <a:pt x="28357" y="39232"/>
                  <a:pt x="27955" y="39081"/>
                  <a:pt x="27569" y="38896"/>
                </a:cubicBezTo>
                <a:cubicBezTo>
                  <a:pt x="28154" y="36541"/>
                  <a:pt x="30505" y="34730"/>
                  <a:pt x="32886" y="34344"/>
                </a:cubicBezTo>
                <a:cubicBezTo>
                  <a:pt x="33173" y="34298"/>
                  <a:pt x="33464" y="34274"/>
                  <a:pt x="33756" y="34274"/>
                </a:cubicBezTo>
                <a:close/>
                <a:moveTo>
                  <a:pt x="41082" y="39422"/>
                </a:moveTo>
                <a:lnTo>
                  <a:pt x="41096" y="39451"/>
                </a:lnTo>
                <a:cubicBezTo>
                  <a:pt x="41093" y="39455"/>
                  <a:pt x="41091" y="39457"/>
                  <a:pt x="41089" y="39460"/>
                </a:cubicBezTo>
                <a:lnTo>
                  <a:pt x="41089" y="39460"/>
                </a:lnTo>
                <a:lnTo>
                  <a:pt x="41082" y="39422"/>
                </a:lnTo>
                <a:close/>
                <a:moveTo>
                  <a:pt x="35374" y="37925"/>
                </a:moveTo>
                <a:cubicBezTo>
                  <a:pt x="35381" y="37925"/>
                  <a:pt x="35388" y="37925"/>
                  <a:pt x="35395" y="37925"/>
                </a:cubicBezTo>
                <a:cubicBezTo>
                  <a:pt x="35661" y="37925"/>
                  <a:pt x="35928" y="37944"/>
                  <a:pt x="36192" y="37978"/>
                </a:cubicBezTo>
                <a:lnTo>
                  <a:pt x="36195" y="37976"/>
                </a:lnTo>
                <a:lnTo>
                  <a:pt x="36195" y="37976"/>
                </a:lnTo>
                <a:cubicBezTo>
                  <a:pt x="34612" y="38971"/>
                  <a:pt x="32904" y="39548"/>
                  <a:pt x="31219" y="39621"/>
                </a:cubicBezTo>
                <a:cubicBezTo>
                  <a:pt x="32051" y="38866"/>
                  <a:pt x="33080" y="38314"/>
                  <a:pt x="34137" y="38066"/>
                </a:cubicBezTo>
                <a:cubicBezTo>
                  <a:pt x="34542" y="37971"/>
                  <a:pt x="34958" y="37925"/>
                  <a:pt x="35374" y="37925"/>
                </a:cubicBezTo>
                <a:close/>
                <a:moveTo>
                  <a:pt x="34586" y="36103"/>
                </a:moveTo>
                <a:cubicBezTo>
                  <a:pt x="35567" y="36103"/>
                  <a:pt x="36647" y="36345"/>
                  <a:pt x="37701" y="36870"/>
                </a:cubicBezTo>
                <a:cubicBezTo>
                  <a:pt x="37329" y="37186"/>
                  <a:pt x="36939" y="37481"/>
                  <a:pt x="36533" y="37754"/>
                </a:cubicBezTo>
                <a:cubicBezTo>
                  <a:pt x="36179" y="37691"/>
                  <a:pt x="35821" y="37659"/>
                  <a:pt x="35463" y="37659"/>
                </a:cubicBezTo>
                <a:cubicBezTo>
                  <a:pt x="34998" y="37659"/>
                  <a:pt x="34533" y="37712"/>
                  <a:pt x="34078" y="37819"/>
                </a:cubicBezTo>
                <a:cubicBezTo>
                  <a:pt x="32895" y="38096"/>
                  <a:pt x="31746" y="38744"/>
                  <a:pt x="30849" y="39625"/>
                </a:cubicBezTo>
                <a:cubicBezTo>
                  <a:pt x="30800" y="39625"/>
                  <a:pt x="30750" y="39627"/>
                  <a:pt x="30701" y="39627"/>
                </a:cubicBezTo>
                <a:cubicBezTo>
                  <a:pt x="30689" y="39627"/>
                  <a:pt x="30676" y="39627"/>
                  <a:pt x="30664" y="39627"/>
                </a:cubicBezTo>
                <a:cubicBezTo>
                  <a:pt x="30110" y="39615"/>
                  <a:pt x="29559" y="39542"/>
                  <a:pt x="29022" y="39412"/>
                </a:cubicBezTo>
                <a:cubicBezTo>
                  <a:pt x="29928" y="37782"/>
                  <a:pt x="31695" y="36564"/>
                  <a:pt x="33509" y="36206"/>
                </a:cubicBezTo>
                <a:lnTo>
                  <a:pt x="33511" y="36205"/>
                </a:lnTo>
                <a:cubicBezTo>
                  <a:pt x="33866" y="36137"/>
                  <a:pt x="34225" y="36103"/>
                  <a:pt x="34586" y="36103"/>
                </a:cubicBezTo>
                <a:close/>
                <a:moveTo>
                  <a:pt x="40218" y="38806"/>
                </a:moveTo>
                <a:cubicBezTo>
                  <a:pt x="40247" y="38839"/>
                  <a:pt x="40275" y="38872"/>
                  <a:pt x="40304" y="38905"/>
                </a:cubicBezTo>
                <a:cubicBezTo>
                  <a:pt x="40332" y="39158"/>
                  <a:pt x="40355" y="39409"/>
                  <a:pt x="40369" y="39664"/>
                </a:cubicBezTo>
                <a:cubicBezTo>
                  <a:pt x="40235" y="39547"/>
                  <a:pt x="40096" y="39433"/>
                  <a:pt x="39954" y="39323"/>
                </a:cubicBezTo>
                <a:cubicBezTo>
                  <a:pt x="39954" y="39247"/>
                  <a:pt x="39954" y="39173"/>
                  <a:pt x="39955" y="39098"/>
                </a:cubicBezTo>
                <a:lnTo>
                  <a:pt x="39957" y="39098"/>
                </a:lnTo>
                <a:cubicBezTo>
                  <a:pt x="40045" y="39002"/>
                  <a:pt x="40131" y="38905"/>
                  <a:pt x="40218" y="38806"/>
                </a:cubicBezTo>
                <a:close/>
                <a:moveTo>
                  <a:pt x="26469" y="38531"/>
                </a:moveTo>
                <a:cubicBezTo>
                  <a:pt x="26731" y="38706"/>
                  <a:pt x="27003" y="38865"/>
                  <a:pt x="27282" y="39007"/>
                </a:cubicBezTo>
                <a:cubicBezTo>
                  <a:pt x="27234" y="39227"/>
                  <a:pt x="27202" y="39450"/>
                  <a:pt x="27186" y="39675"/>
                </a:cubicBezTo>
                <a:cubicBezTo>
                  <a:pt x="26959" y="39507"/>
                  <a:pt x="26743" y="39325"/>
                  <a:pt x="26538" y="39132"/>
                </a:cubicBezTo>
                <a:cubicBezTo>
                  <a:pt x="26510" y="38985"/>
                  <a:pt x="26490" y="38837"/>
                  <a:pt x="26478" y="38687"/>
                </a:cubicBezTo>
                <a:lnTo>
                  <a:pt x="26478" y="38689"/>
                </a:lnTo>
                <a:cubicBezTo>
                  <a:pt x="26473" y="38635"/>
                  <a:pt x="26472" y="38584"/>
                  <a:pt x="26469" y="38531"/>
                </a:cubicBezTo>
                <a:close/>
                <a:moveTo>
                  <a:pt x="38354" y="38619"/>
                </a:moveTo>
                <a:cubicBezTo>
                  <a:pt x="38738" y="38801"/>
                  <a:pt x="39108" y="39014"/>
                  <a:pt x="39459" y="39257"/>
                </a:cubicBezTo>
                <a:cubicBezTo>
                  <a:pt x="39218" y="39504"/>
                  <a:pt x="38973" y="39741"/>
                  <a:pt x="38720" y="39963"/>
                </a:cubicBezTo>
                <a:cubicBezTo>
                  <a:pt x="38217" y="39761"/>
                  <a:pt x="37690" y="39619"/>
                  <a:pt x="37155" y="39539"/>
                </a:cubicBezTo>
                <a:cubicBezTo>
                  <a:pt x="37572" y="39255"/>
                  <a:pt x="37971" y="38948"/>
                  <a:pt x="38354" y="38619"/>
                </a:cubicBezTo>
                <a:close/>
                <a:moveTo>
                  <a:pt x="40590" y="39249"/>
                </a:moveTo>
                <a:cubicBezTo>
                  <a:pt x="40679" y="39362"/>
                  <a:pt x="40769" y="39476"/>
                  <a:pt x="40855" y="39596"/>
                </a:cubicBezTo>
                <a:cubicBezTo>
                  <a:pt x="40863" y="39642"/>
                  <a:pt x="40872" y="39689"/>
                  <a:pt x="40880" y="39735"/>
                </a:cubicBezTo>
                <a:cubicBezTo>
                  <a:pt x="40821" y="39812"/>
                  <a:pt x="40762" y="39891"/>
                  <a:pt x="40702" y="39966"/>
                </a:cubicBezTo>
                <a:cubicBezTo>
                  <a:pt x="40679" y="39945"/>
                  <a:pt x="40654" y="39922"/>
                  <a:pt x="40631" y="39900"/>
                </a:cubicBezTo>
                <a:cubicBezTo>
                  <a:pt x="40622" y="39682"/>
                  <a:pt x="40607" y="39465"/>
                  <a:pt x="40590" y="39249"/>
                </a:cubicBezTo>
                <a:close/>
                <a:moveTo>
                  <a:pt x="40935" y="40079"/>
                </a:moveTo>
                <a:cubicBezTo>
                  <a:pt x="40943" y="40124"/>
                  <a:pt x="40949" y="40170"/>
                  <a:pt x="40955" y="40216"/>
                </a:cubicBezTo>
                <a:cubicBezTo>
                  <a:pt x="40931" y="40192"/>
                  <a:pt x="40909" y="40167"/>
                  <a:pt x="40884" y="40144"/>
                </a:cubicBezTo>
                <a:cubicBezTo>
                  <a:pt x="40900" y="40122"/>
                  <a:pt x="40917" y="40101"/>
                  <a:pt x="40934" y="40079"/>
                </a:cubicBezTo>
                <a:close/>
                <a:moveTo>
                  <a:pt x="27516" y="39121"/>
                </a:moveTo>
                <a:lnTo>
                  <a:pt x="27516" y="39122"/>
                </a:lnTo>
                <a:cubicBezTo>
                  <a:pt x="27887" y="39297"/>
                  <a:pt x="28268" y="39443"/>
                  <a:pt x="28660" y="39562"/>
                </a:cubicBezTo>
                <a:cubicBezTo>
                  <a:pt x="28530" y="39824"/>
                  <a:pt x="28424" y="40098"/>
                  <a:pt x="28340" y="40378"/>
                </a:cubicBezTo>
                <a:cubicBezTo>
                  <a:pt x="28026" y="40226"/>
                  <a:pt x="27722" y="40048"/>
                  <a:pt x="27433" y="39851"/>
                </a:cubicBezTo>
                <a:cubicBezTo>
                  <a:pt x="27441" y="39605"/>
                  <a:pt x="27469" y="39362"/>
                  <a:pt x="27516" y="39121"/>
                </a:cubicBezTo>
                <a:close/>
                <a:moveTo>
                  <a:pt x="39667" y="39408"/>
                </a:moveTo>
                <a:lnTo>
                  <a:pt x="39699" y="39433"/>
                </a:lnTo>
                <a:cubicBezTo>
                  <a:pt x="39690" y="39755"/>
                  <a:pt x="39670" y="40079"/>
                  <a:pt x="39644" y="40403"/>
                </a:cubicBezTo>
                <a:cubicBezTo>
                  <a:pt x="39426" y="40283"/>
                  <a:pt x="39204" y="40172"/>
                  <a:pt x="38977" y="40071"/>
                </a:cubicBezTo>
                <a:cubicBezTo>
                  <a:pt x="39212" y="39860"/>
                  <a:pt x="39443" y="39641"/>
                  <a:pt x="39667" y="39408"/>
                </a:cubicBezTo>
                <a:close/>
                <a:moveTo>
                  <a:pt x="26634" y="39542"/>
                </a:moveTo>
                <a:lnTo>
                  <a:pt x="26634" y="39542"/>
                </a:lnTo>
                <a:cubicBezTo>
                  <a:pt x="26808" y="39689"/>
                  <a:pt x="26989" y="39826"/>
                  <a:pt x="27174" y="39956"/>
                </a:cubicBezTo>
                <a:cubicBezTo>
                  <a:pt x="27172" y="40122"/>
                  <a:pt x="27180" y="40290"/>
                  <a:pt x="27195" y="40457"/>
                </a:cubicBezTo>
                <a:cubicBezTo>
                  <a:pt x="27046" y="40301"/>
                  <a:pt x="26907" y="40142"/>
                  <a:pt x="26774" y="39977"/>
                </a:cubicBezTo>
                <a:cubicBezTo>
                  <a:pt x="26722" y="39831"/>
                  <a:pt x="26676" y="39687"/>
                  <a:pt x="26634" y="39542"/>
                </a:cubicBezTo>
                <a:close/>
                <a:moveTo>
                  <a:pt x="60405" y="34325"/>
                </a:moveTo>
                <a:cubicBezTo>
                  <a:pt x="60855" y="34325"/>
                  <a:pt x="61307" y="34367"/>
                  <a:pt x="61749" y="34447"/>
                </a:cubicBezTo>
                <a:cubicBezTo>
                  <a:pt x="64807" y="35006"/>
                  <a:pt x="67927" y="37177"/>
                  <a:pt x="68899" y="40118"/>
                </a:cubicBezTo>
                <a:cubicBezTo>
                  <a:pt x="67714" y="37393"/>
                  <a:pt x="64682" y="35466"/>
                  <a:pt x="61749" y="35011"/>
                </a:cubicBezTo>
                <a:cubicBezTo>
                  <a:pt x="61368" y="34952"/>
                  <a:pt x="60978" y="34923"/>
                  <a:pt x="60588" y="34923"/>
                </a:cubicBezTo>
                <a:cubicBezTo>
                  <a:pt x="59394" y="34923"/>
                  <a:pt x="58199" y="35193"/>
                  <a:pt x="57236" y="35700"/>
                </a:cubicBezTo>
                <a:cubicBezTo>
                  <a:pt x="55491" y="36617"/>
                  <a:pt x="54476" y="38442"/>
                  <a:pt x="54504" y="40499"/>
                </a:cubicBezTo>
                <a:cubicBezTo>
                  <a:pt x="54204" y="38129"/>
                  <a:pt x="55280" y="35975"/>
                  <a:pt x="57253" y="35006"/>
                </a:cubicBezTo>
                <a:cubicBezTo>
                  <a:pt x="58160" y="34560"/>
                  <a:pt x="59268" y="34325"/>
                  <a:pt x="60381" y="34325"/>
                </a:cubicBezTo>
                <a:cubicBezTo>
                  <a:pt x="60389" y="34325"/>
                  <a:pt x="60397" y="34325"/>
                  <a:pt x="60405" y="34325"/>
                </a:cubicBezTo>
                <a:close/>
                <a:moveTo>
                  <a:pt x="46457" y="24604"/>
                </a:moveTo>
                <a:cubicBezTo>
                  <a:pt x="46429" y="24779"/>
                  <a:pt x="46402" y="24954"/>
                  <a:pt x="46372" y="25130"/>
                </a:cubicBezTo>
                <a:cubicBezTo>
                  <a:pt x="46055" y="27083"/>
                  <a:pt x="45727" y="29103"/>
                  <a:pt x="45272" y="31044"/>
                </a:cubicBezTo>
                <a:cubicBezTo>
                  <a:pt x="44538" y="34174"/>
                  <a:pt x="43777" y="37410"/>
                  <a:pt x="42091" y="40215"/>
                </a:cubicBezTo>
                <a:cubicBezTo>
                  <a:pt x="42018" y="40338"/>
                  <a:pt x="41943" y="40459"/>
                  <a:pt x="41867" y="40577"/>
                </a:cubicBezTo>
                <a:cubicBezTo>
                  <a:pt x="41725" y="40204"/>
                  <a:pt x="41566" y="39835"/>
                  <a:pt x="41390" y="39473"/>
                </a:cubicBezTo>
                <a:cubicBezTo>
                  <a:pt x="41508" y="39306"/>
                  <a:pt x="41623" y="39136"/>
                  <a:pt x="41736" y="38963"/>
                </a:cubicBezTo>
                <a:cubicBezTo>
                  <a:pt x="43583" y="36104"/>
                  <a:pt x="44476" y="32786"/>
                  <a:pt x="45340" y="29576"/>
                </a:cubicBezTo>
                <a:cubicBezTo>
                  <a:pt x="45780" y="27946"/>
                  <a:pt x="46130" y="26261"/>
                  <a:pt x="46457" y="24604"/>
                </a:cubicBezTo>
                <a:close/>
                <a:moveTo>
                  <a:pt x="39943" y="39618"/>
                </a:moveTo>
                <a:cubicBezTo>
                  <a:pt x="40091" y="39738"/>
                  <a:pt x="40239" y="39866"/>
                  <a:pt x="40384" y="40000"/>
                </a:cubicBezTo>
                <a:cubicBezTo>
                  <a:pt x="40389" y="40113"/>
                  <a:pt x="40392" y="40224"/>
                  <a:pt x="40394" y="40337"/>
                </a:cubicBezTo>
                <a:cubicBezTo>
                  <a:pt x="40296" y="40451"/>
                  <a:pt x="40196" y="40562"/>
                  <a:pt x="40094" y="40671"/>
                </a:cubicBezTo>
                <a:cubicBezTo>
                  <a:pt x="40023" y="40627"/>
                  <a:pt x="39952" y="40584"/>
                  <a:pt x="39881" y="40540"/>
                </a:cubicBezTo>
                <a:lnTo>
                  <a:pt x="39883" y="40540"/>
                </a:lnTo>
                <a:cubicBezTo>
                  <a:pt x="39911" y="40232"/>
                  <a:pt x="39931" y="39925"/>
                  <a:pt x="39943" y="39618"/>
                </a:cubicBezTo>
                <a:close/>
                <a:moveTo>
                  <a:pt x="41193" y="40088"/>
                </a:moveTo>
                <a:cubicBezTo>
                  <a:pt x="41250" y="40179"/>
                  <a:pt x="41304" y="40272"/>
                  <a:pt x="41359" y="40364"/>
                </a:cubicBezTo>
                <a:cubicBezTo>
                  <a:pt x="41395" y="40502"/>
                  <a:pt x="41429" y="40638"/>
                  <a:pt x="41460" y="40775"/>
                </a:cubicBezTo>
                <a:cubicBezTo>
                  <a:pt x="41390" y="40693"/>
                  <a:pt x="41319" y="40611"/>
                  <a:pt x="41248" y="40530"/>
                </a:cubicBezTo>
                <a:cubicBezTo>
                  <a:pt x="41230" y="40383"/>
                  <a:pt x="41211" y="40235"/>
                  <a:pt x="41191" y="40088"/>
                </a:cubicBezTo>
                <a:close/>
                <a:moveTo>
                  <a:pt x="40398" y="40719"/>
                </a:moveTo>
                <a:lnTo>
                  <a:pt x="40398" y="40721"/>
                </a:lnTo>
                <a:cubicBezTo>
                  <a:pt x="40398" y="40772"/>
                  <a:pt x="40397" y="40823"/>
                  <a:pt x="40395" y="40874"/>
                </a:cubicBezTo>
                <a:cubicBezTo>
                  <a:pt x="40367" y="40854"/>
                  <a:pt x="40340" y="40833"/>
                  <a:pt x="40310" y="40813"/>
                </a:cubicBezTo>
                <a:cubicBezTo>
                  <a:pt x="40338" y="40783"/>
                  <a:pt x="40369" y="40752"/>
                  <a:pt x="40398" y="40719"/>
                </a:cubicBezTo>
                <a:close/>
                <a:moveTo>
                  <a:pt x="28908" y="39628"/>
                </a:moveTo>
                <a:cubicBezTo>
                  <a:pt x="29460" y="39777"/>
                  <a:pt x="30030" y="39860"/>
                  <a:pt x="30602" y="39880"/>
                </a:cubicBezTo>
                <a:lnTo>
                  <a:pt x="30604" y="39878"/>
                </a:lnTo>
                <a:lnTo>
                  <a:pt x="30604" y="39878"/>
                </a:lnTo>
                <a:cubicBezTo>
                  <a:pt x="30311" y="40196"/>
                  <a:pt x="30051" y="40543"/>
                  <a:pt x="29831" y="40915"/>
                </a:cubicBezTo>
                <a:cubicBezTo>
                  <a:pt x="29399" y="40810"/>
                  <a:pt x="28978" y="40667"/>
                  <a:pt x="28572" y="40485"/>
                </a:cubicBezTo>
                <a:cubicBezTo>
                  <a:pt x="28657" y="40190"/>
                  <a:pt x="28769" y="39903"/>
                  <a:pt x="28908" y="39628"/>
                </a:cubicBezTo>
                <a:close/>
                <a:moveTo>
                  <a:pt x="39855" y="40823"/>
                </a:moveTo>
                <a:lnTo>
                  <a:pt x="39918" y="40863"/>
                </a:lnTo>
                <a:cubicBezTo>
                  <a:pt x="39894" y="40889"/>
                  <a:pt x="39869" y="40914"/>
                  <a:pt x="39843" y="40940"/>
                </a:cubicBezTo>
                <a:cubicBezTo>
                  <a:pt x="39847" y="40900"/>
                  <a:pt x="39850" y="40861"/>
                  <a:pt x="39854" y="40823"/>
                </a:cubicBezTo>
                <a:close/>
                <a:moveTo>
                  <a:pt x="27149" y="40767"/>
                </a:moveTo>
                <a:lnTo>
                  <a:pt x="27149" y="40767"/>
                </a:lnTo>
                <a:cubicBezTo>
                  <a:pt x="27182" y="40798"/>
                  <a:pt x="27214" y="40826"/>
                  <a:pt x="27246" y="40857"/>
                </a:cubicBezTo>
                <a:cubicBezTo>
                  <a:pt x="27254" y="40895"/>
                  <a:pt x="27263" y="40934"/>
                  <a:pt x="27271" y="40972"/>
                </a:cubicBezTo>
                <a:cubicBezTo>
                  <a:pt x="27229" y="40906"/>
                  <a:pt x="27188" y="40837"/>
                  <a:pt x="27149" y="40767"/>
                </a:cubicBezTo>
                <a:close/>
                <a:moveTo>
                  <a:pt x="36260" y="39723"/>
                </a:moveTo>
                <a:cubicBezTo>
                  <a:pt x="36299" y="39723"/>
                  <a:pt x="36337" y="39727"/>
                  <a:pt x="36376" y="39727"/>
                </a:cubicBezTo>
                <a:cubicBezTo>
                  <a:pt x="35143" y="40449"/>
                  <a:pt x="33839" y="40908"/>
                  <a:pt x="32536" y="41062"/>
                </a:cubicBezTo>
                <a:cubicBezTo>
                  <a:pt x="33204" y="40539"/>
                  <a:pt x="33970" y="40144"/>
                  <a:pt x="34762" y="39926"/>
                </a:cubicBezTo>
                <a:lnTo>
                  <a:pt x="34763" y="39925"/>
                </a:lnTo>
                <a:cubicBezTo>
                  <a:pt x="35251" y="39790"/>
                  <a:pt x="35754" y="39723"/>
                  <a:pt x="36260" y="39723"/>
                </a:cubicBezTo>
                <a:close/>
                <a:moveTo>
                  <a:pt x="36564" y="38035"/>
                </a:moveTo>
                <a:cubicBezTo>
                  <a:pt x="37092" y="38133"/>
                  <a:pt x="37607" y="38291"/>
                  <a:pt x="38101" y="38505"/>
                </a:cubicBezTo>
                <a:cubicBezTo>
                  <a:pt x="37677" y="38863"/>
                  <a:pt x="37228" y="39192"/>
                  <a:pt x="36760" y="39491"/>
                </a:cubicBezTo>
                <a:cubicBezTo>
                  <a:pt x="36593" y="39477"/>
                  <a:pt x="36425" y="39470"/>
                  <a:pt x="36258" y="39470"/>
                </a:cubicBezTo>
                <a:cubicBezTo>
                  <a:pt x="35731" y="39470"/>
                  <a:pt x="35206" y="39540"/>
                  <a:pt x="34696" y="39679"/>
                </a:cubicBezTo>
                <a:cubicBezTo>
                  <a:pt x="33758" y="39939"/>
                  <a:pt x="32849" y="40439"/>
                  <a:pt x="32088" y="41104"/>
                </a:cubicBezTo>
                <a:cubicBezTo>
                  <a:pt x="31932" y="41113"/>
                  <a:pt x="31776" y="41122"/>
                  <a:pt x="31622" y="41122"/>
                </a:cubicBezTo>
                <a:lnTo>
                  <a:pt x="31576" y="41122"/>
                </a:lnTo>
                <a:cubicBezTo>
                  <a:pt x="31568" y="41122"/>
                  <a:pt x="31561" y="41122"/>
                  <a:pt x="31554" y="41122"/>
                </a:cubicBezTo>
                <a:cubicBezTo>
                  <a:pt x="31061" y="41122"/>
                  <a:pt x="30570" y="41071"/>
                  <a:pt x="30087" y="40974"/>
                </a:cubicBezTo>
                <a:cubicBezTo>
                  <a:pt x="30332" y="40576"/>
                  <a:pt x="30621" y="40209"/>
                  <a:pt x="30949" y="39877"/>
                </a:cubicBezTo>
                <a:lnTo>
                  <a:pt x="30951" y="39877"/>
                </a:lnTo>
                <a:cubicBezTo>
                  <a:pt x="32850" y="39848"/>
                  <a:pt x="34790" y="39200"/>
                  <a:pt x="36564" y="38035"/>
                </a:cubicBezTo>
                <a:close/>
                <a:moveTo>
                  <a:pt x="60586" y="35177"/>
                </a:moveTo>
                <a:cubicBezTo>
                  <a:pt x="60962" y="35177"/>
                  <a:pt x="61339" y="35205"/>
                  <a:pt x="61711" y="35262"/>
                </a:cubicBezTo>
                <a:cubicBezTo>
                  <a:pt x="64750" y="35733"/>
                  <a:pt x="67899" y="37822"/>
                  <a:pt x="68865" y="40733"/>
                </a:cubicBezTo>
                <a:cubicBezTo>
                  <a:pt x="67677" y="38039"/>
                  <a:pt x="64619" y="36191"/>
                  <a:pt x="61701" y="35825"/>
                </a:cubicBezTo>
                <a:lnTo>
                  <a:pt x="61703" y="35825"/>
                </a:lnTo>
                <a:cubicBezTo>
                  <a:pt x="61403" y="35788"/>
                  <a:pt x="61099" y="35769"/>
                  <a:pt x="60794" y="35769"/>
                </a:cubicBezTo>
                <a:cubicBezTo>
                  <a:pt x="59558" y="35769"/>
                  <a:pt x="58313" y="36071"/>
                  <a:pt x="57332" y="36623"/>
                </a:cubicBezTo>
                <a:cubicBezTo>
                  <a:pt x="55722" y="37530"/>
                  <a:pt x="54798" y="39235"/>
                  <a:pt x="54806" y="41147"/>
                </a:cubicBezTo>
                <a:lnTo>
                  <a:pt x="54806" y="41147"/>
                </a:lnTo>
                <a:cubicBezTo>
                  <a:pt x="54534" y="38923"/>
                  <a:pt x="55516" y="36891"/>
                  <a:pt x="57355" y="35925"/>
                </a:cubicBezTo>
                <a:cubicBezTo>
                  <a:pt x="58282" y="35438"/>
                  <a:pt x="59435" y="35177"/>
                  <a:pt x="60586" y="35177"/>
                </a:cubicBezTo>
                <a:close/>
                <a:moveTo>
                  <a:pt x="41796" y="41141"/>
                </a:moveTo>
                <a:cubicBezTo>
                  <a:pt x="41801" y="41150"/>
                  <a:pt x="41804" y="41158"/>
                  <a:pt x="41808" y="41167"/>
                </a:cubicBezTo>
                <a:cubicBezTo>
                  <a:pt x="41821" y="41201"/>
                  <a:pt x="41830" y="41236"/>
                  <a:pt x="41842" y="41272"/>
                </a:cubicBezTo>
                <a:cubicBezTo>
                  <a:pt x="41830" y="41255"/>
                  <a:pt x="41818" y="41238"/>
                  <a:pt x="41805" y="41221"/>
                </a:cubicBezTo>
                <a:cubicBezTo>
                  <a:pt x="41801" y="41195"/>
                  <a:pt x="41796" y="41171"/>
                  <a:pt x="41792" y="41146"/>
                </a:cubicBezTo>
                <a:lnTo>
                  <a:pt x="41792" y="41146"/>
                </a:lnTo>
                <a:cubicBezTo>
                  <a:pt x="41793" y="41145"/>
                  <a:pt x="41795" y="41142"/>
                  <a:pt x="41796" y="41141"/>
                </a:cubicBezTo>
                <a:close/>
                <a:moveTo>
                  <a:pt x="27432" y="40125"/>
                </a:moveTo>
                <a:lnTo>
                  <a:pt x="27432" y="40125"/>
                </a:lnTo>
                <a:cubicBezTo>
                  <a:pt x="27705" y="40301"/>
                  <a:pt x="27987" y="40459"/>
                  <a:pt x="28280" y="40599"/>
                </a:cubicBezTo>
                <a:cubicBezTo>
                  <a:pt x="28223" y="40827"/>
                  <a:pt x="28183" y="41057"/>
                  <a:pt x="28158" y="41290"/>
                </a:cubicBezTo>
                <a:cubicBezTo>
                  <a:pt x="27924" y="41120"/>
                  <a:pt x="27698" y="40937"/>
                  <a:pt x="27487" y="40739"/>
                </a:cubicBezTo>
                <a:cubicBezTo>
                  <a:pt x="27476" y="40678"/>
                  <a:pt x="27465" y="40617"/>
                  <a:pt x="27459" y="40557"/>
                </a:cubicBezTo>
                <a:cubicBezTo>
                  <a:pt x="27442" y="40412"/>
                  <a:pt x="27435" y="40267"/>
                  <a:pt x="27432" y="40125"/>
                </a:cubicBezTo>
                <a:close/>
                <a:moveTo>
                  <a:pt x="41292" y="40971"/>
                </a:moveTo>
                <a:cubicBezTo>
                  <a:pt x="41346" y="41039"/>
                  <a:pt x="41400" y="41107"/>
                  <a:pt x="41454" y="41178"/>
                </a:cubicBezTo>
                <a:lnTo>
                  <a:pt x="41455" y="41178"/>
                </a:lnTo>
                <a:cubicBezTo>
                  <a:pt x="41410" y="41239"/>
                  <a:pt x="41367" y="41303"/>
                  <a:pt x="41321" y="41363"/>
                </a:cubicBezTo>
                <a:cubicBezTo>
                  <a:pt x="41313" y="41232"/>
                  <a:pt x="41302" y="41100"/>
                  <a:pt x="41292" y="40971"/>
                </a:cubicBezTo>
                <a:close/>
                <a:moveTo>
                  <a:pt x="40728" y="40335"/>
                </a:moveTo>
                <a:cubicBezTo>
                  <a:pt x="40823" y="40431"/>
                  <a:pt x="40915" y="40528"/>
                  <a:pt x="41005" y="40630"/>
                </a:cubicBezTo>
                <a:cubicBezTo>
                  <a:pt x="41034" y="40883"/>
                  <a:pt x="41056" y="41137"/>
                  <a:pt x="41071" y="41392"/>
                </a:cubicBezTo>
                <a:cubicBezTo>
                  <a:pt x="40934" y="41275"/>
                  <a:pt x="40790" y="41162"/>
                  <a:pt x="40645" y="41053"/>
                </a:cubicBezTo>
                <a:cubicBezTo>
                  <a:pt x="40648" y="40845"/>
                  <a:pt x="40648" y="40639"/>
                  <a:pt x="40647" y="40431"/>
                </a:cubicBezTo>
                <a:lnTo>
                  <a:pt x="40647" y="40431"/>
                </a:lnTo>
                <a:cubicBezTo>
                  <a:pt x="40674" y="40398"/>
                  <a:pt x="40702" y="40368"/>
                  <a:pt x="40728" y="40335"/>
                </a:cubicBezTo>
                <a:close/>
                <a:moveTo>
                  <a:pt x="60789" y="36024"/>
                </a:moveTo>
                <a:cubicBezTo>
                  <a:pt x="61084" y="36024"/>
                  <a:pt x="61379" y="36043"/>
                  <a:pt x="61670" y="36080"/>
                </a:cubicBezTo>
                <a:cubicBezTo>
                  <a:pt x="64671" y="36455"/>
                  <a:pt x="67825" y="38434"/>
                  <a:pt x="68811" y="41287"/>
                </a:cubicBezTo>
                <a:cubicBezTo>
                  <a:pt x="67601" y="38653"/>
                  <a:pt x="64534" y="36911"/>
                  <a:pt x="61653" y="36640"/>
                </a:cubicBezTo>
                <a:lnTo>
                  <a:pt x="61653" y="36640"/>
                </a:lnTo>
                <a:lnTo>
                  <a:pt x="61655" y="36641"/>
                </a:lnTo>
                <a:cubicBezTo>
                  <a:pt x="61436" y="36621"/>
                  <a:pt x="61215" y="36611"/>
                  <a:pt x="60993" y="36611"/>
                </a:cubicBezTo>
                <a:cubicBezTo>
                  <a:pt x="59718" y="36611"/>
                  <a:pt x="58423" y="36945"/>
                  <a:pt x="57426" y="37547"/>
                </a:cubicBezTo>
                <a:cubicBezTo>
                  <a:pt x="55948" y="38440"/>
                  <a:pt x="55105" y="40033"/>
                  <a:pt x="55098" y="41806"/>
                </a:cubicBezTo>
                <a:cubicBezTo>
                  <a:pt x="54849" y="39724"/>
                  <a:pt x="55747" y="37808"/>
                  <a:pt x="57457" y="36847"/>
                </a:cubicBezTo>
                <a:cubicBezTo>
                  <a:pt x="58399" y="36314"/>
                  <a:pt x="59598" y="36024"/>
                  <a:pt x="60789" y="36024"/>
                </a:cubicBezTo>
                <a:close/>
                <a:moveTo>
                  <a:pt x="41586" y="41426"/>
                </a:moveTo>
                <a:lnTo>
                  <a:pt x="41586" y="41428"/>
                </a:lnTo>
                <a:cubicBezTo>
                  <a:pt x="41617" y="41599"/>
                  <a:pt x="41645" y="41770"/>
                  <a:pt x="41668" y="41943"/>
                </a:cubicBezTo>
                <a:cubicBezTo>
                  <a:pt x="41580" y="41855"/>
                  <a:pt x="41489" y="41767"/>
                  <a:pt x="41398" y="41681"/>
                </a:cubicBezTo>
                <a:cubicBezTo>
                  <a:pt x="41461" y="41597"/>
                  <a:pt x="41523" y="41511"/>
                  <a:pt x="41586" y="41426"/>
                </a:cubicBezTo>
                <a:close/>
                <a:moveTo>
                  <a:pt x="46224" y="27569"/>
                </a:moveTo>
                <a:lnTo>
                  <a:pt x="46224" y="27569"/>
                </a:lnTo>
                <a:cubicBezTo>
                  <a:pt x="46010" y="29234"/>
                  <a:pt x="45778" y="30933"/>
                  <a:pt x="45451" y="32579"/>
                </a:cubicBezTo>
                <a:cubicBezTo>
                  <a:pt x="44840" y="35648"/>
                  <a:pt x="44208" y="38822"/>
                  <a:pt x="42660" y="41608"/>
                </a:cubicBezTo>
                <a:cubicBezTo>
                  <a:pt x="42594" y="41727"/>
                  <a:pt x="42526" y="41844"/>
                  <a:pt x="42458" y="41961"/>
                </a:cubicBezTo>
                <a:cubicBezTo>
                  <a:pt x="42330" y="41657"/>
                  <a:pt x="42190" y="41358"/>
                  <a:pt x="42038" y="41063"/>
                </a:cubicBezTo>
                <a:lnTo>
                  <a:pt x="42038" y="41063"/>
                </a:lnTo>
                <a:lnTo>
                  <a:pt x="42040" y="41065"/>
                </a:lnTo>
                <a:cubicBezTo>
                  <a:pt x="42018" y="41002"/>
                  <a:pt x="41998" y="40938"/>
                  <a:pt x="41977" y="40875"/>
                </a:cubicBezTo>
                <a:cubicBezTo>
                  <a:pt x="42091" y="40704"/>
                  <a:pt x="42202" y="40528"/>
                  <a:pt x="42310" y="40347"/>
                </a:cubicBezTo>
                <a:cubicBezTo>
                  <a:pt x="44016" y="37509"/>
                  <a:pt x="44782" y="34251"/>
                  <a:pt x="45521" y="31104"/>
                </a:cubicBezTo>
                <a:cubicBezTo>
                  <a:pt x="45794" y="29942"/>
                  <a:pt x="46018" y="28754"/>
                  <a:pt x="46224" y="27569"/>
                </a:cubicBezTo>
                <a:close/>
                <a:moveTo>
                  <a:pt x="28513" y="40707"/>
                </a:moveTo>
                <a:lnTo>
                  <a:pt x="28513" y="40709"/>
                </a:lnTo>
                <a:cubicBezTo>
                  <a:pt x="28900" y="40880"/>
                  <a:pt x="29300" y="41020"/>
                  <a:pt x="29709" y="41128"/>
                </a:cubicBezTo>
                <a:cubicBezTo>
                  <a:pt x="29562" y="41401"/>
                  <a:pt x="29440" y="41685"/>
                  <a:pt x="29343" y="41980"/>
                </a:cubicBezTo>
                <a:cubicBezTo>
                  <a:pt x="29016" y="41830"/>
                  <a:pt x="28703" y="41656"/>
                  <a:pt x="28404" y="41458"/>
                </a:cubicBezTo>
                <a:cubicBezTo>
                  <a:pt x="28419" y="41205"/>
                  <a:pt x="28455" y="40954"/>
                  <a:pt x="28513" y="40707"/>
                </a:cubicBezTo>
                <a:close/>
                <a:moveTo>
                  <a:pt x="27567" y="41134"/>
                </a:moveTo>
                <a:lnTo>
                  <a:pt x="27567" y="41134"/>
                </a:lnTo>
                <a:cubicBezTo>
                  <a:pt x="27603" y="41164"/>
                  <a:pt x="27637" y="41193"/>
                  <a:pt x="27672" y="41221"/>
                </a:cubicBezTo>
                <a:cubicBezTo>
                  <a:pt x="27823" y="41340"/>
                  <a:pt x="27981" y="41452"/>
                  <a:pt x="28140" y="41560"/>
                </a:cubicBezTo>
                <a:cubicBezTo>
                  <a:pt x="28134" y="41733"/>
                  <a:pt x="28137" y="41907"/>
                  <a:pt x="28149" y="42080"/>
                </a:cubicBezTo>
                <a:cubicBezTo>
                  <a:pt x="27993" y="41921"/>
                  <a:pt x="27845" y="41755"/>
                  <a:pt x="27705" y="41582"/>
                </a:cubicBezTo>
                <a:cubicBezTo>
                  <a:pt x="27651" y="41434"/>
                  <a:pt x="27606" y="41284"/>
                  <a:pt x="27567" y="41134"/>
                </a:cubicBezTo>
                <a:close/>
                <a:moveTo>
                  <a:pt x="40631" y="41364"/>
                </a:moveTo>
                <a:cubicBezTo>
                  <a:pt x="40775" y="41475"/>
                  <a:pt x="40914" y="41591"/>
                  <a:pt x="41049" y="41710"/>
                </a:cubicBezTo>
                <a:cubicBezTo>
                  <a:pt x="40895" y="41903"/>
                  <a:pt x="40738" y="42093"/>
                  <a:pt x="40574" y="42273"/>
                </a:cubicBezTo>
                <a:cubicBezTo>
                  <a:pt x="40600" y="41971"/>
                  <a:pt x="40620" y="41667"/>
                  <a:pt x="40631" y="41364"/>
                </a:cubicBezTo>
                <a:close/>
                <a:moveTo>
                  <a:pt x="60988" y="36864"/>
                </a:moveTo>
                <a:cubicBezTo>
                  <a:pt x="61203" y="36864"/>
                  <a:pt x="61417" y="36873"/>
                  <a:pt x="61630" y="36893"/>
                </a:cubicBezTo>
                <a:cubicBezTo>
                  <a:pt x="64602" y="37174"/>
                  <a:pt x="67776" y="39056"/>
                  <a:pt x="68771" y="41867"/>
                </a:cubicBezTo>
                <a:cubicBezTo>
                  <a:pt x="67549" y="39275"/>
                  <a:pt x="64460" y="37630"/>
                  <a:pt x="61606" y="37455"/>
                </a:cubicBezTo>
                <a:cubicBezTo>
                  <a:pt x="61465" y="37446"/>
                  <a:pt x="61324" y="37441"/>
                  <a:pt x="61182" y="37441"/>
                </a:cubicBezTo>
                <a:cubicBezTo>
                  <a:pt x="59871" y="37441"/>
                  <a:pt x="58527" y="37817"/>
                  <a:pt x="57518" y="38471"/>
                </a:cubicBezTo>
                <a:cubicBezTo>
                  <a:pt x="56176" y="39343"/>
                  <a:pt x="55415" y="40812"/>
                  <a:pt x="55388" y="42440"/>
                </a:cubicBezTo>
                <a:lnTo>
                  <a:pt x="55388" y="42440"/>
                </a:lnTo>
                <a:cubicBezTo>
                  <a:pt x="55170" y="40506"/>
                  <a:pt x="55982" y="38715"/>
                  <a:pt x="57555" y="37765"/>
                </a:cubicBezTo>
                <a:cubicBezTo>
                  <a:pt x="58514" y="37186"/>
                  <a:pt x="59760" y="36864"/>
                  <a:pt x="60988" y="36864"/>
                </a:cubicBezTo>
                <a:close/>
                <a:moveTo>
                  <a:pt x="41904" y="41816"/>
                </a:moveTo>
                <a:lnTo>
                  <a:pt x="41904" y="41816"/>
                </a:lnTo>
                <a:cubicBezTo>
                  <a:pt x="41964" y="41907"/>
                  <a:pt x="42026" y="41998"/>
                  <a:pt x="42083" y="42091"/>
                </a:cubicBezTo>
                <a:cubicBezTo>
                  <a:pt x="42112" y="42202"/>
                  <a:pt x="42137" y="42313"/>
                  <a:pt x="42163" y="42426"/>
                </a:cubicBezTo>
                <a:lnTo>
                  <a:pt x="42143" y="42457"/>
                </a:lnTo>
                <a:cubicBezTo>
                  <a:pt x="42083" y="42387"/>
                  <a:pt x="42021" y="42318"/>
                  <a:pt x="41960" y="42250"/>
                </a:cubicBezTo>
                <a:lnTo>
                  <a:pt x="41960" y="42250"/>
                </a:lnTo>
                <a:lnTo>
                  <a:pt x="41961" y="42251"/>
                </a:lnTo>
                <a:cubicBezTo>
                  <a:pt x="41944" y="42106"/>
                  <a:pt x="41926" y="41961"/>
                  <a:pt x="41904" y="41816"/>
                </a:cubicBezTo>
                <a:close/>
                <a:moveTo>
                  <a:pt x="29960" y="41191"/>
                </a:moveTo>
                <a:cubicBezTo>
                  <a:pt x="30491" y="41313"/>
                  <a:pt x="31034" y="41377"/>
                  <a:pt x="31580" y="41378"/>
                </a:cubicBezTo>
                <a:lnTo>
                  <a:pt x="31621" y="41378"/>
                </a:lnTo>
                <a:cubicBezTo>
                  <a:pt x="31681" y="41378"/>
                  <a:pt x="31741" y="41372"/>
                  <a:pt x="31801" y="41370"/>
                </a:cubicBezTo>
                <a:lnTo>
                  <a:pt x="31801" y="41370"/>
                </a:lnTo>
                <a:cubicBezTo>
                  <a:pt x="31457" y="41707"/>
                  <a:pt x="31152" y="42080"/>
                  <a:pt x="30891" y="42483"/>
                </a:cubicBezTo>
                <a:cubicBezTo>
                  <a:pt x="30439" y="42393"/>
                  <a:pt x="29999" y="42258"/>
                  <a:pt x="29573" y="42082"/>
                </a:cubicBezTo>
                <a:cubicBezTo>
                  <a:pt x="29673" y="41773"/>
                  <a:pt x="29803" y="41475"/>
                  <a:pt x="29959" y="41191"/>
                </a:cubicBezTo>
                <a:close/>
                <a:moveTo>
                  <a:pt x="28076" y="42383"/>
                </a:moveTo>
                <a:lnTo>
                  <a:pt x="28076" y="42383"/>
                </a:lnTo>
                <a:cubicBezTo>
                  <a:pt x="28115" y="42418"/>
                  <a:pt x="28154" y="42454"/>
                  <a:pt x="28194" y="42489"/>
                </a:cubicBezTo>
                <a:cubicBezTo>
                  <a:pt x="28200" y="42532"/>
                  <a:pt x="28209" y="42575"/>
                  <a:pt x="28217" y="42620"/>
                </a:cubicBezTo>
                <a:cubicBezTo>
                  <a:pt x="28169" y="42542"/>
                  <a:pt x="28121" y="42463"/>
                  <a:pt x="28076" y="42383"/>
                </a:cubicBezTo>
                <a:close/>
                <a:moveTo>
                  <a:pt x="36817" y="39753"/>
                </a:moveTo>
                <a:cubicBezTo>
                  <a:pt x="37393" y="39811"/>
                  <a:pt x="37957" y="39943"/>
                  <a:pt x="38497" y="40148"/>
                </a:cubicBezTo>
                <a:cubicBezTo>
                  <a:pt x="36700" y="41659"/>
                  <a:pt x="34626" y="42546"/>
                  <a:pt x="32574" y="42617"/>
                </a:cubicBezTo>
                <a:cubicBezTo>
                  <a:pt x="32482" y="42621"/>
                  <a:pt x="32390" y="42622"/>
                  <a:pt x="32297" y="42622"/>
                </a:cubicBezTo>
                <a:cubicBezTo>
                  <a:pt x="31915" y="42622"/>
                  <a:pt x="31533" y="42592"/>
                  <a:pt x="31156" y="42531"/>
                </a:cubicBezTo>
                <a:cubicBezTo>
                  <a:pt x="31448" y="42097"/>
                  <a:pt x="31793" y="41702"/>
                  <a:pt x="32184" y="41355"/>
                </a:cubicBezTo>
                <a:lnTo>
                  <a:pt x="32182" y="41355"/>
                </a:lnTo>
                <a:cubicBezTo>
                  <a:pt x="33759" y="41239"/>
                  <a:pt x="35345" y="40679"/>
                  <a:pt x="36817" y="39753"/>
                </a:cubicBezTo>
                <a:close/>
                <a:moveTo>
                  <a:pt x="28391" y="41722"/>
                </a:moveTo>
                <a:cubicBezTo>
                  <a:pt x="28675" y="41898"/>
                  <a:pt x="28970" y="42055"/>
                  <a:pt x="29274" y="42193"/>
                </a:cubicBezTo>
                <a:cubicBezTo>
                  <a:pt x="29207" y="42427"/>
                  <a:pt x="29160" y="42665"/>
                  <a:pt x="29129" y="42906"/>
                </a:cubicBezTo>
                <a:cubicBezTo>
                  <a:pt x="28883" y="42737"/>
                  <a:pt x="28652" y="42552"/>
                  <a:pt x="28431" y="42353"/>
                </a:cubicBezTo>
                <a:cubicBezTo>
                  <a:pt x="28404" y="42143"/>
                  <a:pt x="28390" y="41934"/>
                  <a:pt x="28391" y="41722"/>
                </a:cubicBezTo>
                <a:close/>
                <a:moveTo>
                  <a:pt x="42512" y="42842"/>
                </a:moveTo>
                <a:cubicBezTo>
                  <a:pt x="42521" y="42859"/>
                  <a:pt x="42532" y="42876"/>
                  <a:pt x="42540" y="42893"/>
                </a:cubicBezTo>
                <a:cubicBezTo>
                  <a:pt x="42554" y="42935"/>
                  <a:pt x="42569" y="42977"/>
                  <a:pt x="42583" y="43020"/>
                </a:cubicBezTo>
                <a:cubicBezTo>
                  <a:pt x="42566" y="42995"/>
                  <a:pt x="42549" y="42972"/>
                  <a:pt x="42532" y="42949"/>
                </a:cubicBezTo>
                <a:cubicBezTo>
                  <a:pt x="42524" y="42913"/>
                  <a:pt x="42520" y="42878"/>
                  <a:pt x="42512" y="42842"/>
                </a:cubicBezTo>
                <a:close/>
                <a:moveTo>
                  <a:pt x="61186" y="37697"/>
                </a:moveTo>
                <a:cubicBezTo>
                  <a:pt x="61322" y="37697"/>
                  <a:pt x="61458" y="37701"/>
                  <a:pt x="61592" y="37709"/>
                </a:cubicBezTo>
                <a:cubicBezTo>
                  <a:pt x="64534" y="37891"/>
                  <a:pt x="67733" y="39670"/>
                  <a:pt x="68740" y="42446"/>
                </a:cubicBezTo>
                <a:cubicBezTo>
                  <a:pt x="67500" y="39891"/>
                  <a:pt x="64386" y="38346"/>
                  <a:pt x="61558" y="38269"/>
                </a:cubicBezTo>
                <a:cubicBezTo>
                  <a:pt x="61505" y="38268"/>
                  <a:pt x="61451" y="38267"/>
                  <a:pt x="61398" y="38267"/>
                </a:cubicBezTo>
                <a:cubicBezTo>
                  <a:pt x="60040" y="38267"/>
                  <a:pt x="58635" y="38680"/>
                  <a:pt x="57614" y="39394"/>
                </a:cubicBezTo>
                <a:cubicBezTo>
                  <a:pt x="56392" y="40247"/>
                  <a:pt x="55707" y="41614"/>
                  <a:pt x="55670" y="43117"/>
                </a:cubicBezTo>
                <a:lnTo>
                  <a:pt x="55670" y="43117"/>
                </a:lnTo>
                <a:cubicBezTo>
                  <a:pt x="55469" y="41312"/>
                  <a:pt x="56205" y="39627"/>
                  <a:pt x="57657" y="38684"/>
                </a:cubicBezTo>
                <a:cubicBezTo>
                  <a:pt x="58626" y="38055"/>
                  <a:pt x="59919" y="37697"/>
                  <a:pt x="61186" y="37697"/>
                </a:cubicBezTo>
                <a:close/>
                <a:moveTo>
                  <a:pt x="46101" y="30298"/>
                </a:moveTo>
                <a:cubicBezTo>
                  <a:pt x="45976" y="31573"/>
                  <a:pt x="45832" y="32855"/>
                  <a:pt x="45629" y="34111"/>
                </a:cubicBezTo>
                <a:cubicBezTo>
                  <a:pt x="45141" y="37120"/>
                  <a:pt x="44638" y="40230"/>
                  <a:pt x="43229" y="42997"/>
                </a:cubicBezTo>
                <a:cubicBezTo>
                  <a:pt x="43171" y="43112"/>
                  <a:pt x="43109" y="43227"/>
                  <a:pt x="43047" y="43341"/>
                </a:cubicBezTo>
                <a:cubicBezTo>
                  <a:pt x="42958" y="43154"/>
                  <a:pt x="42865" y="42967"/>
                  <a:pt x="42770" y="42782"/>
                </a:cubicBezTo>
                <a:cubicBezTo>
                  <a:pt x="42710" y="42605"/>
                  <a:pt x="42645" y="42427"/>
                  <a:pt x="42577" y="42253"/>
                </a:cubicBezTo>
                <a:cubicBezTo>
                  <a:pt x="42683" y="42082"/>
                  <a:pt x="42785" y="41907"/>
                  <a:pt x="42884" y="41730"/>
                </a:cubicBezTo>
                <a:cubicBezTo>
                  <a:pt x="44450" y="38909"/>
                  <a:pt x="45086" y="35716"/>
                  <a:pt x="45701" y="32627"/>
                </a:cubicBezTo>
                <a:cubicBezTo>
                  <a:pt x="45854" y="31858"/>
                  <a:pt x="45982" y="31079"/>
                  <a:pt x="46101" y="30298"/>
                </a:cubicBezTo>
                <a:close/>
                <a:moveTo>
                  <a:pt x="40134" y="41002"/>
                </a:moveTo>
                <a:cubicBezTo>
                  <a:pt x="40221" y="41060"/>
                  <a:pt x="40306" y="41120"/>
                  <a:pt x="40391" y="41181"/>
                </a:cubicBezTo>
                <a:cubicBezTo>
                  <a:pt x="40377" y="41642"/>
                  <a:pt x="40343" y="42105"/>
                  <a:pt x="40293" y="42569"/>
                </a:cubicBezTo>
                <a:cubicBezTo>
                  <a:pt x="40016" y="42858"/>
                  <a:pt x="39722" y="43132"/>
                  <a:pt x="39417" y="43393"/>
                </a:cubicBezTo>
                <a:cubicBezTo>
                  <a:pt x="39576" y="42710"/>
                  <a:pt x="39701" y="42029"/>
                  <a:pt x="39792" y="41347"/>
                </a:cubicBezTo>
                <a:lnTo>
                  <a:pt x="39792" y="41349"/>
                </a:lnTo>
                <a:cubicBezTo>
                  <a:pt x="39908" y="41236"/>
                  <a:pt x="40022" y="41120"/>
                  <a:pt x="40134" y="41002"/>
                </a:cubicBezTo>
                <a:close/>
                <a:moveTo>
                  <a:pt x="29510" y="42296"/>
                </a:moveTo>
                <a:cubicBezTo>
                  <a:pt x="29914" y="42464"/>
                  <a:pt x="30332" y="42597"/>
                  <a:pt x="30760" y="42694"/>
                </a:cubicBezTo>
                <a:lnTo>
                  <a:pt x="30760" y="42696"/>
                </a:lnTo>
                <a:cubicBezTo>
                  <a:pt x="30595" y="42977"/>
                  <a:pt x="30456" y="43270"/>
                  <a:pt x="30343" y="43575"/>
                </a:cubicBezTo>
                <a:cubicBezTo>
                  <a:pt x="30005" y="43430"/>
                  <a:pt x="29680" y="43260"/>
                  <a:pt x="29368" y="43065"/>
                </a:cubicBezTo>
                <a:cubicBezTo>
                  <a:pt x="29393" y="42805"/>
                  <a:pt x="29440" y="42548"/>
                  <a:pt x="29510" y="42296"/>
                </a:cubicBezTo>
                <a:close/>
                <a:moveTo>
                  <a:pt x="41346" y="41983"/>
                </a:moveTo>
                <a:lnTo>
                  <a:pt x="41347" y="41985"/>
                </a:lnTo>
                <a:cubicBezTo>
                  <a:pt x="41477" y="42109"/>
                  <a:pt x="41602" y="42236"/>
                  <a:pt x="41722" y="42366"/>
                </a:cubicBezTo>
                <a:cubicBezTo>
                  <a:pt x="41745" y="42571"/>
                  <a:pt x="41764" y="42776"/>
                  <a:pt x="41779" y="42983"/>
                </a:cubicBezTo>
                <a:cubicBezTo>
                  <a:pt x="41628" y="43190"/>
                  <a:pt x="41472" y="43390"/>
                  <a:pt x="41312" y="43583"/>
                </a:cubicBezTo>
                <a:cubicBezTo>
                  <a:pt x="41347" y="43048"/>
                  <a:pt x="41358" y="42514"/>
                  <a:pt x="41346" y="41983"/>
                </a:cubicBezTo>
                <a:close/>
                <a:moveTo>
                  <a:pt x="28504" y="42751"/>
                </a:moveTo>
                <a:cubicBezTo>
                  <a:pt x="28697" y="42903"/>
                  <a:pt x="28896" y="43044"/>
                  <a:pt x="29103" y="43177"/>
                </a:cubicBezTo>
                <a:cubicBezTo>
                  <a:pt x="29090" y="43356"/>
                  <a:pt x="29089" y="43535"/>
                  <a:pt x="29098" y="43714"/>
                </a:cubicBezTo>
                <a:cubicBezTo>
                  <a:pt x="28934" y="43552"/>
                  <a:pt x="28780" y="43382"/>
                  <a:pt x="28635" y="43205"/>
                </a:cubicBezTo>
                <a:cubicBezTo>
                  <a:pt x="28584" y="43055"/>
                  <a:pt x="28539" y="42904"/>
                  <a:pt x="28504" y="42751"/>
                </a:cubicBezTo>
                <a:close/>
                <a:moveTo>
                  <a:pt x="61377" y="38521"/>
                </a:moveTo>
                <a:cubicBezTo>
                  <a:pt x="61436" y="38521"/>
                  <a:pt x="61493" y="38521"/>
                  <a:pt x="61552" y="38524"/>
                </a:cubicBezTo>
                <a:cubicBezTo>
                  <a:pt x="64404" y="38601"/>
                  <a:pt x="67557" y="40209"/>
                  <a:pt x="68644" y="42849"/>
                </a:cubicBezTo>
                <a:lnTo>
                  <a:pt x="68632" y="42864"/>
                </a:lnTo>
                <a:cubicBezTo>
                  <a:pt x="67338" y="40463"/>
                  <a:pt x="64308" y="39084"/>
                  <a:pt x="61578" y="39084"/>
                </a:cubicBezTo>
                <a:cubicBezTo>
                  <a:pt x="61555" y="39084"/>
                  <a:pt x="61533" y="39084"/>
                  <a:pt x="61510" y="39084"/>
                </a:cubicBezTo>
                <a:cubicBezTo>
                  <a:pt x="60138" y="39096"/>
                  <a:pt x="58717" y="39556"/>
                  <a:pt x="57708" y="40317"/>
                </a:cubicBezTo>
                <a:cubicBezTo>
                  <a:pt x="56622" y="41136"/>
                  <a:pt x="56008" y="42376"/>
                  <a:pt x="55948" y="43733"/>
                </a:cubicBezTo>
                <a:cubicBezTo>
                  <a:pt x="55786" y="42074"/>
                  <a:pt x="56443" y="40522"/>
                  <a:pt x="57759" y="39602"/>
                </a:cubicBezTo>
                <a:cubicBezTo>
                  <a:pt x="58736" y="38919"/>
                  <a:pt x="60077" y="38521"/>
                  <a:pt x="61377" y="38521"/>
                </a:cubicBezTo>
                <a:close/>
                <a:moveTo>
                  <a:pt x="42629" y="43521"/>
                </a:moveTo>
                <a:cubicBezTo>
                  <a:pt x="42686" y="43606"/>
                  <a:pt x="42740" y="43691"/>
                  <a:pt x="42794" y="43776"/>
                </a:cubicBezTo>
                <a:cubicBezTo>
                  <a:pt x="42759" y="43834"/>
                  <a:pt x="42725" y="43893"/>
                  <a:pt x="42688" y="43950"/>
                </a:cubicBezTo>
                <a:cubicBezTo>
                  <a:pt x="42671" y="43807"/>
                  <a:pt x="42651" y="43665"/>
                  <a:pt x="42629" y="43523"/>
                </a:cubicBezTo>
                <a:lnTo>
                  <a:pt x="42629" y="43521"/>
                </a:lnTo>
                <a:close/>
                <a:moveTo>
                  <a:pt x="38766" y="40258"/>
                </a:moveTo>
                <a:cubicBezTo>
                  <a:pt x="39057" y="40381"/>
                  <a:pt x="39343" y="40522"/>
                  <a:pt x="39618" y="40681"/>
                </a:cubicBezTo>
                <a:cubicBezTo>
                  <a:pt x="39601" y="40861"/>
                  <a:pt x="39579" y="41042"/>
                  <a:pt x="39557" y="41222"/>
                </a:cubicBezTo>
                <a:cubicBezTo>
                  <a:pt x="37783" y="42932"/>
                  <a:pt x="35658" y="43975"/>
                  <a:pt x="33531" y="44114"/>
                </a:cubicBezTo>
                <a:cubicBezTo>
                  <a:pt x="33374" y="44124"/>
                  <a:pt x="33218" y="44130"/>
                  <a:pt x="33062" y="44130"/>
                </a:cubicBezTo>
                <a:cubicBezTo>
                  <a:pt x="32213" y="44130"/>
                  <a:pt x="31371" y="43974"/>
                  <a:pt x="30576" y="43669"/>
                </a:cubicBezTo>
                <a:cubicBezTo>
                  <a:pt x="30693" y="43348"/>
                  <a:pt x="30843" y="43041"/>
                  <a:pt x="31020" y="42750"/>
                </a:cubicBezTo>
                <a:cubicBezTo>
                  <a:pt x="31460" y="42834"/>
                  <a:pt x="31907" y="42877"/>
                  <a:pt x="32355" y="42877"/>
                </a:cubicBezTo>
                <a:cubicBezTo>
                  <a:pt x="32431" y="42877"/>
                  <a:pt x="32507" y="42876"/>
                  <a:pt x="32583" y="42873"/>
                </a:cubicBezTo>
                <a:cubicBezTo>
                  <a:pt x="34733" y="42798"/>
                  <a:pt x="36902" y="41858"/>
                  <a:pt x="38766" y="40258"/>
                </a:cubicBezTo>
                <a:close/>
                <a:moveTo>
                  <a:pt x="61579" y="39337"/>
                </a:moveTo>
                <a:cubicBezTo>
                  <a:pt x="64263" y="39337"/>
                  <a:pt x="67248" y="40707"/>
                  <a:pt x="68462" y="43086"/>
                </a:cubicBezTo>
                <a:lnTo>
                  <a:pt x="68427" y="43132"/>
                </a:lnTo>
                <a:cubicBezTo>
                  <a:pt x="67082" y="41047"/>
                  <a:pt x="64341" y="39890"/>
                  <a:pt x="61839" y="39890"/>
                </a:cubicBezTo>
                <a:cubicBezTo>
                  <a:pt x="61713" y="39890"/>
                  <a:pt x="61587" y="39893"/>
                  <a:pt x="61462" y="39898"/>
                </a:cubicBezTo>
                <a:cubicBezTo>
                  <a:pt x="60126" y="39960"/>
                  <a:pt x="58757" y="40463"/>
                  <a:pt x="57802" y="41241"/>
                </a:cubicBezTo>
                <a:cubicBezTo>
                  <a:pt x="56904" y="41974"/>
                  <a:pt x="56372" y="43007"/>
                  <a:pt x="56246" y="44138"/>
                </a:cubicBezTo>
                <a:cubicBezTo>
                  <a:pt x="56230" y="44123"/>
                  <a:pt x="56215" y="44104"/>
                  <a:pt x="56199" y="44088"/>
                </a:cubicBezTo>
                <a:cubicBezTo>
                  <a:pt x="56161" y="42673"/>
                  <a:pt x="56747" y="41360"/>
                  <a:pt x="57861" y="40520"/>
                </a:cubicBezTo>
                <a:cubicBezTo>
                  <a:pt x="58828" y="39790"/>
                  <a:pt x="60192" y="39349"/>
                  <a:pt x="61513" y="39337"/>
                </a:cubicBezTo>
                <a:close/>
                <a:moveTo>
                  <a:pt x="28948" y="43915"/>
                </a:moveTo>
                <a:cubicBezTo>
                  <a:pt x="29008" y="43973"/>
                  <a:pt x="29070" y="44032"/>
                  <a:pt x="29132" y="44089"/>
                </a:cubicBezTo>
                <a:cubicBezTo>
                  <a:pt x="29141" y="44152"/>
                  <a:pt x="29152" y="44216"/>
                  <a:pt x="29163" y="44279"/>
                </a:cubicBezTo>
                <a:cubicBezTo>
                  <a:pt x="29086" y="44160"/>
                  <a:pt x="29013" y="44038"/>
                  <a:pt x="28948" y="43915"/>
                </a:cubicBezTo>
                <a:close/>
                <a:moveTo>
                  <a:pt x="29349" y="43328"/>
                </a:moveTo>
                <a:lnTo>
                  <a:pt x="29349" y="43328"/>
                </a:lnTo>
                <a:cubicBezTo>
                  <a:pt x="29646" y="43501"/>
                  <a:pt x="29953" y="43654"/>
                  <a:pt x="30267" y="43787"/>
                </a:cubicBezTo>
                <a:cubicBezTo>
                  <a:pt x="30190" y="44029"/>
                  <a:pt x="30133" y="44276"/>
                  <a:pt x="30095" y="44526"/>
                </a:cubicBezTo>
                <a:cubicBezTo>
                  <a:pt x="29842" y="44358"/>
                  <a:pt x="29601" y="44172"/>
                  <a:pt x="29374" y="43972"/>
                </a:cubicBezTo>
                <a:cubicBezTo>
                  <a:pt x="29349" y="43759"/>
                  <a:pt x="29342" y="43543"/>
                  <a:pt x="29349" y="43328"/>
                </a:cubicBezTo>
                <a:close/>
                <a:moveTo>
                  <a:pt x="46062" y="32878"/>
                </a:moveTo>
                <a:cubicBezTo>
                  <a:pt x="45997" y="33804"/>
                  <a:pt x="45917" y="34733"/>
                  <a:pt x="45805" y="35645"/>
                </a:cubicBezTo>
                <a:cubicBezTo>
                  <a:pt x="45442" y="38593"/>
                  <a:pt x="45066" y="41642"/>
                  <a:pt x="43797" y="44388"/>
                </a:cubicBezTo>
                <a:cubicBezTo>
                  <a:pt x="43745" y="44501"/>
                  <a:pt x="43691" y="44614"/>
                  <a:pt x="43635" y="44725"/>
                </a:cubicBezTo>
                <a:cubicBezTo>
                  <a:pt x="43598" y="44654"/>
                  <a:pt x="43558" y="44583"/>
                  <a:pt x="43521" y="44513"/>
                </a:cubicBezTo>
                <a:cubicBezTo>
                  <a:pt x="43416" y="44216"/>
                  <a:pt x="43302" y="43921"/>
                  <a:pt x="43175" y="43631"/>
                </a:cubicBezTo>
                <a:cubicBezTo>
                  <a:pt x="43273" y="43461"/>
                  <a:pt x="43365" y="43288"/>
                  <a:pt x="43455" y="43112"/>
                </a:cubicBezTo>
                <a:cubicBezTo>
                  <a:pt x="44882" y="40310"/>
                  <a:pt x="45388" y="37180"/>
                  <a:pt x="45879" y="34153"/>
                </a:cubicBezTo>
                <a:cubicBezTo>
                  <a:pt x="45947" y="33730"/>
                  <a:pt x="46007" y="33304"/>
                  <a:pt x="46062" y="32878"/>
                </a:cubicBezTo>
                <a:close/>
                <a:moveTo>
                  <a:pt x="41099" y="42054"/>
                </a:moveTo>
                <a:cubicBezTo>
                  <a:pt x="41111" y="42670"/>
                  <a:pt x="41091" y="43285"/>
                  <a:pt x="41039" y="43899"/>
                </a:cubicBezTo>
                <a:cubicBezTo>
                  <a:pt x="40772" y="44200"/>
                  <a:pt x="40489" y="44487"/>
                  <a:pt x="40193" y="44759"/>
                </a:cubicBezTo>
                <a:cubicBezTo>
                  <a:pt x="40341" y="44074"/>
                  <a:pt x="40454" y="43382"/>
                  <a:pt x="40532" y="42685"/>
                </a:cubicBezTo>
                <a:lnTo>
                  <a:pt x="40532" y="42687"/>
                </a:lnTo>
                <a:cubicBezTo>
                  <a:pt x="40725" y="42483"/>
                  <a:pt x="40915" y="42273"/>
                  <a:pt x="41099" y="42054"/>
                </a:cubicBezTo>
                <a:close/>
                <a:moveTo>
                  <a:pt x="42162" y="42882"/>
                </a:moveTo>
                <a:cubicBezTo>
                  <a:pt x="42202" y="42935"/>
                  <a:pt x="42245" y="42986"/>
                  <a:pt x="42285" y="43038"/>
                </a:cubicBezTo>
                <a:cubicBezTo>
                  <a:pt x="42290" y="43044"/>
                  <a:pt x="42294" y="43051"/>
                  <a:pt x="42299" y="43058"/>
                </a:cubicBezTo>
                <a:cubicBezTo>
                  <a:pt x="42375" y="43463"/>
                  <a:pt x="42432" y="43871"/>
                  <a:pt x="42473" y="44285"/>
                </a:cubicBezTo>
                <a:cubicBezTo>
                  <a:pt x="42339" y="44486"/>
                  <a:pt x="42200" y="44682"/>
                  <a:pt x="42057" y="44873"/>
                </a:cubicBezTo>
                <a:cubicBezTo>
                  <a:pt x="42082" y="44268"/>
                  <a:pt x="42074" y="43663"/>
                  <a:pt x="42035" y="43061"/>
                </a:cubicBezTo>
                <a:lnTo>
                  <a:pt x="42037" y="43060"/>
                </a:lnTo>
                <a:cubicBezTo>
                  <a:pt x="42078" y="43003"/>
                  <a:pt x="42120" y="42941"/>
                  <a:pt x="42162" y="42882"/>
                </a:cubicBezTo>
                <a:close/>
                <a:moveTo>
                  <a:pt x="43246" y="44536"/>
                </a:moveTo>
                <a:lnTo>
                  <a:pt x="43246" y="44536"/>
                </a:lnTo>
                <a:cubicBezTo>
                  <a:pt x="43263" y="44564"/>
                  <a:pt x="43276" y="44592"/>
                  <a:pt x="43291" y="44620"/>
                </a:cubicBezTo>
                <a:cubicBezTo>
                  <a:pt x="43345" y="44776"/>
                  <a:pt x="43398" y="44931"/>
                  <a:pt x="43445" y="45087"/>
                </a:cubicBezTo>
                <a:cubicBezTo>
                  <a:pt x="43421" y="45132"/>
                  <a:pt x="43395" y="45177"/>
                  <a:pt x="43370" y="45222"/>
                </a:cubicBezTo>
                <a:cubicBezTo>
                  <a:pt x="43334" y="44992"/>
                  <a:pt x="43293" y="44763"/>
                  <a:pt x="43246" y="44536"/>
                </a:cubicBezTo>
                <a:close/>
                <a:moveTo>
                  <a:pt x="29433" y="44347"/>
                </a:moveTo>
                <a:cubicBezTo>
                  <a:pt x="29633" y="44509"/>
                  <a:pt x="29843" y="44661"/>
                  <a:pt x="30061" y="44800"/>
                </a:cubicBezTo>
                <a:cubicBezTo>
                  <a:pt x="30045" y="44984"/>
                  <a:pt x="30039" y="45168"/>
                  <a:pt x="30044" y="45351"/>
                </a:cubicBezTo>
                <a:cubicBezTo>
                  <a:pt x="29872" y="45186"/>
                  <a:pt x="29712" y="45010"/>
                  <a:pt x="29561" y="44827"/>
                </a:cubicBezTo>
                <a:cubicBezTo>
                  <a:pt x="29508" y="44669"/>
                  <a:pt x="29465" y="44509"/>
                  <a:pt x="29433" y="44347"/>
                </a:cubicBezTo>
                <a:close/>
                <a:moveTo>
                  <a:pt x="39503" y="41625"/>
                </a:moveTo>
                <a:cubicBezTo>
                  <a:pt x="39403" y="42301"/>
                  <a:pt x="39267" y="42975"/>
                  <a:pt x="39101" y="43649"/>
                </a:cubicBezTo>
                <a:cubicBezTo>
                  <a:pt x="37686" y="44759"/>
                  <a:pt x="36097" y="45453"/>
                  <a:pt x="34487" y="45610"/>
                </a:cubicBezTo>
                <a:cubicBezTo>
                  <a:pt x="34254" y="45634"/>
                  <a:pt x="34025" y="45645"/>
                  <a:pt x="33798" y="45645"/>
                </a:cubicBezTo>
                <a:cubicBezTo>
                  <a:pt x="32500" y="45645"/>
                  <a:pt x="31316" y="45273"/>
                  <a:pt x="30331" y="44675"/>
                </a:cubicBezTo>
                <a:cubicBezTo>
                  <a:pt x="30365" y="44407"/>
                  <a:pt x="30422" y="44142"/>
                  <a:pt x="30503" y="43882"/>
                </a:cubicBezTo>
                <a:cubicBezTo>
                  <a:pt x="31355" y="44209"/>
                  <a:pt x="32254" y="44382"/>
                  <a:pt x="33126" y="44382"/>
                </a:cubicBezTo>
                <a:cubicBezTo>
                  <a:pt x="33268" y="44382"/>
                  <a:pt x="33409" y="44378"/>
                  <a:pt x="33549" y="44368"/>
                </a:cubicBezTo>
                <a:cubicBezTo>
                  <a:pt x="35644" y="44231"/>
                  <a:pt x="37734" y="43247"/>
                  <a:pt x="39503" y="41625"/>
                </a:cubicBezTo>
                <a:close/>
                <a:moveTo>
                  <a:pt x="40245" y="42981"/>
                </a:moveTo>
                <a:lnTo>
                  <a:pt x="40247" y="42983"/>
                </a:lnTo>
                <a:cubicBezTo>
                  <a:pt x="40159" y="43665"/>
                  <a:pt x="40037" y="44348"/>
                  <a:pt x="39880" y="45033"/>
                </a:cubicBezTo>
                <a:cubicBezTo>
                  <a:pt x="39503" y="45353"/>
                  <a:pt x="39104" y="45644"/>
                  <a:pt x="38684" y="45907"/>
                </a:cubicBezTo>
                <a:cubicBezTo>
                  <a:pt x="38928" y="45208"/>
                  <a:pt x="39141" y="44506"/>
                  <a:pt x="39320" y="43802"/>
                </a:cubicBezTo>
                <a:cubicBezTo>
                  <a:pt x="39642" y="43544"/>
                  <a:pt x="39951" y="43271"/>
                  <a:pt x="40245" y="42981"/>
                </a:cubicBezTo>
                <a:close/>
                <a:moveTo>
                  <a:pt x="29849" y="45510"/>
                </a:moveTo>
                <a:lnTo>
                  <a:pt x="29849" y="45510"/>
                </a:lnTo>
                <a:cubicBezTo>
                  <a:pt x="29922" y="45579"/>
                  <a:pt x="29994" y="45647"/>
                  <a:pt x="30070" y="45715"/>
                </a:cubicBezTo>
                <a:cubicBezTo>
                  <a:pt x="30079" y="45789"/>
                  <a:pt x="30088" y="45865"/>
                  <a:pt x="30099" y="45941"/>
                </a:cubicBezTo>
                <a:cubicBezTo>
                  <a:pt x="30008" y="45799"/>
                  <a:pt x="29925" y="45655"/>
                  <a:pt x="29849" y="45510"/>
                </a:cubicBezTo>
                <a:close/>
                <a:moveTo>
                  <a:pt x="41802" y="43373"/>
                </a:moveTo>
                <a:cubicBezTo>
                  <a:pt x="41832" y="43986"/>
                  <a:pt x="41829" y="44598"/>
                  <a:pt x="41793" y="45209"/>
                </a:cubicBezTo>
                <a:cubicBezTo>
                  <a:pt x="41538" y="45522"/>
                  <a:pt x="41270" y="45820"/>
                  <a:pt x="40985" y="46104"/>
                </a:cubicBezTo>
                <a:cubicBezTo>
                  <a:pt x="41119" y="45411"/>
                  <a:pt x="41218" y="44712"/>
                  <a:pt x="41281" y="44010"/>
                </a:cubicBezTo>
                <a:cubicBezTo>
                  <a:pt x="41460" y="43807"/>
                  <a:pt x="41634" y="43594"/>
                  <a:pt x="41802" y="43373"/>
                </a:cubicBezTo>
                <a:close/>
                <a:moveTo>
                  <a:pt x="42892" y="44103"/>
                </a:moveTo>
                <a:cubicBezTo>
                  <a:pt x="43009" y="44589"/>
                  <a:pt x="43101" y="45080"/>
                  <a:pt x="43168" y="45573"/>
                </a:cubicBezTo>
                <a:cubicBezTo>
                  <a:pt x="43052" y="45768"/>
                  <a:pt x="42930" y="45956"/>
                  <a:pt x="42807" y="46140"/>
                </a:cubicBezTo>
                <a:lnTo>
                  <a:pt x="42807" y="46138"/>
                </a:lnTo>
                <a:cubicBezTo>
                  <a:pt x="42813" y="45542"/>
                  <a:pt x="42788" y="44948"/>
                  <a:pt x="42733" y="44354"/>
                </a:cubicBezTo>
                <a:cubicBezTo>
                  <a:pt x="42787" y="44273"/>
                  <a:pt x="42839" y="44188"/>
                  <a:pt x="42892" y="44103"/>
                </a:cubicBezTo>
                <a:close/>
                <a:moveTo>
                  <a:pt x="61836" y="40144"/>
                </a:moveTo>
                <a:cubicBezTo>
                  <a:pt x="64293" y="40144"/>
                  <a:pt x="66984" y="41284"/>
                  <a:pt x="68260" y="43344"/>
                </a:cubicBezTo>
                <a:cubicBezTo>
                  <a:pt x="67310" y="44526"/>
                  <a:pt x="66217" y="45541"/>
                  <a:pt x="64875" y="46178"/>
                </a:cubicBezTo>
                <a:cubicBezTo>
                  <a:pt x="64028" y="46580"/>
                  <a:pt x="63087" y="46779"/>
                  <a:pt x="62118" y="46779"/>
                </a:cubicBezTo>
                <a:cubicBezTo>
                  <a:pt x="60868" y="46779"/>
                  <a:pt x="59571" y="46448"/>
                  <a:pt x="58369" y="45794"/>
                </a:cubicBezTo>
                <a:cubicBezTo>
                  <a:pt x="57673" y="45417"/>
                  <a:pt x="57037" y="44941"/>
                  <a:pt x="56479" y="44382"/>
                </a:cubicBezTo>
                <a:cubicBezTo>
                  <a:pt x="56551" y="43230"/>
                  <a:pt x="57062" y="42173"/>
                  <a:pt x="57963" y="41438"/>
                </a:cubicBezTo>
                <a:cubicBezTo>
                  <a:pt x="58878" y="40693"/>
                  <a:pt x="60189" y="40212"/>
                  <a:pt x="61474" y="40153"/>
                </a:cubicBezTo>
                <a:cubicBezTo>
                  <a:pt x="61593" y="40147"/>
                  <a:pt x="61715" y="40144"/>
                  <a:pt x="61836" y="40144"/>
                </a:cubicBezTo>
                <a:close/>
                <a:moveTo>
                  <a:pt x="38997" y="44047"/>
                </a:moveTo>
                <a:cubicBezTo>
                  <a:pt x="38814" y="44734"/>
                  <a:pt x="38599" y="45419"/>
                  <a:pt x="38352" y="46103"/>
                </a:cubicBezTo>
                <a:cubicBezTo>
                  <a:pt x="37423" y="46627"/>
                  <a:pt x="36441" y="46973"/>
                  <a:pt x="35442" y="47105"/>
                </a:cubicBezTo>
                <a:cubicBezTo>
                  <a:pt x="35141" y="47146"/>
                  <a:pt x="34845" y="47165"/>
                  <a:pt x="34554" y="47165"/>
                </a:cubicBezTo>
                <a:cubicBezTo>
                  <a:pt x="32887" y="47165"/>
                  <a:pt x="31405" y="46534"/>
                  <a:pt x="30312" y="45595"/>
                </a:cubicBezTo>
                <a:cubicBezTo>
                  <a:pt x="30294" y="45380"/>
                  <a:pt x="30291" y="45164"/>
                  <a:pt x="30304" y="44950"/>
                </a:cubicBezTo>
                <a:lnTo>
                  <a:pt x="30304" y="44950"/>
                </a:lnTo>
                <a:cubicBezTo>
                  <a:pt x="31309" y="45536"/>
                  <a:pt x="32504" y="45896"/>
                  <a:pt x="33811" y="45896"/>
                </a:cubicBezTo>
                <a:cubicBezTo>
                  <a:pt x="34041" y="45896"/>
                  <a:pt x="34275" y="45885"/>
                  <a:pt x="34512" y="45862"/>
                </a:cubicBezTo>
                <a:cubicBezTo>
                  <a:pt x="36070" y="45709"/>
                  <a:pt x="37610" y="45070"/>
                  <a:pt x="38997" y="44047"/>
                </a:cubicBezTo>
                <a:close/>
                <a:moveTo>
                  <a:pt x="68367" y="43614"/>
                </a:moveTo>
                <a:lnTo>
                  <a:pt x="68367" y="43614"/>
                </a:lnTo>
                <a:cubicBezTo>
                  <a:pt x="67453" y="44840"/>
                  <a:pt x="66392" y="45904"/>
                  <a:pt x="65060" y="46579"/>
                </a:cubicBezTo>
                <a:cubicBezTo>
                  <a:pt x="64193" y="47020"/>
                  <a:pt x="63215" y="47239"/>
                  <a:pt x="62205" y="47239"/>
                </a:cubicBezTo>
                <a:cubicBezTo>
                  <a:pt x="61049" y="47239"/>
                  <a:pt x="59850" y="46952"/>
                  <a:pt x="58727" y="46380"/>
                </a:cubicBezTo>
                <a:cubicBezTo>
                  <a:pt x="58068" y="46045"/>
                  <a:pt x="57458" y="45623"/>
                  <a:pt x="56917" y="45121"/>
                </a:cubicBezTo>
                <a:lnTo>
                  <a:pt x="56917" y="45121"/>
                </a:lnTo>
                <a:cubicBezTo>
                  <a:pt x="57330" y="45461"/>
                  <a:pt x="57776" y="45760"/>
                  <a:pt x="58247" y="46016"/>
                </a:cubicBezTo>
                <a:cubicBezTo>
                  <a:pt x="59487" y="46690"/>
                  <a:pt x="60826" y="47032"/>
                  <a:pt x="62119" y="47032"/>
                </a:cubicBezTo>
                <a:cubicBezTo>
                  <a:pt x="63125" y="47032"/>
                  <a:pt x="64103" y="46825"/>
                  <a:pt x="64985" y="46407"/>
                </a:cubicBezTo>
                <a:cubicBezTo>
                  <a:pt x="66325" y="45771"/>
                  <a:pt x="67416" y="44773"/>
                  <a:pt x="68367" y="43614"/>
                </a:cubicBezTo>
                <a:close/>
                <a:moveTo>
                  <a:pt x="40998" y="44320"/>
                </a:moveTo>
                <a:lnTo>
                  <a:pt x="40998" y="44320"/>
                </a:lnTo>
                <a:cubicBezTo>
                  <a:pt x="40924" y="45019"/>
                  <a:pt x="40813" y="45715"/>
                  <a:pt x="40668" y="46403"/>
                </a:cubicBezTo>
                <a:cubicBezTo>
                  <a:pt x="40299" y="46743"/>
                  <a:pt x="39903" y="47055"/>
                  <a:pt x="39485" y="47335"/>
                </a:cubicBezTo>
                <a:cubicBezTo>
                  <a:pt x="39724" y="46619"/>
                  <a:pt x="39926" y="45902"/>
                  <a:pt x="40096" y="45181"/>
                </a:cubicBezTo>
                <a:cubicBezTo>
                  <a:pt x="40412" y="44911"/>
                  <a:pt x="40713" y="44624"/>
                  <a:pt x="40998" y="44320"/>
                </a:cubicBezTo>
                <a:close/>
                <a:moveTo>
                  <a:pt x="42509" y="44682"/>
                </a:moveTo>
                <a:cubicBezTo>
                  <a:pt x="42555" y="45286"/>
                  <a:pt x="42571" y="45894"/>
                  <a:pt x="42552" y="46501"/>
                </a:cubicBezTo>
                <a:cubicBezTo>
                  <a:pt x="42313" y="46826"/>
                  <a:pt x="42057" y="47136"/>
                  <a:pt x="41784" y="47433"/>
                </a:cubicBezTo>
                <a:cubicBezTo>
                  <a:pt x="41904" y="46734"/>
                  <a:pt x="41987" y="46027"/>
                  <a:pt x="42034" y="45319"/>
                </a:cubicBezTo>
                <a:cubicBezTo>
                  <a:pt x="42197" y="45115"/>
                  <a:pt x="42355" y="44901"/>
                  <a:pt x="42509" y="44682"/>
                </a:cubicBezTo>
                <a:close/>
                <a:moveTo>
                  <a:pt x="68257" y="44171"/>
                </a:moveTo>
                <a:lnTo>
                  <a:pt x="68257" y="44171"/>
                </a:lnTo>
                <a:cubicBezTo>
                  <a:pt x="67430" y="45319"/>
                  <a:pt x="66463" y="46319"/>
                  <a:pt x="65247" y="46982"/>
                </a:cubicBezTo>
                <a:cubicBezTo>
                  <a:pt x="64360" y="47465"/>
                  <a:pt x="63345" y="47706"/>
                  <a:pt x="62293" y="47706"/>
                </a:cubicBezTo>
                <a:cubicBezTo>
                  <a:pt x="61229" y="47706"/>
                  <a:pt x="60128" y="47459"/>
                  <a:pt x="59085" y="46967"/>
                </a:cubicBezTo>
                <a:cubicBezTo>
                  <a:pt x="58347" y="46619"/>
                  <a:pt x="57668" y="46158"/>
                  <a:pt x="57076" y="45598"/>
                </a:cubicBezTo>
                <a:lnTo>
                  <a:pt x="57076" y="45598"/>
                </a:lnTo>
                <a:cubicBezTo>
                  <a:pt x="57549" y="45990"/>
                  <a:pt x="58063" y="46328"/>
                  <a:pt x="58611" y="46607"/>
                </a:cubicBezTo>
                <a:cubicBezTo>
                  <a:pt x="59771" y="47196"/>
                  <a:pt x="61009" y="47493"/>
                  <a:pt x="62206" y="47493"/>
                </a:cubicBezTo>
                <a:cubicBezTo>
                  <a:pt x="63255" y="47493"/>
                  <a:pt x="64273" y="47265"/>
                  <a:pt x="65176" y="46806"/>
                </a:cubicBezTo>
                <a:cubicBezTo>
                  <a:pt x="66398" y="46184"/>
                  <a:pt x="67395" y="45252"/>
                  <a:pt x="68257" y="44171"/>
                </a:cubicBezTo>
                <a:close/>
                <a:moveTo>
                  <a:pt x="68162" y="44723"/>
                </a:moveTo>
                <a:cubicBezTo>
                  <a:pt x="67415" y="45796"/>
                  <a:pt x="66538" y="46737"/>
                  <a:pt x="65432" y="47385"/>
                </a:cubicBezTo>
                <a:cubicBezTo>
                  <a:pt x="64528" y="47914"/>
                  <a:pt x="63473" y="48180"/>
                  <a:pt x="62376" y="48180"/>
                </a:cubicBezTo>
                <a:cubicBezTo>
                  <a:pt x="61406" y="48180"/>
                  <a:pt x="60403" y="47971"/>
                  <a:pt x="59442" y="47553"/>
                </a:cubicBezTo>
                <a:cubicBezTo>
                  <a:pt x="58619" y="47196"/>
                  <a:pt x="57866" y="46693"/>
                  <a:pt x="57221" y="46069"/>
                </a:cubicBezTo>
                <a:lnTo>
                  <a:pt x="57221" y="46069"/>
                </a:lnTo>
                <a:cubicBezTo>
                  <a:pt x="57755" y="46519"/>
                  <a:pt x="58344" y="46899"/>
                  <a:pt x="58977" y="47196"/>
                </a:cubicBezTo>
                <a:cubicBezTo>
                  <a:pt x="60054" y="47706"/>
                  <a:pt x="61192" y="47960"/>
                  <a:pt x="62292" y="47960"/>
                </a:cubicBezTo>
                <a:cubicBezTo>
                  <a:pt x="63386" y="47960"/>
                  <a:pt x="64444" y="47709"/>
                  <a:pt x="65367" y="47206"/>
                </a:cubicBezTo>
                <a:cubicBezTo>
                  <a:pt x="66478" y="46599"/>
                  <a:pt x="67381" y="45728"/>
                  <a:pt x="68162" y="44723"/>
                </a:cubicBezTo>
                <a:close/>
                <a:moveTo>
                  <a:pt x="39780" y="45442"/>
                </a:moveTo>
                <a:lnTo>
                  <a:pt x="39780" y="45442"/>
                </a:lnTo>
                <a:cubicBezTo>
                  <a:pt x="39604" y="46146"/>
                  <a:pt x="39395" y="46848"/>
                  <a:pt x="39153" y="47550"/>
                </a:cubicBezTo>
                <a:cubicBezTo>
                  <a:pt x="38709" y="47820"/>
                  <a:pt x="38241" y="48048"/>
                  <a:pt x="37755" y="48230"/>
                </a:cubicBezTo>
                <a:cubicBezTo>
                  <a:pt x="38047" y="47584"/>
                  <a:pt x="38311" y="46934"/>
                  <a:pt x="38550" y="46278"/>
                </a:cubicBezTo>
                <a:cubicBezTo>
                  <a:pt x="38979" y="46030"/>
                  <a:pt x="39391" y="45751"/>
                  <a:pt x="39780" y="45442"/>
                </a:cubicBezTo>
                <a:close/>
                <a:moveTo>
                  <a:pt x="68100" y="45246"/>
                </a:moveTo>
                <a:cubicBezTo>
                  <a:pt x="67426" y="46257"/>
                  <a:pt x="66629" y="47149"/>
                  <a:pt x="65617" y="47786"/>
                </a:cubicBezTo>
                <a:cubicBezTo>
                  <a:pt x="64697" y="48365"/>
                  <a:pt x="63601" y="48659"/>
                  <a:pt x="62457" y="48659"/>
                </a:cubicBezTo>
                <a:cubicBezTo>
                  <a:pt x="61581" y="48659"/>
                  <a:pt x="60676" y="48486"/>
                  <a:pt x="59800" y="48138"/>
                </a:cubicBezTo>
                <a:cubicBezTo>
                  <a:pt x="58850" y="47760"/>
                  <a:pt x="58018" y="47207"/>
                  <a:pt x="57353" y="46535"/>
                </a:cubicBezTo>
                <a:lnTo>
                  <a:pt x="57353" y="46535"/>
                </a:lnTo>
                <a:cubicBezTo>
                  <a:pt x="57949" y="47050"/>
                  <a:pt x="58619" y="47471"/>
                  <a:pt x="59341" y="47784"/>
                </a:cubicBezTo>
                <a:cubicBezTo>
                  <a:pt x="60334" y="48217"/>
                  <a:pt x="61372" y="48432"/>
                  <a:pt x="62377" y="48432"/>
                </a:cubicBezTo>
                <a:cubicBezTo>
                  <a:pt x="63518" y="48432"/>
                  <a:pt x="64617" y="48154"/>
                  <a:pt x="65560" y="47602"/>
                </a:cubicBezTo>
                <a:cubicBezTo>
                  <a:pt x="66572" y="47010"/>
                  <a:pt x="67395" y="46187"/>
                  <a:pt x="68100" y="45246"/>
                </a:cubicBezTo>
                <a:close/>
                <a:moveTo>
                  <a:pt x="30365" y="45959"/>
                </a:moveTo>
                <a:cubicBezTo>
                  <a:pt x="31479" y="46839"/>
                  <a:pt x="32936" y="47418"/>
                  <a:pt x="34563" y="47418"/>
                </a:cubicBezTo>
                <a:cubicBezTo>
                  <a:pt x="34862" y="47418"/>
                  <a:pt x="35168" y="47398"/>
                  <a:pt x="35478" y="47357"/>
                </a:cubicBezTo>
                <a:cubicBezTo>
                  <a:pt x="36416" y="47232"/>
                  <a:pt x="37339" y="46923"/>
                  <a:pt x="38221" y="46462"/>
                </a:cubicBezTo>
                <a:lnTo>
                  <a:pt x="38221" y="46462"/>
                </a:lnTo>
                <a:cubicBezTo>
                  <a:pt x="37984" y="47092"/>
                  <a:pt x="37723" y="47718"/>
                  <a:pt x="37437" y="48341"/>
                </a:cubicBezTo>
                <a:cubicBezTo>
                  <a:pt x="37098" y="48454"/>
                  <a:pt x="36751" y="48540"/>
                  <a:pt x="36399" y="48602"/>
                </a:cubicBezTo>
                <a:cubicBezTo>
                  <a:pt x="36028" y="48665"/>
                  <a:pt x="35664" y="48695"/>
                  <a:pt x="35308" y="48695"/>
                </a:cubicBezTo>
                <a:cubicBezTo>
                  <a:pt x="33301" y="48695"/>
                  <a:pt x="31557" y="47751"/>
                  <a:pt x="30485" y="46461"/>
                </a:cubicBezTo>
                <a:cubicBezTo>
                  <a:pt x="30453" y="46362"/>
                  <a:pt x="30425" y="46263"/>
                  <a:pt x="30403" y="46163"/>
                </a:cubicBezTo>
                <a:cubicBezTo>
                  <a:pt x="30388" y="46095"/>
                  <a:pt x="30375" y="46028"/>
                  <a:pt x="30365" y="45959"/>
                </a:cubicBezTo>
                <a:close/>
                <a:moveTo>
                  <a:pt x="41759" y="45643"/>
                </a:moveTo>
                <a:lnTo>
                  <a:pt x="41759" y="45643"/>
                </a:lnTo>
                <a:cubicBezTo>
                  <a:pt x="41702" y="46351"/>
                  <a:pt x="41606" y="47056"/>
                  <a:pt x="41475" y="47755"/>
                </a:cubicBezTo>
                <a:cubicBezTo>
                  <a:pt x="41113" y="48119"/>
                  <a:pt x="40722" y="48452"/>
                  <a:pt x="40309" y="48753"/>
                </a:cubicBezTo>
                <a:cubicBezTo>
                  <a:pt x="40539" y="48019"/>
                  <a:pt x="40733" y="47283"/>
                  <a:pt x="40892" y="46547"/>
                </a:cubicBezTo>
                <a:cubicBezTo>
                  <a:pt x="41197" y="46261"/>
                  <a:pt x="41488" y="45959"/>
                  <a:pt x="41759" y="45643"/>
                </a:cubicBezTo>
                <a:close/>
                <a:moveTo>
                  <a:pt x="68058" y="45760"/>
                </a:moveTo>
                <a:cubicBezTo>
                  <a:pt x="67452" y="46715"/>
                  <a:pt x="66727" y="47562"/>
                  <a:pt x="65802" y="48189"/>
                </a:cubicBezTo>
                <a:cubicBezTo>
                  <a:pt x="64870" y="48822"/>
                  <a:pt x="63730" y="49146"/>
                  <a:pt x="62536" y="49146"/>
                </a:cubicBezTo>
                <a:cubicBezTo>
                  <a:pt x="61752" y="49146"/>
                  <a:pt x="60945" y="49007"/>
                  <a:pt x="60157" y="48724"/>
                </a:cubicBezTo>
                <a:cubicBezTo>
                  <a:pt x="59111" y="48351"/>
                  <a:pt x="58200" y="47755"/>
                  <a:pt x="57494" y="47017"/>
                </a:cubicBezTo>
                <a:lnTo>
                  <a:pt x="57494" y="47017"/>
                </a:lnTo>
                <a:cubicBezTo>
                  <a:pt x="58146" y="47595"/>
                  <a:pt x="58896" y="48054"/>
                  <a:pt x="59706" y="48374"/>
                </a:cubicBezTo>
                <a:cubicBezTo>
                  <a:pt x="60612" y="48734"/>
                  <a:pt x="61549" y="48912"/>
                  <a:pt x="62457" y="48912"/>
                </a:cubicBezTo>
                <a:cubicBezTo>
                  <a:pt x="63649" y="48912"/>
                  <a:pt x="64792" y="48605"/>
                  <a:pt x="65753" y="48000"/>
                </a:cubicBezTo>
                <a:cubicBezTo>
                  <a:pt x="66674" y="47420"/>
                  <a:pt x="67421" y="46644"/>
                  <a:pt x="68058" y="45760"/>
                </a:cubicBezTo>
                <a:close/>
                <a:moveTo>
                  <a:pt x="68037" y="46254"/>
                </a:moveTo>
                <a:cubicBezTo>
                  <a:pt x="67492" y="47163"/>
                  <a:pt x="66833" y="47973"/>
                  <a:pt x="65989" y="48591"/>
                </a:cubicBezTo>
                <a:cubicBezTo>
                  <a:pt x="65044" y="49284"/>
                  <a:pt x="63859" y="49642"/>
                  <a:pt x="62611" y="49642"/>
                </a:cubicBezTo>
                <a:cubicBezTo>
                  <a:pt x="61921" y="49642"/>
                  <a:pt x="61213" y="49533"/>
                  <a:pt x="60515" y="49310"/>
                </a:cubicBezTo>
                <a:cubicBezTo>
                  <a:pt x="59371" y="48946"/>
                  <a:pt x="58384" y="48318"/>
                  <a:pt x="57642" y="47516"/>
                </a:cubicBezTo>
                <a:lnTo>
                  <a:pt x="57642" y="47516"/>
                </a:lnTo>
                <a:cubicBezTo>
                  <a:pt x="58321" y="48133"/>
                  <a:pt x="59145" y="48631"/>
                  <a:pt x="60072" y="48963"/>
                </a:cubicBezTo>
                <a:cubicBezTo>
                  <a:pt x="60887" y="49255"/>
                  <a:pt x="61723" y="49399"/>
                  <a:pt x="62535" y="49399"/>
                </a:cubicBezTo>
                <a:cubicBezTo>
                  <a:pt x="63781" y="49399"/>
                  <a:pt x="64971" y="49061"/>
                  <a:pt x="65946" y="48398"/>
                </a:cubicBezTo>
                <a:cubicBezTo>
                  <a:pt x="66785" y="47829"/>
                  <a:pt x="67463" y="47088"/>
                  <a:pt x="68037" y="46254"/>
                </a:cubicBezTo>
                <a:close/>
                <a:moveTo>
                  <a:pt x="40577" y="46825"/>
                </a:moveTo>
                <a:lnTo>
                  <a:pt x="40577" y="46825"/>
                </a:lnTo>
                <a:cubicBezTo>
                  <a:pt x="40412" y="47545"/>
                  <a:pt x="40212" y="48266"/>
                  <a:pt x="39975" y="48985"/>
                </a:cubicBezTo>
                <a:cubicBezTo>
                  <a:pt x="39533" y="49276"/>
                  <a:pt x="39062" y="49523"/>
                  <a:pt x="38570" y="49722"/>
                </a:cubicBezTo>
                <a:cubicBezTo>
                  <a:pt x="38858" y="49057"/>
                  <a:pt x="39122" y="48389"/>
                  <a:pt x="39357" y="47718"/>
                </a:cubicBezTo>
                <a:cubicBezTo>
                  <a:pt x="39786" y="47453"/>
                  <a:pt x="40193" y="47153"/>
                  <a:pt x="40577" y="46825"/>
                </a:cubicBezTo>
                <a:close/>
                <a:moveTo>
                  <a:pt x="67959" y="46848"/>
                </a:moveTo>
                <a:cubicBezTo>
                  <a:pt x="67486" y="47670"/>
                  <a:pt x="66910" y="48411"/>
                  <a:pt x="66173" y="48994"/>
                </a:cubicBezTo>
                <a:cubicBezTo>
                  <a:pt x="65219" y="49751"/>
                  <a:pt x="63985" y="50146"/>
                  <a:pt x="62680" y="50146"/>
                </a:cubicBezTo>
                <a:cubicBezTo>
                  <a:pt x="62086" y="50146"/>
                  <a:pt x="61476" y="50064"/>
                  <a:pt x="60871" y="49897"/>
                </a:cubicBezTo>
                <a:cubicBezTo>
                  <a:pt x="59635" y="49554"/>
                  <a:pt x="58568" y="48894"/>
                  <a:pt x="57795" y="48030"/>
                </a:cubicBezTo>
                <a:lnTo>
                  <a:pt x="57795" y="48030"/>
                </a:lnTo>
                <a:cubicBezTo>
                  <a:pt x="58518" y="48701"/>
                  <a:pt x="59419" y="49228"/>
                  <a:pt x="60436" y="49553"/>
                </a:cubicBezTo>
                <a:cubicBezTo>
                  <a:pt x="61158" y="49782"/>
                  <a:pt x="61893" y="49895"/>
                  <a:pt x="62608" y="49895"/>
                </a:cubicBezTo>
                <a:cubicBezTo>
                  <a:pt x="63910" y="49895"/>
                  <a:pt x="65149" y="49521"/>
                  <a:pt x="66137" y="48796"/>
                </a:cubicBezTo>
                <a:cubicBezTo>
                  <a:pt x="66865" y="48263"/>
                  <a:pt x="67458" y="47595"/>
                  <a:pt x="67959" y="46848"/>
                </a:cubicBezTo>
                <a:close/>
                <a:moveTo>
                  <a:pt x="39025" y="47914"/>
                </a:moveTo>
                <a:cubicBezTo>
                  <a:pt x="38791" y="48560"/>
                  <a:pt x="38533" y="49205"/>
                  <a:pt x="38247" y="49847"/>
                </a:cubicBezTo>
                <a:cubicBezTo>
                  <a:pt x="37956" y="49951"/>
                  <a:pt x="37656" y="50034"/>
                  <a:pt x="37353" y="50097"/>
                </a:cubicBezTo>
                <a:cubicBezTo>
                  <a:pt x="37166" y="50136"/>
                  <a:pt x="36981" y="50165"/>
                  <a:pt x="36797" y="50187"/>
                </a:cubicBezTo>
                <a:cubicBezTo>
                  <a:pt x="37084" y="49645"/>
                  <a:pt x="37354" y="49100"/>
                  <a:pt x="37609" y="48550"/>
                </a:cubicBezTo>
                <a:cubicBezTo>
                  <a:pt x="38099" y="48381"/>
                  <a:pt x="38573" y="48169"/>
                  <a:pt x="39025" y="47914"/>
                </a:cubicBezTo>
                <a:close/>
                <a:moveTo>
                  <a:pt x="30747" y="47112"/>
                </a:moveTo>
                <a:cubicBezTo>
                  <a:pt x="31874" y="48198"/>
                  <a:pt x="33489" y="48948"/>
                  <a:pt x="35310" y="48948"/>
                </a:cubicBezTo>
                <a:cubicBezTo>
                  <a:pt x="35679" y="48948"/>
                  <a:pt x="36057" y="48917"/>
                  <a:pt x="36441" y="48852"/>
                </a:cubicBezTo>
                <a:cubicBezTo>
                  <a:pt x="36728" y="48803"/>
                  <a:pt x="37012" y="48735"/>
                  <a:pt x="37289" y="48653"/>
                </a:cubicBezTo>
                <a:lnTo>
                  <a:pt x="37289" y="48653"/>
                </a:lnTo>
                <a:cubicBezTo>
                  <a:pt x="37042" y="49176"/>
                  <a:pt x="36780" y="49698"/>
                  <a:pt x="36502" y="50214"/>
                </a:cubicBezTo>
                <a:cubicBezTo>
                  <a:pt x="36352" y="50225"/>
                  <a:pt x="36203" y="50230"/>
                  <a:pt x="36055" y="50230"/>
                </a:cubicBezTo>
                <a:cubicBezTo>
                  <a:pt x="33647" y="50230"/>
                  <a:pt x="31606" y="48829"/>
                  <a:pt x="30747" y="47112"/>
                </a:cubicBezTo>
                <a:close/>
                <a:moveTo>
                  <a:pt x="64646" y="0"/>
                </a:moveTo>
                <a:cubicBezTo>
                  <a:pt x="60502" y="0"/>
                  <a:pt x="54443" y="1021"/>
                  <a:pt x="51225" y="6393"/>
                </a:cubicBezTo>
                <a:cubicBezTo>
                  <a:pt x="48975" y="10145"/>
                  <a:pt x="47753" y="14394"/>
                  <a:pt x="46571" y="18504"/>
                </a:cubicBezTo>
                <a:cubicBezTo>
                  <a:pt x="45960" y="20626"/>
                  <a:pt x="45329" y="22820"/>
                  <a:pt x="44566" y="24912"/>
                </a:cubicBezTo>
                <a:cubicBezTo>
                  <a:pt x="43334" y="28285"/>
                  <a:pt x="42061" y="31770"/>
                  <a:pt x="39818" y="34657"/>
                </a:cubicBezTo>
                <a:cubicBezTo>
                  <a:pt x="39744" y="34753"/>
                  <a:pt x="39668" y="34845"/>
                  <a:pt x="39593" y="34938"/>
                </a:cubicBezTo>
                <a:cubicBezTo>
                  <a:pt x="39480" y="34656"/>
                  <a:pt x="39361" y="34373"/>
                  <a:pt x="39230" y="34094"/>
                </a:cubicBezTo>
                <a:cubicBezTo>
                  <a:pt x="39064" y="33562"/>
                  <a:pt x="38868" y="33039"/>
                  <a:pt x="38642" y="32530"/>
                </a:cubicBezTo>
                <a:cubicBezTo>
                  <a:pt x="36829" y="28431"/>
                  <a:pt x="33349" y="26646"/>
                  <a:pt x="30613" y="26646"/>
                </a:cubicBezTo>
                <a:cubicBezTo>
                  <a:pt x="30532" y="26646"/>
                  <a:pt x="30452" y="26648"/>
                  <a:pt x="30372" y="26651"/>
                </a:cubicBezTo>
                <a:cubicBezTo>
                  <a:pt x="26956" y="26791"/>
                  <a:pt x="23290" y="29408"/>
                  <a:pt x="23278" y="33079"/>
                </a:cubicBezTo>
                <a:cubicBezTo>
                  <a:pt x="23273" y="34429"/>
                  <a:pt x="23756" y="35740"/>
                  <a:pt x="24654" y="36874"/>
                </a:cubicBezTo>
                <a:cubicBezTo>
                  <a:pt x="24887" y="37458"/>
                  <a:pt x="25207" y="38002"/>
                  <a:pt x="25600" y="38491"/>
                </a:cubicBezTo>
                <a:cubicBezTo>
                  <a:pt x="25827" y="39070"/>
                  <a:pt x="26140" y="39612"/>
                  <a:pt x="26532" y="40094"/>
                </a:cubicBezTo>
                <a:cubicBezTo>
                  <a:pt x="26759" y="40710"/>
                  <a:pt x="27091" y="41282"/>
                  <a:pt x="27513" y="41787"/>
                </a:cubicBezTo>
                <a:cubicBezTo>
                  <a:pt x="27734" y="42339"/>
                  <a:pt x="28035" y="42856"/>
                  <a:pt x="28408" y="43319"/>
                </a:cubicBezTo>
                <a:cubicBezTo>
                  <a:pt x="28612" y="43888"/>
                  <a:pt x="28925" y="44439"/>
                  <a:pt x="29334" y="44944"/>
                </a:cubicBezTo>
                <a:cubicBezTo>
                  <a:pt x="29530" y="45516"/>
                  <a:pt x="29843" y="46070"/>
                  <a:pt x="30255" y="46575"/>
                </a:cubicBezTo>
                <a:cubicBezTo>
                  <a:pt x="30926" y="48653"/>
                  <a:pt x="33255" y="50485"/>
                  <a:pt x="36060" y="50485"/>
                </a:cubicBezTo>
                <a:cubicBezTo>
                  <a:pt x="36160" y="50485"/>
                  <a:pt x="36261" y="50483"/>
                  <a:pt x="36362" y="50478"/>
                </a:cubicBezTo>
                <a:lnTo>
                  <a:pt x="36362" y="50478"/>
                </a:lnTo>
                <a:cubicBezTo>
                  <a:pt x="32727" y="57122"/>
                  <a:pt x="26719" y="63081"/>
                  <a:pt x="21369" y="66551"/>
                </a:cubicBezTo>
                <a:cubicBezTo>
                  <a:pt x="16723" y="69564"/>
                  <a:pt x="11462" y="71145"/>
                  <a:pt x="6452" y="71145"/>
                </a:cubicBezTo>
                <a:cubicBezTo>
                  <a:pt x="4253" y="71145"/>
                  <a:pt x="2103" y="70841"/>
                  <a:pt x="74" y="70218"/>
                </a:cubicBezTo>
                <a:lnTo>
                  <a:pt x="0" y="70462"/>
                </a:lnTo>
                <a:cubicBezTo>
                  <a:pt x="2052" y="71090"/>
                  <a:pt x="4228" y="71399"/>
                  <a:pt x="6451" y="71399"/>
                </a:cubicBezTo>
                <a:cubicBezTo>
                  <a:pt x="11510" y="71399"/>
                  <a:pt x="16821" y="69803"/>
                  <a:pt x="21507" y="66764"/>
                </a:cubicBezTo>
                <a:cubicBezTo>
                  <a:pt x="26921" y="63250"/>
                  <a:pt x="33001" y="57201"/>
                  <a:pt x="36654" y="50458"/>
                </a:cubicBezTo>
                <a:cubicBezTo>
                  <a:pt x="36905" y="50435"/>
                  <a:pt x="37157" y="50398"/>
                  <a:pt x="37405" y="50346"/>
                </a:cubicBezTo>
                <a:cubicBezTo>
                  <a:pt x="37643" y="50295"/>
                  <a:pt x="37877" y="50233"/>
                  <a:pt x="38107" y="50157"/>
                </a:cubicBezTo>
                <a:lnTo>
                  <a:pt x="38107" y="50157"/>
                </a:lnTo>
                <a:cubicBezTo>
                  <a:pt x="34876" y="57247"/>
                  <a:pt x="28760" y="63792"/>
                  <a:pt x="23298" y="67551"/>
                </a:cubicBezTo>
                <a:cubicBezTo>
                  <a:pt x="17544" y="71513"/>
                  <a:pt x="11289" y="73094"/>
                  <a:pt x="6291" y="73094"/>
                </a:cubicBezTo>
                <a:cubicBezTo>
                  <a:pt x="4443" y="73094"/>
                  <a:pt x="2767" y="72878"/>
                  <a:pt x="1352" y="72486"/>
                </a:cubicBezTo>
                <a:lnTo>
                  <a:pt x="1285" y="72732"/>
                </a:lnTo>
                <a:cubicBezTo>
                  <a:pt x="2819" y="73156"/>
                  <a:pt x="4498" y="73367"/>
                  <a:pt x="6278" y="73367"/>
                </a:cubicBezTo>
                <a:cubicBezTo>
                  <a:pt x="8326" y="73367"/>
                  <a:pt x="10507" y="73088"/>
                  <a:pt x="12757" y="72530"/>
                </a:cubicBezTo>
                <a:cubicBezTo>
                  <a:pt x="16548" y="71588"/>
                  <a:pt x="20342" y="69894"/>
                  <a:pt x="23442" y="67760"/>
                </a:cubicBezTo>
                <a:cubicBezTo>
                  <a:pt x="28985" y="63943"/>
                  <a:pt x="35196" y="57270"/>
                  <a:pt x="38425" y="50051"/>
                </a:cubicBezTo>
                <a:cubicBezTo>
                  <a:pt x="38920" y="49867"/>
                  <a:pt x="39397" y="49636"/>
                  <a:pt x="39849" y="49361"/>
                </a:cubicBezTo>
                <a:lnTo>
                  <a:pt x="39849" y="49361"/>
                </a:lnTo>
                <a:cubicBezTo>
                  <a:pt x="37218" y="57029"/>
                  <a:pt x="30892" y="64406"/>
                  <a:pt x="25228" y="68552"/>
                </a:cubicBezTo>
                <a:cubicBezTo>
                  <a:pt x="20328" y="72140"/>
                  <a:pt x="12568" y="75161"/>
                  <a:pt x="6288" y="75161"/>
                </a:cubicBezTo>
                <a:cubicBezTo>
                  <a:pt x="4993" y="75161"/>
                  <a:pt x="3762" y="75033"/>
                  <a:pt x="2631" y="74754"/>
                </a:cubicBezTo>
                <a:lnTo>
                  <a:pt x="2569" y="75001"/>
                </a:lnTo>
                <a:cubicBezTo>
                  <a:pt x="3715" y="75284"/>
                  <a:pt x="4964" y="75413"/>
                  <a:pt x="6275" y="75413"/>
                </a:cubicBezTo>
                <a:cubicBezTo>
                  <a:pt x="12618" y="75413"/>
                  <a:pt x="20441" y="72371"/>
                  <a:pt x="25378" y="68757"/>
                </a:cubicBezTo>
                <a:cubicBezTo>
                  <a:pt x="31144" y="64536"/>
                  <a:pt x="37587" y="56982"/>
                  <a:pt x="40179" y="49153"/>
                </a:cubicBezTo>
                <a:cubicBezTo>
                  <a:pt x="40607" y="48864"/>
                  <a:pt x="41012" y="48543"/>
                  <a:pt x="41390" y="48190"/>
                </a:cubicBezTo>
                <a:lnTo>
                  <a:pt x="41390" y="48190"/>
                </a:lnTo>
                <a:cubicBezTo>
                  <a:pt x="39665" y="56483"/>
                  <a:pt x="33080" y="64932"/>
                  <a:pt x="27157" y="69555"/>
                </a:cubicBezTo>
                <a:cubicBezTo>
                  <a:pt x="20304" y="74901"/>
                  <a:pt x="11465" y="77236"/>
                  <a:pt x="6275" y="77236"/>
                </a:cubicBezTo>
                <a:cubicBezTo>
                  <a:pt x="5363" y="77236"/>
                  <a:pt x="4563" y="77163"/>
                  <a:pt x="3907" y="77023"/>
                </a:cubicBezTo>
                <a:lnTo>
                  <a:pt x="3854" y="77271"/>
                </a:lnTo>
                <a:cubicBezTo>
                  <a:pt x="4720" y="77456"/>
                  <a:pt x="5653" y="77541"/>
                  <a:pt x="6631" y="77541"/>
                </a:cubicBezTo>
                <a:cubicBezTo>
                  <a:pt x="13553" y="77541"/>
                  <a:pt x="22798" y="73275"/>
                  <a:pt x="27313" y="69754"/>
                </a:cubicBezTo>
                <a:cubicBezTo>
                  <a:pt x="33355" y="65040"/>
                  <a:pt x="40074" y="56366"/>
                  <a:pt x="41700" y="47889"/>
                </a:cubicBezTo>
                <a:cubicBezTo>
                  <a:pt x="41995" y="47590"/>
                  <a:pt x="42273" y="47274"/>
                  <a:pt x="42531" y="46943"/>
                </a:cubicBezTo>
                <a:lnTo>
                  <a:pt x="42531" y="46943"/>
                </a:lnTo>
                <a:cubicBezTo>
                  <a:pt x="42055" y="55755"/>
                  <a:pt x="35254" y="65412"/>
                  <a:pt x="29084" y="70556"/>
                </a:cubicBezTo>
                <a:cubicBezTo>
                  <a:pt x="26438" y="72763"/>
                  <a:pt x="22059" y="75220"/>
                  <a:pt x="17659" y="76970"/>
                </a:cubicBezTo>
                <a:cubicBezTo>
                  <a:pt x="13571" y="78596"/>
                  <a:pt x="9911" y="79449"/>
                  <a:pt x="7102" y="79449"/>
                </a:cubicBezTo>
                <a:cubicBezTo>
                  <a:pt x="6409" y="79449"/>
                  <a:pt x="5767" y="79397"/>
                  <a:pt x="5184" y="79292"/>
                </a:cubicBezTo>
                <a:lnTo>
                  <a:pt x="5139" y="79542"/>
                </a:lnTo>
                <a:cubicBezTo>
                  <a:pt x="5735" y="79650"/>
                  <a:pt x="6391" y="79703"/>
                  <a:pt x="7097" y="79703"/>
                </a:cubicBezTo>
                <a:cubicBezTo>
                  <a:pt x="9943" y="79703"/>
                  <a:pt x="13636" y="78845"/>
                  <a:pt x="17754" y="77206"/>
                </a:cubicBezTo>
                <a:cubicBezTo>
                  <a:pt x="22178" y="75447"/>
                  <a:pt x="26583" y="72974"/>
                  <a:pt x="29249" y="70752"/>
                </a:cubicBezTo>
                <a:cubicBezTo>
                  <a:pt x="35541" y="65506"/>
                  <a:pt x="42478" y="55588"/>
                  <a:pt x="42796" y="46598"/>
                </a:cubicBezTo>
                <a:cubicBezTo>
                  <a:pt x="42941" y="46396"/>
                  <a:pt x="43083" y="46189"/>
                  <a:pt x="43217" y="45976"/>
                </a:cubicBezTo>
                <a:lnTo>
                  <a:pt x="43217" y="45976"/>
                </a:lnTo>
                <a:cubicBezTo>
                  <a:pt x="44214" y="55059"/>
                  <a:pt x="37342" y="65907"/>
                  <a:pt x="31016" y="71559"/>
                </a:cubicBezTo>
                <a:cubicBezTo>
                  <a:pt x="26301" y="75770"/>
                  <a:pt x="14372" y="81646"/>
                  <a:pt x="7751" y="81646"/>
                </a:cubicBezTo>
                <a:cubicBezTo>
                  <a:pt x="7295" y="81646"/>
                  <a:pt x="6864" y="81619"/>
                  <a:pt x="6462" y="81560"/>
                </a:cubicBezTo>
                <a:lnTo>
                  <a:pt x="6425" y="81812"/>
                </a:lnTo>
                <a:cubicBezTo>
                  <a:pt x="6838" y="81869"/>
                  <a:pt x="7253" y="81898"/>
                  <a:pt x="7669" y="81898"/>
                </a:cubicBezTo>
                <a:cubicBezTo>
                  <a:pt x="7690" y="81898"/>
                  <a:pt x="7711" y="81898"/>
                  <a:pt x="7732" y="81898"/>
                </a:cubicBezTo>
                <a:cubicBezTo>
                  <a:pt x="14419" y="81898"/>
                  <a:pt x="26439" y="75986"/>
                  <a:pt x="31184" y="71747"/>
                </a:cubicBezTo>
                <a:cubicBezTo>
                  <a:pt x="37629" y="65991"/>
                  <a:pt x="44626" y="54874"/>
                  <a:pt x="43429" y="45629"/>
                </a:cubicBezTo>
                <a:cubicBezTo>
                  <a:pt x="43467" y="45563"/>
                  <a:pt x="43506" y="45495"/>
                  <a:pt x="43544" y="45428"/>
                </a:cubicBezTo>
                <a:lnTo>
                  <a:pt x="43544" y="45428"/>
                </a:lnTo>
                <a:cubicBezTo>
                  <a:pt x="44775" y="49810"/>
                  <a:pt x="43726" y="54508"/>
                  <a:pt x="42416" y="58035"/>
                </a:cubicBezTo>
                <a:cubicBezTo>
                  <a:pt x="40485" y="63240"/>
                  <a:pt x="36854" y="68805"/>
                  <a:pt x="32943" y="72560"/>
                </a:cubicBezTo>
                <a:cubicBezTo>
                  <a:pt x="30635" y="74776"/>
                  <a:pt x="25936" y="77734"/>
                  <a:pt x="20973" y="80094"/>
                </a:cubicBezTo>
                <a:cubicBezTo>
                  <a:pt x="15864" y="82524"/>
                  <a:pt x="11416" y="83870"/>
                  <a:pt x="8554" y="83870"/>
                </a:cubicBezTo>
                <a:cubicBezTo>
                  <a:pt x="8265" y="83870"/>
                  <a:pt x="7992" y="83856"/>
                  <a:pt x="7736" y="83828"/>
                </a:cubicBezTo>
                <a:lnTo>
                  <a:pt x="7710" y="84081"/>
                </a:lnTo>
                <a:cubicBezTo>
                  <a:pt x="7990" y="84111"/>
                  <a:pt x="8271" y="84126"/>
                  <a:pt x="8552" y="84126"/>
                </a:cubicBezTo>
                <a:cubicBezTo>
                  <a:pt x="8566" y="84126"/>
                  <a:pt x="8579" y="84126"/>
                  <a:pt x="8593" y="84126"/>
                </a:cubicBezTo>
                <a:cubicBezTo>
                  <a:pt x="15494" y="84126"/>
                  <a:pt x="28962" y="76736"/>
                  <a:pt x="33119" y="72744"/>
                </a:cubicBezTo>
                <a:cubicBezTo>
                  <a:pt x="39364" y="66745"/>
                  <a:pt x="45984" y="55206"/>
                  <a:pt x="43975" y="46121"/>
                </a:cubicBezTo>
                <a:lnTo>
                  <a:pt x="43975" y="46121"/>
                </a:lnTo>
                <a:cubicBezTo>
                  <a:pt x="47306" y="54928"/>
                  <a:pt x="40997" y="67219"/>
                  <a:pt x="34871" y="73563"/>
                </a:cubicBezTo>
                <a:cubicBezTo>
                  <a:pt x="30579" y="78011"/>
                  <a:pt x="15671" y="86112"/>
                  <a:pt x="9451" y="86112"/>
                </a:cubicBezTo>
                <a:cubicBezTo>
                  <a:pt x="9300" y="86112"/>
                  <a:pt x="9154" y="86108"/>
                  <a:pt x="9014" y="86098"/>
                </a:cubicBezTo>
                <a:lnTo>
                  <a:pt x="8995" y="86351"/>
                </a:lnTo>
                <a:cubicBezTo>
                  <a:pt x="9145" y="86362"/>
                  <a:pt x="9302" y="86366"/>
                  <a:pt x="9464" y="86366"/>
                </a:cubicBezTo>
                <a:cubicBezTo>
                  <a:pt x="12323" y="86366"/>
                  <a:pt x="17113" y="84754"/>
                  <a:pt x="22744" y="81883"/>
                </a:cubicBezTo>
                <a:cubicBezTo>
                  <a:pt x="27982" y="79213"/>
                  <a:pt x="32929" y="75941"/>
                  <a:pt x="35055" y="73739"/>
                </a:cubicBezTo>
                <a:cubicBezTo>
                  <a:pt x="41467" y="67095"/>
                  <a:pt x="48071" y="53974"/>
                  <a:pt x="43774" y="45009"/>
                </a:cubicBezTo>
                <a:cubicBezTo>
                  <a:pt x="43861" y="44840"/>
                  <a:pt x="43944" y="44669"/>
                  <a:pt x="44026" y="44495"/>
                </a:cubicBezTo>
                <a:cubicBezTo>
                  <a:pt x="45311" y="41713"/>
                  <a:pt x="45689" y="38644"/>
                  <a:pt x="46055" y="35677"/>
                </a:cubicBezTo>
                <a:cubicBezTo>
                  <a:pt x="46281" y="33838"/>
                  <a:pt x="46380" y="31945"/>
                  <a:pt x="46477" y="30115"/>
                </a:cubicBezTo>
                <a:cubicBezTo>
                  <a:pt x="46534" y="29033"/>
                  <a:pt x="46592" y="27939"/>
                  <a:pt x="46676" y="26845"/>
                </a:cubicBezTo>
                <a:cubicBezTo>
                  <a:pt x="46831" y="25256"/>
                  <a:pt x="47013" y="23655"/>
                  <a:pt x="47300" y="22073"/>
                </a:cubicBezTo>
                <a:cubicBezTo>
                  <a:pt x="47471" y="21214"/>
                  <a:pt x="47692" y="20365"/>
                  <a:pt x="47959" y="19532"/>
                </a:cubicBezTo>
                <a:cubicBezTo>
                  <a:pt x="49725" y="14058"/>
                  <a:pt x="55422" y="12322"/>
                  <a:pt x="58662" y="11774"/>
                </a:cubicBezTo>
                <a:cubicBezTo>
                  <a:pt x="60078" y="11535"/>
                  <a:pt x="62811" y="11074"/>
                  <a:pt x="65704" y="11074"/>
                </a:cubicBezTo>
                <a:cubicBezTo>
                  <a:pt x="69163" y="11074"/>
                  <a:pt x="72850" y="11734"/>
                  <a:pt x="74785" y="14224"/>
                </a:cubicBezTo>
                <a:cubicBezTo>
                  <a:pt x="75663" y="15355"/>
                  <a:pt x="76131" y="16912"/>
                  <a:pt x="76174" y="18850"/>
                </a:cubicBezTo>
                <a:cubicBezTo>
                  <a:pt x="76311" y="25156"/>
                  <a:pt x="74057" y="30991"/>
                  <a:pt x="71877" y="36635"/>
                </a:cubicBezTo>
                <a:cubicBezTo>
                  <a:pt x="71496" y="37620"/>
                  <a:pt x="71112" y="38618"/>
                  <a:pt x="70737" y="39625"/>
                </a:cubicBezTo>
                <a:cubicBezTo>
                  <a:pt x="70630" y="39798"/>
                  <a:pt x="70522" y="39973"/>
                  <a:pt x="70417" y="40145"/>
                </a:cubicBezTo>
                <a:cubicBezTo>
                  <a:pt x="70107" y="40662"/>
                  <a:pt x="69788" y="41181"/>
                  <a:pt x="69453" y="41688"/>
                </a:cubicBezTo>
                <a:cubicBezTo>
                  <a:pt x="69252" y="37831"/>
                  <a:pt x="65477" y="34872"/>
                  <a:pt x="61794" y="34197"/>
                </a:cubicBezTo>
                <a:cubicBezTo>
                  <a:pt x="61332" y="34113"/>
                  <a:pt x="60857" y="34071"/>
                  <a:pt x="60382" y="34071"/>
                </a:cubicBezTo>
                <a:cubicBezTo>
                  <a:pt x="59230" y="34071"/>
                  <a:pt x="58082" y="34315"/>
                  <a:pt x="57140" y="34778"/>
                </a:cubicBezTo>
                <a:cubicBezTo>
                  <a:pt x="55054" y="35801"/>
                  <a:pt x="53922" y="38078"/>
                  <a:pt x="54255" y="40576"/>
                </a:cubicBezTo>
                <a:cubicBezTo>
                  <a:pt x="54355" y="41327"/>
                  <a:pt x="54596" y="42057"/>
                  <a:pt x="54954" y="42741"/>
                </a:cubicBezTo>
                <a:cubicBezTo>
                  <a:pt x="55034" y="42940"/>
                  <a:pt x="55121" y="43134"/>
                  <a:pt x="55220" y="43325"/>
                </a:cubicBezTo>
                <a:cubicBezTo>
                  <a:pt x="55294" y="43512"/>
                  <a:pt x="55377" y="43696"/>
                  <a:pt x="55468" y="43876"/>
                </a:cubicBezTo>
                <a:cubicBezTo>
                  <a:pt x="55545" y="44081"/>
                  <a:pt x="55635" y="44283"/>
                  <a:pt x="55733" y="44479"/>
                </a:cubicBezTo>
                <a:cubicBezTo>
                  <a:pt x="55806" y="44678"/>
                  <a:pt x="55889" y="44873"/>
                  <a:pt x="55983" y="45063"/>
                </a:cubicBezTo>
                <a:cubicBezTo>
                  <a:pt x="56051" y="45257"/>
                  <a:pt x="56130" y="45447"/>
                  <a:pt x="56219" y="45630"/>
                </a:cubicBezTo>
                <a:cubicBezTo>
                  <a:pt x="56221" y="45634"/>
                  <a:pt x="56221" y="45637"/>
                  <a:pt x="56222" y="45640"/>
                </a:cubicBezTo>
                <a:cubicBezTo>
                  <a:pt x="56293" y="45853"/>
                  <a:pt x="56378" y="46061"/>
                  <a:pt x="56477" y="46263"/>
                </a:cubicBezTo>
                <a:cubicBezTo>
                  <a:pt x="56500" y="46336"/>
                  <a:pt x="56523" y="46410"/>
                  <a:pt x="56551" y="46484"/>
                </a:cubicBezTo>
                <a:cubicBezTo>
                  <a:pt x="57204" y="48216"/>
                  <a:pt x="58793" y="49585"/>
                  <a:pt x="60802" y="50142"/>
                </a:cubicBezTo>
                <a:cubicBezTo>
                  <a:pt x="61428" y="50315"/>
                  <a:pt x="62060" y="50400"/>
                  <a:pt x="62677" y="50400"/>
                </a:cubicBezTo>
                <a:cubicBezTo>
                  <a:pt x="64040" y="50400"/>
                  <a:pt x="65331" y="49985"/>
                  <a:pt x="66330" y="49193"/>
                </a:cubicBezTo>
                <a:cubicBezTo>
                  <a:pt x="68152" y="47749"/>
                  <a:pt x="69019" y="45433"/>
                  <a:pt x="69752" y="43182"/>
                </a:cubicBezTo>
                <a:cubicBezTo>
                  <a:pt x="69832" y="42933"/>
                  <a:pt x="69920" y="42685"/>
                  <a:pt x="70005" y="42437"/>
                </a:cubicBezTo>
                <a:cubicBezTo>
                  <a:pt x="70112" y="42151"/>
                  <a:pt x="70220" y="41867"/>
                  <a:pt x="70331" y="41582"/>
                </a:cubicBezTo>
                <a:cubicBezTo>
                  <a:pt x="70453" y="41296"/>
                  <a:pt x="70572" y="41009"/>
                  <a:pt x="70697" y="40722"/>
                </a:cubicBezTo>
                <a:cubicBezTo>
                  <a:pt x="70875" y="40343"/>
                  <a:pt x="71056" y="39965"/>
                  <a:pt x="71240" y="39587"/>
                </a:cubicBezTo>
                <a:cubicBezTo>
                  <a:pt x="71394" y="39291"/>
                  <a:pt x="71553" y="38996"/>
                  <a:pt x="71710" y="38700"/>
                </a:cubicBezTo>
                <a:cubicBezTo>
                  <a:pt x="71897" y="38374"/>
                  <a:pt x="72081" y="38047"/>
                  <a:pt x="72269" y="37721"/>
                </a:cubicBezTo>
                <a:cubicBezTo>
                  <a:pt x="72474" y="37387"/>
                  <a:pt x="72682" y="37052"/>
                  <a:pt x="72891" y="36719"/>
                </a:cubicBezTo>
                <a:cubicBezTo>
                  <a:pt x="73647" y="35574"/>
                  <a:pt x="74413" y="34441"/>
                  <a:pt x="75169" y="33327"/>
                </a:cubicBezTo>
                <a:cubicBezTo>
                  <a:pt x="79287" y="27259"/>
                  <a:pt x="83546" y="20985"/>
                  <a:pt x="85112" y="13476"/>
                </a:cubicBezTo>
                <a:cubicBezTo>
                  <a:pt x="85604" y="11126"/>
                  <a:pt x="85472" y="9110"/>
                  <a:pt x="84720" y="7483"/>
                </a:cubicBezTo>
                <a:cubicBezTo>
                  <a:pt x="81718" y="983"/>
                  <a:pt x="70027" y="278"/>
                  <a:pt x="66185" y="47"/>
                </a:cubicBezTo>
                <a:cubicBezTo>
                  <a:pt x="65713" y="18"/>
                  <a:pt x="65196" y="0"/>
                  <a:pt x="64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27"/>
          <p:cNvGrpSpPr/>
          <p:nvPr/>
        </p:nvGrpSpPr>
        <p:grpSpPr>
          <a:xfrm>
            <a:off x="-933394" y="1495126"/>
            <a:ext cx="1580400" cy="990525"/>
            <a:chOff x="6568974" y="369225"/>
            <a:chExt cx="1580400" cy="990525"/>
          </a:xfrm>
        </p:grpSpPr>
        <p:cxnSp>
          <p:nvCxnSpPr>
            <p:cNvPr id="673" name="Google Shape;673;p27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7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7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7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7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7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7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7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7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7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7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7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29"/>
          <p:cNvPicPr preferRelativeResize="0"/>
          <p:nvPr/>
        </p:nvPicPr>
        <p:blipFill rotWithShape="1">
          <a:blip r:embed="rId2">
            <a:alphaModFix/>
          </a:blip>
          <a:srcRect l="5191" r="1767"/>
          <a:stretch/>
        </p:blipFill>
        <p:spPr>
          <a:xfrm flipH="1"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29"/>
          <p:cNvSpPr/>
          <p:nvPr/>
        </p:nvSpPr>
        <p:spPr>
          <a:xfrm rot="-1205634" flipH="1">
            <a:off x="7577758" y="-349132"/>
            <a:ext cx="1256439" cy="1777256"/>
          </a:xfrm>
          <a:custGeom>
            <a:avLst/>
            <a:gdLst/>
            <a:ahLst/>
            <a:cxnLst/>
            <a:rect l="l" t="t" r="r" b="b"/>
            <a:pathLst>
              <a:path w="56316" h="79660" extrusionOk="0">
                <a:moveTo>
                  <a:pt x="10583" y="24740"/>
                </a:moveTo>
                <a:cubicBezTo>
                  <a:pt x="11911" y="24740"/>
                  <a:pt x="13338" y="25344"/>
                  <a:pt x="14564" y="25863"/>
                </a:cubicBezTo>
                <a:lnTo>
                  <a:pt x="14712" y="25924"/>
                </a:lnTo>
                <a:cubicBezTo>
                  <a:pt x="14061" y="25705"/>
                  <a:pt x="13396" y="25557"/>
                  <a:pt x="12746" y="25557"/>
                </a:cubicBezTo>
                <a:cubicBezTo>
                  <a:pt x="12116" y="25557"/>
                  <a:pt x="11499" y="25696"/>
                  <a:pt x="10920" y="26045"/>
                </a:cubicBezTo>
                <a:cubicBezTo>
                  <a:pt x="9200" y="27078"/>
                  <a:pt x="9263" y="29498"/>
                  <a:pt x="9618" y="31346"/>
                </a:cubicBezTo>
                <a:cubicBezTo>
                  <a:pt x="10721" y="37075"/>
                  <a:pt x="13196" y="42500"/>
                  <a:pt x="15590" y="47746"/>
                </a:cubicBezTo>
                <a:cubicBezTo>
                  <a:pt x="17144" y="51153"/>
                  <a:pt x="18727" y="54621"/>
                  <a:pt x="19943" y="58202"/>
                </a:cubicBezTo>
                <a:cubicBezTo>
                  <a:pt x="18479" y="54115"/>
                  <a:pt x="16471" y="50219"/>
                  <a:pt x="14501" y="46399"/>
                </a:cubicBezTo>
                <a:cubicBezTo>
                  <a:pt x="11864" y="41289"/>
                  <a:pt x="9139" y="36003"/>
                  <a:pt x="7769" y="30362"/>
                </a:cubicBezTo>
                <a:cubicBezTo>
                  <a:pt x="7422" y="28930"/>
                  <a:pt x="7081" y="26364"/>
                  <a:pt x="8709" y="25275"/>
                </a:cubicBezTo>
                <a:cubicBezTo>
                  <a:pt x="9284" y="24890"/>
                  <a:pt x="9921" y="24740"/>
                  <a:pt x="10583" y="24740"/>
                </a:cubicBezTo>
                <a:close/>
                <a:moveTo>
                  <a:pt x="21355" y="65545"/>
                </a:moveTo>
                <a:cubicBezTo>
                  <a:pt x="21361" y="65620"/>
                  <a:pt x="21364" y="65696"/>
                  <a:pt x="21367" y="65770"/>
                </a:cubicBezTo>
                <a:cubicBezTo>
                  <a:pt x="21355" y="65747"/>
                  <a:pt x="21342" y="65724"/>
                  <a:pt x="21329" y="65703"/>
                </a:cubicBezTo>
                <a:lnTo>
                  <a:pt x="21329" y="65703"/>
                </a:lnTo>
                <a:cubicBezTo>
                  <a:pt x="21332" y="65686"/>
                  <a:pt x="21336" y="65671"/>
                  <a:pt x="21339" y="65654"/>
                </a:cubicBezTo>
                <a:cubicBezTo>
                  <a:pt x="21345" y="65619"/>
                  <a:pt x="21349" y="65582"/>
                  <a:pt x="21355" y="65545"/>
                </a:cubicBezTo>
                <a:close/>
                <a:moveTo>
                  <a:pt x="12815" y="58236"/>
                </a:moveTo>
                <a:cubicBezTo>
                  <a:pt x="16015" y="58236"/>
                  <a:pt x="19218" y="59381"/>
                  <a:pt x="20805" y="62521"/>
                </a:cubicBezTo>
                <a:cubicBezTo>
                  <a:pt x="20866" y="62763"/>
                  <a:pt x="20929" y="63005"/>
                  <a:pt x="20981" y="63252"/>
                </a:cubicBezTo>
                <a:cubicBezTo>
                  <a:pt x="19545" y="60757"/>
                  <a:pt x="17127" y="59785"/>
                  <a:pt x="15262" y="59413"/>
                </a:cubicBezTo>
                <a:cubicBezTo>
                  <a:pt x="14473" y="59257"/>
                  <a:pt x="13634" y="59180"/>
                  <a:pt x="12779" y="59180"/>
                </a:cubicBezTo>
                <a:cubicBezTo>
                  <a:pt x="11025" y="59180"/>
                  <a:pt x="9201" y="59502"/>
                  <a:pt x="7587" y="60122"/>
                </a:cubicBezTo>
                <a:cubicBezTo>
                  <a:pt x="5983" y="60737"/>
                  <a:pt x="4788" y="61495"/>
                  <a:pt x="3937" y="62441"/>
                </a:cubicBezTo>
                <a:cubicBezTo>
                  <a:pt x="2982" y="63500"/>
                  <a:pt x="2445" y="64940"/>
                  <a:pt x="2411" y="66478"/>
                </a:cubicBezTo>
                <a:cubicBezTo>
                  <a:pt x="2198" y="64750"/>
                  <a:pt x="2645" y="63067"/>
                  <a:pt x="3647" y="61843"/>
                </a:cubicBezTo>
                <a:cubicBezTo>
                  <a:pt x="4432" y="60885"/>
                  <a:pt x="5566" y="60088"/>
                  <a:pt x="7114" y="59410"/>
                </a:cubicBezTo>
                <a:cubicBezTo>
                  <a:pt x="8729" y="58700"/>
                  <a:pt x="10770" y="58236"/>
                  <a:pt x="12815" y="58236"/>
                </a:cubicBezTo>
                <a:close/>
                <a:moveTo>
                  <a:pt x="21242" y="66065"/>
                </a:moveTo>
                <a:cubicBezTo>
                  <a:pt x="21285" y="66143"/>
                  <a:pt x="21327" y="66222"/>
                  <a:pt x="21367" y="66304"/>
                </a:cubicBezTo>
                <a:cubicBezTo>
                  <a:pt x="21361" y="66409"/>
                  <a:pt x="21353" y="66512"/>
                  <a:pt x="21342" y="66617"/>
                </a:cubicBezTo>
                <a:cubicBezTo>
                  <a:pt x="21281" y="66523"/>
                  <a:pt x="21216" y="66432"/>
                  <a:pt x="21151" y="66343"/>
                </a:cubicBezTo>
                <a:lnTo>
                  <a:pt x="21149" y="66344"/>
                </a:lnTo>
                <a:cubicBezTo>
                  <a:pt x="21183" y="66252"/>
                  <a:pt x="21216" y="66159"/>
                  <a:pt x="21242" y="66065"/>
                </a:cubicBezTo>
                <a:close/>
                <a:moveTo>
                  <a:pt x="21578" y="66782"/>
                </a:moveTo>
                <a:cubicBezTo>
                  <a:pt x="21580" y="66784"/>
                  <a:pt x="21582" y="66785"/>
                  <a:pt x="21582" y="66788"/>
                </a:cubicBezTo>
                <a:cubicBezTo>
                  <a:pt x="21586" y="66866"/>
                  <a:pt x="21589" y="66944"/>
                  <a:pt x="21592" y="67023"/>
                </a:cubicBezTo>
                <a:lnTo>
                  <a:pt x="21592" y="67025"/>
                </a:lnTo>
                <a:cubicBezTo>
                  <a:pt x="21578" y="67000"/>
                  <a:pt x="21565" y="66978"/>
                  <a:pt x="21551" y="66955"/>
                </a:cubicBezTo>
                <a:cubicBezTo>
                  <a:pt x="21560" y="66898"/>
                  <a:pt x="21571" y="66839"/>
                  <a:pt x="21578" y="66782"/>
                </a:cubicBezTo>
                <a:close/>
                <a:moveTo>
                  <a:pt x="21038" y="66623"/>
                </a:moveTo>
                <a:cubicBezTo>
                  <a:pt x="21123" y="66745"/>
                  <a:pt x="21207" y="66870"/>
                  <a:pt x="21284" y="67000"/>
                </a:cubicBezTo>
                <a:cubicBezTo>
                  <a:pt x="21273" y="67052"/>
                  <a:pt x="21267" y="67106"/>
                  <a:pt x="21254" y="67159"/>
                </a:cubicBezTo>
                <a:cubicBezTo>
                  <a:pt x="21241" y="67217"/>
                  <a:pt x="21220" y="67273"/>
                  <a:pt x="21205" y="67330"/>
                </a:cubicBezTo>
                <a:cubicBezTo>
                  <a:pt x="21102" y="67197"/>
                  <a:pt x="20994" y="67071"/>
                  <a:pt x="20883" y="66949"/>
                </a:cubicBezTo>
                <a:cubicBezTo>
                  <a:pt x="20940" y="66841"/>
                  <a:pt x="20991" y="66733"/>
                  <a:pt x="21038" y="66623"/>
                </a:cubicBezTo>
                <a:close/>
                <a:moveTo>
                  <a:pt x="12745" y="59447"/>
                </a:moveTo>
                <a:cubicBezTo>
                  <a:pt x="16146" y="59447"/>
                  <a:pt x="19617" y="60689"/>
                  <a:pt x="21133" y="64122"/>
                </a:cubicBezTo>
                <a:cubicBezTo>
                  <a:pt x="21146" y="64249"/>
                  <a:pt x="21154" y="64375"/>
                  <a:pt x="21160" y="64503"/>
                </a:cubicBezTo>
                <a:lnTo>
                  <a:pt x="21160" y="64505"/>
                </a:lnTo>
                <a:cubicBezTo>
                  <a:pt x="19823" y="62180"/>
                  <a:pt x="17588" y="61166"/>
                  <a:pt x="15828" y="60728"/>
                </a:cubicBezTo>
                <a:cubicBezTo>
                  <a:pt x="14841" y="60483"/>
                  <a:pt x="13768" y="60362"/>
                  <a:pt x="12676" y="60362"/>
                </a:cubicBezTo>
                <a:cubicBezTo>
                  <a:pt x="11146" y="60362"/>
                  <a:pt x="9580" y="60599"/>
                  <a:pt x="8163" y="61067"/>
                </a:cubicBezTo>
                <a:cubicBezTo>
                  <a:pt x="6538" y="61604"/>
                  <a:pt x="5315" y="62302"/>
                  <a:pt x="4423" y="63201"/>
                </a:cubicBezTo>
                <a:cubicBezTo>
                  <a:pt x="3374" y="64260"/>
                  <a:pt x="2763" y="65755"/>
                  <a:pt x="2702" y="67369"/>
                </a:cubicBezTo>
                <a:cubicBezTo>
                  <a:pt x="2698" y="67328"/>
                  <a:pt x="2692" y="67287"/>
                  <a:pt x="2688" y="67247"/>
                </a:cubicBezTo>
                <a:cubicBezTo>
                  <a:pt x="2531" y="65489"/>
                  <a:pt x="3054" y="63800"/>
                  <a:pt x="4125" y="62612"/>
                </a:cubicBezTo>
                <a:cubicBezTo>
                  <a:pt x="4949" y="61698"/>
                  <a:pt x="6112" y="60961"/>
                  <a:pt x="7678" y="60361"/>
                </a:cubicBezTo>
                <a:cubicBezTo>
                  <a:pt x="9141" y="59799"/>
                  <a:pt x="10932" y="59447"/>
                  <a:pt x="12745" y="59447"/>
                </a:cubicBezTo>
                <a:close/>
                <a:moveTo>
                  <a:pt x="21469" y="67328"/>
                </a:moveTo>
                <a:cubicBezTo>
                  <a:pt x="21512" y="67409"/>
                  <a:pt x="21552" y="67490"/>
                  <a:pt x="21592" y="67572"/>
                </a:cubicBezTo>
                <a:cubicBezTo>
                  <a:pt x="21588" y="67662"/>
                  <a:pt x="21580" y="67753"/>
                  <a:pt x="21572" y="67844"/>
                </a:cubicBezTo>
                <a:lnTo>
                  <a:pt x="21572" y="67845"/>
                </a:lnTo>
                <a:cubicBezTo>
                  <a:pt x="21514" y="67757"/>
                  <a:pt x="21457" y="67671"/>
                  <a:pt x="21396" y="67588"/>
                </a:cubicBezTo>
                <a:cubicBezTo>
                  <a:pt x="21424" y="67503"/>
                  <a:pt x="21447" y="67415"/>
                  <a:pt x="21469" y="67328"/>
                </a:cubicBezTo>
                <a:close/>
                <a:moveTo>
                  <a:pt x="20748" y="67196"/>
                </a:moveTo>
                <a:cubicBezTo>
                  <a:pt x="20873" y="67336"/>
                  <a:pt x="20992" y="67484"/>
                  <a:pt x="21108" y="67637"/>
                </a:cubicBezTo>
                <a:cubicBezTo>
                  <a:pt x="21063" y="67756"/>
                  <a:pt x="21014" y="67875"/>
                  <a:pt x="20960" y="67992"/>
                </a:cubicBezTo>
                <a:cubicBezTo>
                  <a:pt x="20813" y="67839"/>
                  <a:pt x="20663" y="67693"/>
                  <a:pt x="20511" y="67555"/>
                </a:cubicBezTo>
                <a:cubicBezTo>
                  <a:pt x="20596" y="67436"/>
                  <a:pt x="20674" y="67316"/>
                  <a:pt x="20748" y="67196"/>
                </a:cubicBezTo>
                <a:close/>
                <a:moveTo>
                  <a:pt x="12648" y="60624"/>
                </a:moveTo>
                <a:cubicBezTo>
                  <a:pt x="16022" y="60624"/>
                  <a:pt x="19549" y="61811"/>
                  <a:pt x="21153" y="65033"/>
                </a:cubicBezTo>
                <a:cubicBezTo>
                  <a:pt x="21148" y="65145"/>
                  <a:pt x="21137" y="65259"/>
                  <a:pt x="21123" y="65372"/>
                </a:cubicBezTo>
                <a:lnTo>
                  <a:pt x="21123" y="65374"/>
                </a:lnTo>
                <a:cubicBezTo>
                  <a:pt x="19272" y="62581"/>
                  <a:pt x="15780" y="61518"/>
                  <a:pt x="12520" y="61518"/>
                </a:cubicBezTo>
                <a:cubicBezTo>
                  <a:pt x="11176" y="61518"/>
                  <a:pt x="9872" y="61698"/>
                  <a:pt x="8738" y="62013"/>
                </a:cubicBezTo>
                <a:cubicBezTo>
                  <a:pt x="7093" y="62470"/>
                  <a:pt x="5841" y="63106"/>
                  <a:pt x="4909" y="63959"/>
                </a:cubicBezTo>
                <a:cubicBezTo>
                  <a:pt x="3762" y="65011"/>
                  <a:pt x="3068" y="66563"/>
                  <a:pt x="2977" y="68259"/>
                </a:cubicBezTo>
                <a:cubicBezTo>
                  <a:pt x="2968" y="68146"/>
                  <a:pt x="2960" y="68032"/>
                  <a:pt x="2955" y="67919"/>
                </a:cubicBezTo>
                <a:cubicBezTo>
                  <a:pt x="2883" y="66164"/>
                  <a:pt x="3483" y="64510"/>
                  <a:pt x="4603" y="63379"/>
                </a:cubicBezTo>
                <a:cubicBezTo>
                  <a:pt x="5466" y="62510"/>
                  <a:pt x="6655" y="61833"/>
                  <a:pt x="8241" y="61310"/>
                </a:cubicBezTo>
                <a:cubicBezTo>
                  <a:pt x="9537" y="60882"/>
                  <a:pt x="11076" y="60624"/>
                  <a:pt x="12648" y="60624"/>
                </a:cubicBezTo>
                <a:close/>
                <a:moveTo>
                  <a:pt x="21807" y="68057"/>
                </a:moveTo>
                <a:cubicBezTo>
                  <a:pt x="21814" y="68077"/>
                  <a:pt x="21824" y="68097"/>
                  <a:pt x="21831" y="68118"/>
                </a:cubicBezTo>
                <a:cubicBezTo>
                  <a:pt x="21835" y="68171"/>
                  <a:pt x="21835" y="68223"/>
                  <a:pt x="21836" y="68277"/>
                </a:cubicBezTo>
                <a:lnTo>
                  <a:pt x="21836" y="68279"/>
                </a:lnTo>
                <a:cubicBezTo>
                  <a:pt x="21819" y="68250"/>
                  <a:pt x="21804" y="68219"/>
                  <a:pt x="21787" y="68189"/>
                </a:cubicBezTo>
                <a:cubicBezTo>
                  <a:pt x="21793" y="68145"/>
                  <a:pt x="21801" y="68101"/>
                  <a:pt x="21807" y="68057"/>
                </a:cubicBezTo>
                <a:close/>
                <a:moveTo>
                  <a:pt x="21285" y="67884"/>
                </a:moveTo>
                <a:cubicBezTo>
                  <a:pt x="21367" y="68003"/>
                  <a:pt x="21446" y="68125"/>
                  <a:pt x="21520" y="68250"/>
                </a:cubicBezTo>
                <a:cubicBezTo>
                  <a:pt x="21503" y="68356"/>
                  <a:pt x="21480" y="68459"/>
                  <a:pt x="21453" y="68564"/>
                </a:cubicBezTo>
                <a:cubicBezTo>
                  <a:pt x="21353" y="68435"/>
                  <a:pt x="21250" y="68310"/>
                  <a:pt x="21145" y="68192"/>
                </a:cubicBezTo>
                <a:lnTo>
                  <a:pt x="21145" y="68192"/>
                </a:lnTo>
                <a:cubicBezTo>
                  <a:pt x="21196" y="68090"/>
                  <a:pt x="21242" y="67987"/>
                  <a:pt x="21285" y="67884"/>
                </a:cubicBezTo>
                <a:close/>
                <a:moveTo>
                  <a:pt x="20346" y="67765"/>
                </a:moveTo>
                <a:cubicBezTo>
                  <a:pt x="20515" y="67918"/>
                  <a:pt x="20677" y="68078"/>
                  <a:pt x="20835" y="68243"/>
                </a:cubicBezTo>
                <a:cubicBezTo>
                  <a:pt x="20764" y="68373"/>
                  <a:pt x="20684" y="68500"/>
                  <a:pt x="20597" y="68625"/>
                </a:cubicBezTo>
                <a:cubicBezTo>
                  <a:pt x="20409" y="68461"/>
                  <a:pt x="20210" y="68307"/>
                  <a:pt x="20008" y="68157"/>
                </a:cubicBezTo>
                <a:cubicBezTo>
                  <a:pt x="20128" y="68029"/>
                  <a:pt x="20241" y="67898"/>
                  <a:pt x="20346" y="67765"/>
                </a:cubicBezTo>
                <a:close/>
                <a:moveTo>
                  <a:pt x="12531" y="61768"/>
                </a:moveTo>
                <a:cubicBezTo>
                  <a:pt x="15802" y="61768"/>
                  <a:pt x="19304" y="62859"/>
                  <a:pt x="21058" y="65742"/>
                </a:cubicBezTo>
                <a:cubicBezTo>
                  <a:pt x="21032" y="65863"/>
                  <a:pt x="21000" y="65981"/>
                  <a:pt x="20963" y="66100"/>
                </a:cubicBezTo>
                <a:cubicBezTo>
                  <a:pt x="18975" y="63607"/>
                  <a:pt x="15527" y="62626"/>
                  <a:pt x="12388" y="62626"/>
                </a:cubicBezTo>
                <a:cubicBezTo>
                  <a:pt x="11302" y="62626"/>
                  <a:pt x="10253" y="62743"/>
                  <a:pt x="9314" y="62956"/>
                </a:cubicBezTo>
                <a:cubicBezTo>
                  <a:pt x="7649" y="63332"/>
                  <a:pt x="6367" y="63908"/>
                  <a:pt x="5396" y="64716"/>
                </a:cubicBezTo>
                <a:cubicBezTo>
                  <a:pt x="4177" y="65730"/>
                  <a:pt x="3404" y="67287"/>
                  <a:pt x="3252" y="69013"/>
                </a:cubicBezTo>
                <a:cubicBezTo>
                  <a:pt x="3245" y="69001"/>
                  <a:pt x="3238" y="68989"/>
                  <a:pt x="3230" y="68975"/>
                </a:cubicBezTo>
                <a:cubicBezTo>
                  <a:pt x="3225" y="68848"/>
                  <a:pt x="3221" y="68719"/>
                  <a:pt x="3222" y="68589"/>
                </a:cubicBezTo>
                <a:cubicBezTo>
                  <a:pt x="3233" y="66836"/>
                  <a:pt x="3912" y="65218"/>
                  <a:pt x="5082" y="64145"/>
                </a:cubicBezTo>
                <a:cubicBezTo>
                  <a:pt x="5983" y="63320"/>
                  <a:pt x="7201" y="62701"/>
                  <a:pt x="8808" y="62255"/>
                </a:cubicBezTo>
                <a:cubicBezTo>
                  <a:pt x="9923" y="61947"/>
                  <a:pt x="11208" y="61768"/>
                  <a:pt x="12531" y="61768"/>
                </a:cubicBezTo>
                <a:close/>
                <a:moveTo>
                  <a:pt x="21710" y="68583"/>
                </a:moveTo>
                <a:cubicBezTo>
                  <a:pt x="21751" y="68663"/>
                  <a:pt x="21793" y="68740"/>
                  <a:pt x="21831" y="68822"/>
                </a:cubicBezTo>
                <a:cubicBezTo>
                  <a:pt x="21828" y="68904"/>
                  <a:pt x="21821" y="68986"/>
                  <a:pt x="21814" y="69066"/>
                </a:cubicBezTo>
                <a:cubicBezTo>
                  <a:pt x="21760" y="68982"/>
                  <a:pt x="21706" y="68898"/>
                  <a:pt x="21649" y="68819"/>
                </a:cubicBezTo>
                <a:cubicBezTo>
                  <a:pt x="21652" y="68807"/>
                  <a:pt x="21657" y="68794"/>
                  <a:pt x="21662" y="68783"/>
                </a:cubicBezTo>
                <a:cubicBezTo>
                  <a:pt x="21680" y="68717"/>
                  <a:pt x="21693" y="68651"/>
                  <a:pt x="21710" y="68583"/>
                </a:cubicBezTo>
                <a:close/>
                <a:moveTo>
                  <a:pt x="21012" y="68441"/>
                </a:moveTo>
                <a:cubicBezTo>
                  <a:pt x="21134" y="68581"/>
                  <a:pt x="21251" y="68726"/>
                  <a:pt x="21362" y="68876"/>
                </a:cubicBezTo>
                <a:cubicBezTo>
                  <a:pt x="21322" y="68996"/>
                  <a:pt x="21278" y="69114"/>
                  <a:pt x="21228" y="69229"/>
                </a:cubicBezTo>
                <a:cubicBezTo>
                  <a:pt x="21086" y="69080"/>
                  <a:pt x="20939" y="68937"/>
                  <a:pt x="20788" y="68796"/>
                </a:cubicBezTo>
                <a:lnTo>
                  <a:pt x="20788" y="68796"/>
                </a:lnTo>
                <a:cubicBezTo>
                  <a:pt x="20868" y="68679"/>
                  <a:pt x="20943" y="68561"/>
                  <a:pt x="21012" y="68441"/>
                </a:cubicBezTo>
                <a:close/>
                <a:moveTo>
                  <a:pt x="12403" y="62879"/>
                </a:moveTo>
                <a:cubicBezTo>
                  <a:pt x="15524" y="62879"/>
                  <a:pt x="18951" y="63865"/>
                  <a:pt x="20866" y="66384"/>
                </a:cubicBezTo>
                <a:cubicBezTo>
                  <a:pt x="20816" y="66509"/>
                  <a:pt x="20761" y="66633"/>
                  <a:pt x="20699" y="66754"/>
                </a:cubicBezTo>
                <a:lnTo>
                  <a:pt x="20699" y="66756"/>
                </a:lnTo>
                <a:cubicBezTo>
                  <a:pt x="19718" y="65742"/>
                  <a:pt x="18550" y="65085"/>
                  <a:pt x="17525" y="64667"/>
                </a:cubicBezTo>
                <a:cubicBezTo>
                  <a:pt x="15968" y="64030"/>
                  <a:pt x="14129" y="63697"/>
                  <a:pt x="12311" y="63697"/>
                </a:cubicBezTo>
                <a:cubicBezTo>
                  <a:pt x="11491" y="63697"/>
                  <a:pt x="10675" y="63765"/>
                  <a:pt x="9891" y="63903"/>
                </a:cubicBezTo>
                <a:cubicBezTo>
                  <a:pt x="8206" y="64199"/>
                  <a:pt x="6894" y="64715"/>
                  <a:pt x="5884" y="65477"/>
                </a:cubicBezTo>
                <a:cubicBezTo>
                  <a:pt x="4662" y="66398"/>
                  <a:pt x="3829" y="67842"/>
                  <a:pt x="3559" y="69485"/>
                </a:cubicBezTo>
                <a:cubicBezTo>
                  <a:pt x="3534" y="69450"/>
                  <a:pt x="3509" y="69414"/>
                  <a:pt x="3485" y="69377"/>
                </a:cubicBezTo>
                <a:cubicBezTo>
                  <a:pt x="3486" y="69339"/>
                  <a:pt x="3486" y="69300"/>
                  <a:pt x="3488" y="69262"/>
                </a:cubicBezTo>
                <a:cubicBezTo>
                  <a:pt x="3585" y="67512"/>
                  <a:pt x="4339" y="65927"/>
                  <a:pt x="5560" y="64912"/>
                </a:cubicBezTo>
                <a:cubicBezTo>
                  <a:pt x="6499" y="64130"/>
                  <a:pt x="7746" y="63571"/>
                  <a:pt x="9371" y="63204"/>
                </a:cubicBezTo>
                <a:cubicBezTo>
                  <a:pt x="10297" y="62994"/>
                  <a:pt x="11332" y="62879"/>
                  <a:pt x="12403" y="62879"/>
                </a:cubicBezTo>
                <a:close/>
                <a:moveTo>
                  <a:pt x="12745" y="25812"/>
                </a:moveTo>
                <a:cubicBezTo>
                  <a:pt x="13874" y="25812"/>
                  <a:pt x="15064" y="26284"/>
                  <a:pt x="16149" y="26787"/>
                </a:cubicBezTo>
                <a:cubicBezTo>
                  <a:pt x="15739" y="26683"/>
                  <a:pt x="15327" y="26621"/>
                  <a:pt x="14919" y="26621"/>
                </a:cubicBezTo>
                <a:cubicBezTo>
                  <a:pt x="14358" y="26621"/>
                  <a:pt x="13805" y="26738"/>
                  <a:pt x="13273" y="27024"/>
                </a:cubicBezTo>
                <a:lnTo>
                  <a:pt x="13273" y="27023"/>
                </a:lnTo>
                <a:cubicBezTo>
                  <a:pt x="11502" y="27976"/>
                  <a:pt x="11448" y="30402"/>
                  <a:pt x="11715" y="32267"/>
                </a:cubicBezTo>
                <a:cubicBezTo>
                  <a:pt x="12543" y="38058"/>
                  <a:pt x="14760" y="43606"/>
                  <a:pt x="16905" y="48974"/>
                </a:cubicBezTo>
                <a:cubicBezTo>
                  <a:pt x="19520" y="55521"/>
                  <a:pt x="22222" y="62283"/>
                  <a:pt x="22387" y="69496"/>
                </a:cubicBezTo>
                <a:cubicBezTo>
                  <a:pt x="22376" y="69467"/>
                  <a:pt x="22364" y="69439"/>
                  <a:pt x="22353" y="69410"/>
                </a:cubicBezTo>
                <a:cubicBezTo>
                  <a:pt x="22351" y="69231"/>
                  <a:pt x="22347" y="69053"/>
                  <a:pt x="22341" y="68878"/>
                </a:cubicBezTo>
                <a:cubicBezTo>
                  <a:pt x="22043" y="61276"/>
                  <a:pt x="18880" y="54343"/>
                  <a:pt x="15820" y="47639"/>
                </a:cubicBezTo>
                <a:cubicBezTo>
                  <a:pt x="13433" y="42407"/>
                  <a:pt x="10965" y="36996"/>
                  <a:pt x="9868" y="31297"/>
                </a:cubicBezTo>
                <a:cubicBezTo>
                  <a:pt x="9590" y="29850"/>
                  <a:pt x="9372" y="27271"/>
                  <a:pt x="11051" y="26261"/>
                </a:cubicBezTo>
                <a:cubicBezTo>
                  <a:pt x="11583" y="25941"/>
                  <a:pt x="12156" y="25812"/>
                  <a:pt x="12745" y="25812"/>
                </a:cubicBezTo>
                <a:close/>
                <a:moveTo>
                  <a:pt x="22046" y="69319"/>
                </a:moveTo>
                <a:cubicBezTo>
                  <a:pt x="22064" y="69367"/>
                  <a:pt x="22081" y="69414"/>
                  <a:pt x="22100" y="69462"/>
                </a:cubicBezTo>
                <a:cubicBezTo>
                  <a:pt x="22100" y="69487"/>
                  <a:pt x="22100" y="69510"/>
                  <a:pt x="22100" y="69535"/>
                </a:cubicBezTo>
                <a:lnTo>
                  <a:pt x="22100" y="69536"/>
                </a:lnTo>
                <a:cubicBezTo>
                  <a:pt x="22078" y="69498"/>
                  <a:pt x="22055" y="69458"/>
                  <a:pt x="22032" y="69419"/>
                </a:cubicBezTo>
                <a:cubicBezTo>
                  <a:pt x="22037" y="69385"/>
                  <a:pt x="22041" y="69353"/>
                  <a:pt x="22046" y="69319"/>
                </a:cubicBezTo>
                <a:close/>
                <a:moveTo>
                  <a:pt x="21544" y="69127"/>
                </a:moveTo>
                <a:cubicBezTo>
                  <a:pt x="21622" y="69242"/>
                  <a:pt x="21696" y="69359"/>
                  <a:pt x="21768" y="69478"/>
                </a:cubicBezTo>
                <a:cubicBezTo>
                  <a:pt x="21753" y="69583"/>
                  <a:pt x="21733" y="69688"/>
                  <a:pt x="21710" y="69792"/>
                </a:cubicBezTo>
                <a:cubicBezTo>
                  <a:pt x="21614" y="69671"/>
                  <a:pt x="21515" y="69552"/>
                  <a:pt x="21413" y="69436"/>
                </a:cubicBezTo>
                <a:cubicBezTo>
                  <a:pt x="21461" y="69336"/>
                  <a:pt x="21506" y="69234"/>
                  <a:pt x="21544" y="69127"/>
                </a:cubicBezTo>
                <a:close/>
                <a:moveTo>
                  <a:pt x="3482" y="69805"/>
                </a:moveTo>
                <a:lnTo>
                  <a:pt x="3509" y="69842"/>
                </a:lnTo>
                <a:cubicBezTo>
                  <a:pt x="3508" y="69859"/>
                  <a:pt x="3505" y="69877"/>
                  <a:pt x="3503" y="69894"/>
                </a:cubicBezTo>
                <a:cubicBezTo>
                  <a:pt x="3497" y="69882"/>
                  <a:pt x="3489" y="69870"/>
                  <a:pt x="3483" y="69856"/>
                </a:cubicBezTo>
                <a:cubicBezTo>
                  <a:pt x="3482" y="69839"/>
                  <a:pt x="3482" y="69822"/>
                  <a:pt x="3482" y="69805"/>
                </a:cubicBezTo>
                <a:close/>
                <a:moveTo>
                  <a:pt x="12222" y="63956"/>
                </a:moveTo>
                <a:cubicBezTo>
                  <a:pt x="12240" y="63956"/>
                  <a:pt x="12257" y="63956"/>
                  <a:pt x="12275" y="63956"/>
                </a:cubicBezTo>
                <a:cubicBezTo>
                  <a:pt x="15211" y="63956"/>
                  <a:pt x="18510" y="64837"/>
                  <a:pt x="20566" y="66998"/>
                </a:cubicBezTo>
                <a:cubicBezTo>
                  <a:pt x="20489" y="67129"/>
                  <a:pt x="20409" y="67261"/>
                  <a:pt x="20318" y="67387"/>
                </a:cubicBezTo>
                <a:cubicBezTo>
                  <a:pt x="19588" y="66770"/>
                  <a:pt x="18806" y="66312"/>
                  <a:pt x="18091" y="65980"/>
                </a:cubicBezTo>
                <a:lnTo>
                  <a:pt x="18091" y="65978"/>
                </a:lnTo>
                <a:cubicBezTo>
                  <a:pt x="16362" y="65174"/>
                  <a:pt x="14253" y="64740"/>
                  <a:pt x="12201" y="64740"/>
                </a:cubicBezTo>
                <a:cubicBezTo>
                  <a:pt x="11615" y="64740"/>
                  <a:pt x="11034" y="64775"/>
                  <a:pt x="10468" y="64847"/>
                </a:cubicBezTo>
                <a:cubicBezTo>
                  <a:pt x="8761" y="65065"/>
                  <a:pt x="7422" y="65519"/>
                  <a:pt x="6371" y="66236"/>
                </a:cubicBezTo>
                <a:cubicBezTo>
                  <a:pt x="5160" y="67060"/>
                  <a:pt x="4282" y="68378"/>
                  <a:pt x="3900" y="69914"/>
                </a:cubicBezTo>
                <a:cubicBezTo>
                  <a:pt x="3858" y="69867"/>
                  <a:pt x="3815" y="69819"/>
                  <a:pt x="3775" y="69769"/>
                </a:cubicBezTo>
                <a:cubicBezTo>
                  <a:pt x="3989" y="68091"/>
                  <a:pt x="4807" y="66606"/>
                  <a:pt x="6037" y="65679"/>
                </a:cubicBezTo>
                <a:cubicBezTo>
                  <a:pt x="7015" y="64942"/>
                  <a:pt x="8291" y="64443"/>
                  <a:pt x="9936" y="64152"/>
                </a:cubicBezTo>
                <a:cubicBezTo>
                  <a:pt x="10691" y="64022"/>
                  <a:pt x="11456" y="63956"/>
                  <a:pt x="12222" y="63956"/>
                </a:cubicBezTo>
                <a:close/>
                <a:moveTo>
                  <a:pt x="21961" y="69825"/>
                </a:moveTo>
                <a:cubicBezTo>
                  <a:pt x="22006" y="69907"/>
                  <a:pt x="22046" y="69993"/>
                  <a:pt x="22086" y="70078"/>
                </a:cubicBezTo>
                <a:cubicBezTo>
                  <a:pt x="22083" y="70150"/>
                  <a:pt x="22078" y="70225"/>
                  <a:pt x="22072" y="70297"/>
                </a:cubicBezTo>
                <a:cubicBezTo>
                  <a:pt x="22018" y="70214"/>
                  <a:pt x="21964" y="70134"/>
                  <a:pt x="21907" y="70054"/>
                </a:cubicBezTo>
                <a:lnTo>
                  <a:pt x="21907" y="70054"/>
                </a:lnTo>
                <a:cubicBezTo>
                  <a:pt x="21927" y="69977"/>
                  <a:pt x="21946" y="69902"/>
                  <a:pt x="21961" y="69825"/>
                </a:cubicBezTo>
                <a:close/>
                <a:moveTo>
                  <a:pt x="12129" y="64996"/>
                </a:moveTo>
                <a:cubicBezTo>
                  <a:pt x="12140" y="64996"/>
                  <a:pt x="12152" y="64996"/>
                  <a:pt x="12164" y="64996"/>
                </a:cubicBezTo>
                <a:cubicBezTo>
                  <a:pt x="14881" y="64996"/>
                  <a:pt x="17999" y="65772"/>
                  <a:pt x="20154" y="67595"/>
                </a:cubicBezTo>
                <a:cubicBezTo>
                  <a:pt x="20045" y="67736"/>
                  <a:pt x="19927" y="67873"/>
                  <a:pt x="19799" y="68007"/>
                </a:cubicBezTo>
                <a:cubicBezTo>
                  <a:pt x="17555" y="66447"/>
                  <a:pt x="14604" y="65753"/>
                  <a:pt x="12076" y="65753"/>
                </a:cubicBezTo>
                <a:cubicBezTo>
                  <a:pt x="11723" y="65753"/>
                  <a:pt x="11377" y="65767"/>
                  <a:pt x="11043" y="65793"/>
                </a:cubicBezTo>
                <a:cubicBezTo>
                  <a:pt x="9318" y="65931"/>
                  <a:pt x="7950" y="66324"/>
                  <a:pt x="6859" y="66994"/>
                </a:cubicBezTo>
                <a:cubicBezTo>
                  <a:pt x="5676" y="67722"/>
                  <a:pt x="4768" y="68904"/>
                  <a:pt x="4284" y="70314"/>
                </a:cubicBezTo>
                <a:cubicBezTo>
                  <a:pt x="4224" y="70258"/>
                  <a:pt x="4165" y="70200"/>
                  <a:pt x="4108" y="70141"/>
                </a:cubicBezTo>
                <a:cubicBezTo>
                  <a:pt x="4452" y="68594"/>
                  <a:pt x="5311" y="67262"/>
                  <a:pt x="6513" y="66444"/>
                </a:cubicBezTo>
                <a:cubicBezTo>
                  <a:pt x="7530" y="65750"/>
                  <a:pt x="8834" y="65310"/>
                  <a:pt x="10499" y="65097"/>
                </a:cubicBezTo>
                <a:cubicBezTo>
                  <a:pt x="11040" y="65031"/>
                  <a:pt x="11585" y="64996"/>
                  <a:pt x="12129" y="64996"/>
                </a:cubicBezTo>
                <a:close/>
                <a:moveTo>
                  <a:pt x="3739" y="70118"/>
                </a:moveTo>
                <a:cubicBezTo>
                  <a:pt x="3770" y="70152"/>
                  <a:pt x="3799" y="70186"/>
                  <a:pt x="3830" y="70220"/>
                </a:cubicBezTo>
                <a:cubicBezTo>
                  <a:pt x="3821" y="70269"/>
                  <a:pt x="3813" y="70319"/>
                  <a:pt x="3804" y="70368"/>
                </a:cubicBezTo>
                <a:cubicBezTo>
                  <a:pt x="3779" y="70333"/>
                  <a:pt x="3753" y="70297"/>
                  <a:pt x="3728" y="70260"/>
                </a:cubicBezTo>
                <a:cubicBezTo>
                  <a:pt x="3731" y="70212"/>
                  <a:pt x="3736" y="70166"/>
                  <a:pt x="3739" y="70118"/>
                </a:cubicBezTo>
                <a:close/>
                <a:moveTo>
                  <a:pt x="3719" y="70684"/>
                </a:moveTo>
                <a:lnTo>
                  <a:pt x="3719" y="70684"/>
                </a:lnTo>
                <a:cubicBezTo>
                  <a:pt x="3730" y="70698"/>
                  <a:pt x="3739" y="70711"/>
                  <a:pt x="3748" y="70723"/>
                </a:cubicBezTo>
                <a:cubicBezTo>
                  <a:pt x="3747" y="70743"/>
                  <a:pt x="3744" y="70761"/>
                  <a:pt x="3742" y="70781"/>
                </a:cubicBezTo>
                <a:lnTo>
                  <a:pt x="3721" y="70744"/>
                </a:lnTo>
                <a:cubicBezTo>
                  <a:pt x="3721" y="70723"/>
                  <a:pt x="3719" y="70704"/>
                  <a:pt x="3719" y="70684"/>
                </a:cubicBezTo>
                <a:close/>
                <a:moveTo>
                  <a:pt x="4049" y="70441"/>
                </a:moveTo>
                <a:cubicBezTo>
                  <a:pt x="4097" y="70488"/>
                  <a:pt x="4147" y="70536"/>
                  <a:pt x="4197" y="70581"/>
                </a:cubicBezTo>
                <a:cubicBezTo>
                  <a:pt x="4176" y="70653"/>
                  <a:pt x="4157" y="70726"/>
                  <a:pt x="4137" y="70798"/>
                </a:cubicBezTo>
                <a:cubicBezTo>
                  <a:pt x="4096" y="70749"/>
                  <a:pt x="4054" y="70700"/>
                  <a:pt x="4014" y="70649"/>
                </a:cubicBezTo>
                <a:cubicBezTo>
                  <a:pt x="4017" y="70635"/>
                  <a:pt x="4017" y="70621"/>
                  <a:pt x="4020" y="70606"/>
                </a:cubicBezTo>
                <a:cubicBezTo>
                  <a:pt x="4028" y="70550"/>
                  <a:pt x="4039" y="70496"/>
                  <a:pt x="4049" y="70441"/>
                </a:cubicBezTo>
                <a:close/>
                <a:moveTo>
                  <a:pt x="22299" y="70573"/>
                </a:moveTo>
                <a:cubicBezTo>
                  <a:pt x="22330" y="70652"/>
                  <a:pt x="22359" y="70731"/>
                  <a:pt x="22387" y="70811"/>
                </a:cubicBezTo>
                <a:lnTo>
                  <a:pt x="22387" y="70814"/>
                </a:lnTo>
                <a:cubicBezTo>
                  <a:pt x="22356" y="70757"/>
                  <a:pt x="22322" y="70704"/>
                  <a:pt x="22291" y="70649"/>
                </a:cubicBezTo>
                <a:lnTo>
                  <a:pt x="22290" y="70650"/>
                </a:lnTo>
                <a:cubicBezTo>
                  <a:pt x="22293" y="70624"/>
                  <a:pt x="22296" y="70599"/>
                  <a:pt x="22299" y="70573"/>
                </a:cubicBezTo>
                <a:close/>
                <a:moveTo>
                  <a:pt x="14924" y="26875"/>
                </a:moveTo>
                <a:cubicBezTo>
                  <a:pt x="15933" y="26875"/>
                  <a:pt x="16979" y="27278"/>
                  <a:pt x="17957" y="27759"/>
                </a:cubicBezTo>
                <a:cubicBezTo>
                  <a:pt x="17676" y="27703"/>
                  <a:pt x="17394" y="27673"/>
                  <a:pt x="17113" y="27673"/>
                </a:cubicBezTo>
                <a:cubicBezTo>
                  <a:pt x="16612" y="27673"/>
                  <a:pt x="16113" y="27771"/>
                  <a:pt x="15624" y="28004"/>
                </a:cubicBezTo>
                <a:cubicBezTo>
                  <a:pt x="13802" y="28876"/>
                  <a:pt x="13632" y="31306"/>
                  <a:pt x="13811" y="33191"/>
                </a:cubicBezTo>
                <a:cubicBezTo>
                  <a:pt x="14365" y="39041"/>
                  <a:pt x="16325" y="44716"/>
                  <a:pt x="18219" y="50202"/>
                </a:cubicBezTo>
                <a:cubicBezTo>
                  <a:pt x="20532" y="56898"/>
                  <a:pt x="22919" y="63814"/>
                  <a:pt x="22739" y="71062"/>
                </a:cubicBezTo>
                <a:cubicBezTo>
                  <a:pt x="22709" y="70962"/>
                  <a:pt x="22674" y="70865"/>
                  <a:pt x="22641" y="70768"/>
                </a:cubicBezTo>
                <a:cubicBezTo>
                  <a:pt x="22645" y="70663"/>
                  <a:pt x="22646" y="70558"/>
                  <a:pt x="22648" y="70454"/>
                </a:cubicBezTo>
                <a:cubicBezTo>
                  <a:pt x="22716" y="62831"/>
                  <a:pt x="19881" y="55738"/>
                  <a:pt x="17141" y="48880"/>
                </a:cubicBezTo>
                <a:cubicBezTo>
                  <a:pt x="15002" y="43527"/>
                  <a:pt x="12790" y="37991"/>
                  <a:pt x="11966" y="32233"/>
                </a:cubicBezTo>
                <a:cubicBezTo>
                  <a:pt x="11756" y="30771"/>
                  <a:pt x="11664" y="28179"/>
                  <a:pt x="13393" y="27248"/>
                </a:cubicBezTo>
                <a:cubicBezTo>
                  <a:pt x="13883" y="26984"/>
                  <a:pt x="14398" y="26875"/>
                  <a:pt x="14924" y="26875"/>
                </a:cubicBezTo>
                <a:close/>
                <a:moveTo>
                  <a:pt x="3974" y="70996"/>
                </a:moveTo>
                <a:cubicBezTo>
                  <a:pt x="4003" y="71031"/>
                  <a:pt x="4034" y="71068"/>
                  <a:pt x="4065" y="71102"/>
                </a:cubicBezTo>
                <a:cubicBezTo>
                  <a:pt x="4055" y="71144"/>
                  <a:pt x="4046" y="71187"/>
                  <a:pt x="4037" y="71229"/>
                </a:cubicBezTo>
                <a:cubicBezTo>
                  <a:pt x="4035" y="71237"/>
                  <a:pt x="4034" y="71244"/>
                  <a:pt x="4032" y="71252"/>
                </a:cubicBezTo>
                <a:cubicBezTo>
                  <a:pt x="4008" y="71218"/>
                  <a:pt x="3985" y="71183"/>
                  <a:pt x="3961" y="71147"/>
                </a:cubicBezTo>
                <a:cubicBezTo>
                  <a:pt x="3964" y="71098"/>
                  <a:pt x="3969" y="71047"/>
                  <a:pt x="3974" y="70996"/>
                </a:cubicBezTo>
                <a:close/>
                <a:moveTo>
                  <a:pt x="3943" y="71565"/>
                </a:moveTo>
                <a:lnTo>
                  <a:pt x="3972" y="71604"/>
                </a:lnTo>
                <a:cubicBezTo>
                  <a:pt x="3969" y="71625"/>
                  <a:pt x="3968" y="71647"/>
                  <a:pt x="3964" y="71669"/>
                </a:cubicBezTo>
                <a:cubicBezTo>
                  <a:pt x="3957" y="71655"/>
                  <a:pt x="3951" y="71644"/>
                  <a:pt x="3943" y="71632"/>
                </a:cubicBezTo>
                <a:cubicBezTo>
                  <a:pt x="3943" y="71608"/>
                  <a:pt x="3943" y="71587"/>
                  <a:pt x="3943" y="71565"/>
                </a:cubicBezTo>
                <a:close/>
                <a:moveTo>
                  <a:pt x="12083" y="66006"/>
                </a:moveTo>
                <a:cubicBezTo>
                  <a:pt x="14550" y="66006"/>
                  <a:pt x="17428" y="66679"/>
                  <a:pt x="19617" y="68188"/>
                </a:cubicBezTo>
                <a:cubicBezTo>
                  <a:pt x="18678" y="69100"/>
                  <a:pt x="17303" y="69908"/>
                  <a:pt x="15475" y="70626"/>
                </a:cubicBezTo>
                <a:cubicBezTo>
                  <a:pt x="13057" y="71573"/>
                  <a:pt x="10964" y="72047"/>
                  <a:pt x="9167" y="72047"/>
                </a:cubicBezTo>
                <a:cubicBezTo>
                  <a:pt x="7482" y="72047"/>
                  <a:pt x="6058" y="71630"/>
                  <a:pt x="4873" y="70797"/>
                </a:cubicBezTo>
                <a:cubicBezTo>
                  <a:pt x="4742" y="70706"/>
                  <a:pt x="4614" y="70606"/>
                  <a:pt x="4491" y="70499"/>
                </a:cubicBezTo>
                <a:cubicBezTo>
                  <a:pt x="4946" y="69098"/>
                  <a:pt x="5830" y="67924"/>
                  <a:pt x="6992" y="67211"/>
                </a:cubicBezTo>
                <a:cubicBezTo>
                  <a:pt x="8047" y="66562"/>
                  <a:pt x="9379" y="66181"/>
                  <a:pt x="11063" y="66046"/>
                </a:cubicBezTo>
                <a:cubicBezTo>
                  <a:pt x="11394" y="66020"/>
                  <a:pt x="11735" y="66006"/>
                  <a:pt x="12083" y="66006"/>
                </a:cubicBezTo>
                <a:close/>
                <a:moveTo>
                  <a:pt x="17110" y="27928"/>
                </a:moveTo>
                <a:cubicBezTo>
                  <a:pt x="17858" y="27928"/>
                  <a:pt x="18618" y="28160"/>
                  <a:pt x="19355" y="28492"/>
                </a:cubicBezTo>
                <a:cubicBezTo>
                  <a:pt x="19528" y="28584"/>
                  <a:pt x="19695" y="28674"/>
                  <a:pt x="19857" y="28759"/>
                </a:cubicBezTo>
                <a:cubicBezTo>
                  <a:pt x="19673" y="28733"/>
                  <a:pt x="19489" y="28720"/>
                  <a:pt x="19306" y="28720"/>
                </a:cubicBezTo>
                <a:cubicBezTo>
                  <a:pt x="18862" y="28720"/>
                  <a:pt x="18418" y="28799"/>
                  <a:pt x="17977" y="28986"/>
                </a:cubicBezTo>
                <a:cubicBezTo>
                  <a:pt x="16103" y="29775"/>
                  <a:pt x="15817" y="32212"/>
                  <a:pt x="15908" y="34116"/>
                </a:cubicBezTo>
                <a:cubicBezTo>
                  <a:pt x="16187" y="40024"/>
                  <a:pt x="17889" y="45823"/>
                  <a:pt x="19534" y="51432"/>
                </a:cubicBezTo>
                <a:cubicBezTo>
                  <a:pt x="21543" y="58279"/>
                  <a:pt x="23618" y="65350"/>
                  <a:pt x="23090" y="72635"/>
                </a:cubicBezTo>
                <a:cubicBezTo>
                  <a:pt x="23047" y="72462"/>
                  <a:pt x="22999" y="72290"/>
                  <a:pt x="22947" y="72125"/>
                </a:cubicBezTo>
                <a:cubicBezTo>
                  <a:pt x="22949" y="72095"/>
                  <a:pt x="22952" y="72064"/>
                  <a:pt x="22953" y="72034"/>
                </a:cubicBezTo>
                <a:cubicBezTo>
                  <a:pt x="23385" y="64388"/>
                  <a:pt x="20881" y="57134"/>
                  <a:pt x="18459" y="50120"/>
                </a:cubicBezTo>
                <a:cubicBezTo>
                  <a:pt x="16569" y="44646"/>
                  <a:pt x="14615" y="38987"/>
                  <a:pt x="14063" y="33168"/>
                </a:cubicBezTo>
                <a:cubicBezTo>
                  <a:pt x="13924" y="31690"/>
                  <a:pt x="13955" y="29084"/>
                  <a:pt x="15734" y="28233"/>
                </a:cubicBezTo>
                <a:cubicBezTo>
                  <a:pt x="16182" y="28018"/>
                  <a:pt x="16643" y="27928"/>
                  <a:pt x="17110" y="27928"/>
                </a:cubicBezTo>
                <a:close/>
                <a:moveTo>
                  <a:pt x="19830" y="68338"/>
                </a:moveTo>
                <a:cubicBezTo>
                  <a:pt x="20043" y="68492"/>
                  <a:pt x="20252" y="68655"/>
                  <a:pt x="20449" y="68828"/>
                </a:cubicBezTo>
                <a:cubicBezTo>
                  <a:pt x="19514" y="70052"/>
                  <a:pt x="17863" y="71058"/>
                  <a:pt x="15450" y="71875"/>
                </a:cubicBezTo>
                <a:cubicBezTo>
                  <a:pt x="13232" y="72627"/>
                  <a:pt x="11297" y="73002"/>
                  <a:pt x="9626" y="73002"/>
                </a:cubicBezTo>
                <a:cubicBezTo>
                  <a:pt x="7730" y="73002"/>
                  <a:pt x="6173" y="72519"/>
                  <a:pt x="4924" y="71551"/>
                </a:cubicBezTo>
                <a:cubicBezTo>
                  <a:pt x="4717" y="71389"/>
                  <a:pt x="4523" y="71214"/>
                  <a:pt x="4344" y="71024"/>
                </a:cubicBezTo>
                <a:cubicBezTo>
                  <a:pt x="4364" y="70937"/>
                  <a:pt x="4387" y="70849"/>
                  <a:pt x="4410" y="70765"/>
                </a:cubicBezTo>
                <a:lnTo>
                  <a:pt x="4410" y="70763"/>
                </a:lnTo>
                <a:cubicBezTo>
                  <a:pt x="4514" y="70848"/>
                  <a:pt x="4619" y="70930"/>
                  <a:pt x="4727" y="71005"/>
                </a:cubicBezTo>
                <a:cubicBezTo>
                  <a:pt x="5956" y="71869"/>
                  <a:pt x="7427" y="72301"/>
                  <a:pt x="9164" y="72301"/>
                </a:cubicBezTo>
                <a:cubicBezTo>
                  <a:pt x="10994" y="72301"/>
                  <a:pt x="13120" y="71821"/>
                  <a:pt x="15567" y="70862"/>
                </a:cubicBezTo>
                <a:cubicBezTo>
                  <a:pt x="17450" y="70124"/>
                  <a:pt x="18861" y="69286"/>
                  <a:pt x="19830" y="68338"/>
                </a:cubicBezTo>
                <a:close/>
                <a:moveTo>
                  <a:pt x="20637" y="69003"/>
                </a:moveTo>
                <a:cubicBezTo>
                  <a:pt x="20801" y="69154"/>
                  <a:pt x="20961" y="69311"/>
                  <a:pt x="21112" y="69476"/>
                </a:cubicBezTo>
                <a:cubicBezTo>
                  <a:pt x="20298" y="71067"/>
                  <a:pt x="18426" y="72266"/>
                  <a:pt x="15422" y="73127"/>
                </a:cubicBezTo>
                <a:cubicBezTo>
                  <a:pt x="13428" y="73697"/>
                  <a:pt x="11671" y="73983"/>
                  <a:pt x="10137" y="73983"/>
                </a:cubicBezTo>
                <a:cubicBezTo>
                  <a:pt x="7993" y="73983"/>
                  <a:pt x="6284" y="73424"/>
                  <a:pt x="4974" y="72304"/>
                </a:cubicBezTo>
                <a:cubicBezTo>
                  <a:pt x="4704" y="72073"/>
                  <a:pt x="4458" y="71815"/>
                  <a:pt x="4241" y="71534"/>
                </a:cubicBezTo>
                <a:cubicBezTo>
                  <a:pt x="4251" y="71463"/>
                  <a:pt x="4264" y="71392"/>
                  <a:pt x="4278" y="71323"/>
                </a:cubicBezTo>
                <a:cubicBezTo>
                  <a:pt x="4432" y="71476"/>
                  <a:pt x="4596" y="71619"/>
                  <a:pt x="4767" y="71752"/>
                </a:cubicBezTo>
                <a:cubicBezTo>
                  <a:pt x="6061" y="72755"/>
                  <a:pt x="7669" y="73256"/>
                  <a:pt x="9622" y="73256"/>
                </a:cubicBezTo>
                <a:cubicBezTo>
                  <a:pt x="11323" y="73256"/>
                  <a:pt x="13287" y="72877"/>
                  <a:pt x="15529" y="72116"/>
                </a:cubicBezTo>
                <a:cubicBezTo>
                  <a:pt x="17979" y="71288"/>
                  <a:pt x="19667" y="70258"/>
                  <a:pt x="20637" y="69003"/>
                </a:cubicBezTo>
                <a:close/>
                <a:moveTo>
                  <a:pt x="21291" y="69680"/>
                </a:moveTo>
                <a:cubicBezTo>
                  <a:pt x="21409" y="69817"/>
                  <a:pt x="21523" y="69956"/>
                  <a:pt x="21629" y="70101"/>
                </a:cubicBezTo>
                <a:cubicBezTo>
                  <a:pt x="21614" y="70157"/>
                  <a:pt x="21600" y="70211"/>
                  <a:pt x="21582" y="70265"/>
                </a:cubicBezTo>
                <a:cubicBezTo>
                  <a:pt x="20923" y="72209"/>
                  <a:pt x="18898" y="73553"/>
                  <a:pt x="15396" y="74376"/>
                </a:cubicBezTo>
                <a:cubicBezTo>
                  <a:pt x="13651" y="74787"/>
                  <a:pt x="12093" y="74992"/>
                  <a:pt x="10714" y="74992"/>
                </a:cubicBezTo>
                <a:cubicBezTo>
                  <a:pt x="8276" y="74992"/>
                  <a:pt x="6396" y="74349"/>
                  <a:pt x="5023" y="73057"/>
                </a:cubicBezTo>
                <a:cubicBezTo>
                  <a:pt x="4700" y="72752"/>
                  <a:pt x="4417" y="72408"/>
                  <a:pt x="4179" y="72031"/>
                </a:cubicBezTo>
                <a:cubicBezTo>
                  <a:pt x="4184" y="71980"/>
                  <a:pt x="4188" y="71929"/>
                  <a:pt x="4193" y="71879"/>
                </a:cubicBezTo>
                <a:cubicBezTo>
                  <a:pt x="4381" y="72101"/>
                  <a:pt x="4588" y="72307"/>
                  <a:pt x="4808" y="72496"/>
                </a:cubicBezTo>
                <a:cubicBezTo>
                  <a:pt x="6166" y="73657"/>
                  <a:pt x="7928" y="74236"/>
                  <a:pt x="10135" y="74236"/>
                </a:cubicBezTo>
                <a:cubicBezTo>
                  <a:pt x="11693" y="74236"/>
                  <a:pt x="13475" y="73946"/>
                  <a:pt x="15492" y="73367"/>
                </a:cubicBezTo>
                <a:cubicBezTo>
                  <a:pt x="18513" y="72505"/>
                  <a:pt x="20420" y="71292"/>
                  <a:pt x="21291" y="69680"/>
                </a:cubicBezTo>
                <a:close/>
                <a:moveTo>
                  <a:pt x="21813" y="70368"/>
                </a:moveTo>
                <a:cubicBezTo>
                  <a:pt x="21887" y="70478"/>
                  <a:pt x="21958" y="70590"/>
                  <a:pt x="22027" y="70706"/>
                </a:cubicBezTo>
                <a:cubicBezTo>
                  <a:pt x="21973" y="71085"/>
                  <a:pt x="21885" y="71460"/>
                  <a:pt x="21745" y="71818"/>
                </a:cubicBezTo>
                <a:cubicBezTo>
                  <a:pt x="20992" y="73728"/>
                  <a:pt x="18908" y="74974"/>
                  <a:pt x="15368" y="75628"/>
                </a:cubicBezTo>
                <a:cubicBezTo>
                  <a:pt x="13902" y="75899"/>
                  <a:pt x="12572" y="76034"/>
                  <a:pt x="11374" y="76034"/>
                </a:cubicBezTo>
                <a:cubicBezTo>
                  <a:pt x="8583" y="76034"/>
                  <a:pt x="6504" y="75298"/>
                  <a:pt x="5069" y="73812"/>
                </a:cubicBezTo>
                <a:cubicBezTo>
                  <a:pt x="4702" y="73428"/>
                  <a:pt x="4392" y="72991"/>
                  <a:pt x="4151" y="72517"/>
                </a:cubicBezTo>
                <a:cubicBezTo>
                  <a:pt x="4154" y="72494"/>
                  <a:pt x="4154" y="72471"/>
                  <a:pt x="4156" y="72449"/>
                </a:cubicBezTo>
                <a:cubicBezTo>
                  <a:pt x="4361" y="72736"/>
                  <a:pt x="4592" y="73002"/>
                  <a:pt x="4849" y="73244"/>
                </a:cubicBezTo>
                <a:cubicBezTo>
                  <a:pt x="6270" y="74582"/>
                  <a:pt x="8207" y="75247"/>
                  <a:pt x="10712" y="75247"/>
                </a:cubicBezTo>
                <a:cubicBezTo>
                  <a:pt x="12111" y="75247"/>
                  <a:pt x="13691" y="75040"/>
                  <a:pt x="15453" y="74625"/>
                </a:cubicBezTo>
                <a:cubicBezTo>
                  <a:pt x="19036" y="73782"/>
                  <a:pt x="21116" y="72389"/>
                  <a:pt x="21813" y="70368"/>
                </a:cubicBezTo>
                <a:close/>
                <a:moveTo>
                  <a:pt x="22225" y="71058"/>
                </a:moveTo>
                <a:cubicBezTo>
                  <a:pt x="22271" y="71147"/>
                  <a:pt x="22319" y="71237"/>
                  <a:pt x="22362" y="71328"/>
                </a:cubicBezTo>
                <a:cubicBezTo>
                  <a:pt x="22314" y="72030"/>
                  <a:pt x="22199" y="72733"/>
                  <a:pt x="21910" y="73372"/>
                </a:cubicBezTo>
                <a:cubicBezTo>
                  <a:pt x="21066" y="75248"/>
                  <a:pt x="18918" y="76395"/>
                  <a:pt x="15343" y="76881"/>
                </a:cubicBezTo>
                <a:cubicBezTo>
                  <a:pt x="14192" y="77037"/>
                  <a:pt x="13127" y="77115"/>
                  <a:pt x="12147" y="77115"/>
                </a:cubicBezTo>
                <a:cubicBezTo>
                  <a:pt x="8928" y="77115"/>
                  <a:pt x="6615" y="76272"/>
                  <a:pt x="5120" y="74568"/>
                </a:cubicBezTo>
                <a:cubicBezTo>
                  <a:pt x="4758" y="74148"/>
                  <a:pt x="4460" y="73678"/>
                  <a:pt x="4239" y="73170"/>
                </a:cubicBezTo>
                <a:lnTo>
                  <a:pt x="4239" y="73170"/>
                </a:lnTo>
                <a:cubicBezTo>
                  <a:pt x="4429" y="73462"/>
                  <a:pt x="4646" y="73736"/>
                  <a:pt x="4889" y="73988"/>
                </a:cubicBezTo>
                <a:lnTo>
                  <a:pt x="4889" y="73989"/>
                </a:lnTo>
                <a:cubicBezTo>
                  <a:pt x="6373" y="75527"/>
                  <a:pt x="8511" y="76290"/>
                  <a:pt x="11375" y="76290"/>
                </a:cubicBezTo>
                <a:cubicBezTo>
                  <a:pt x="12589" y="76290"/>
                  <a:pt x="13936" y="76152"/>
                  <a:pt x="15416" y="75878"/>
                </a:cubicBezTo>
                <a:cubicBezTo>
                  <a:pt x="19048" y="75207"/>
                  <a:pt x="21196" y="73911"/>
                  <a:pt x="21983" y="71912"/>
                </a:cubicBezTo>
                <a:cubicBezTo>
                  <a:pt x="22089" y="71636"/>
                  <a:pt x="22171" y="71349"/>
                  <a:pt x="22225" y="71058"/>
                </a:cubicBezTo>
                <a:close/>
                <a:moveTo>
                  <a:pt x="22571" y="71823"/>
                </a:moveTo>
                <a:cubicBezTo>
                  <a:pt x="22612" y="71933"/>
                  <a:pt x="22654" y="72042"/>
                  <a:pt x="22691" y="72155"/>
                </a:cubicBezTo>
                <a:cubicBezTo>
                  <a:pt x="22632" y="73096"/>
                  <a:pt x="22509" y="74074"/>
                  <a:pt x="22077" y="74923"/>
                </a:cubicBezTo>
                <a:cubicBezTo>
                  <a:pt x="21139" y="76765"/>
                  <a:pt x="18928" y="77814"/>
                  <a:pt x="15319" y="78129"/>
                </a:cubicBezTo>
                <a:cubicBezTo>
                  <a:pt x="14521" y="78199"/>
                  <a:pt x="13766" y="78234"/>
                  <a:pt x="13053" y="78234"/>
                </a:cubicBezTo>
                <a:cubicBezTo>
                  <a:pt x="9315" y="78234"/>
                  <a:pt x="6724" y="77273"/>
                  <a:pt x="5169" y="75319"/>
                </a:cubicBezTo>
                <a:cubicBezTo>
                  <a:pt x="4862" y="74930"/>
                  <a:pt x="4611" y="74503"/>
                  <a:pt x="4420" y="74046"/>
                </a:cubicBezTo>
                <a:lnTo>
                  <a:pt x="4420" y="74046"/>
                </a:lnTo>
                <a:cubicBezTo>
                  <a:pt x="4571" y="74287"/>
                  <a:pt x="4742" y="74517"/>
                  <a:pt x="4930" y="74733"/>
                </a:cubicBezTo>
                <a:cubicBezTo>
                  <a:pt x="6475" y="76495"/>
                  <a:pt x="8851" y="77367"/>
                  <a:pt x="12147" y="77367"/>
                </a:cubicBezTo>
                <a:cubicBezTo>
                  <a:pt x="13139" y="77367"/>
                  <a:pt x="14217" y="77286"/>
                  <a:pt x="15379" y="77129"/>
                </a:cubicBezTo>
                <a:cubicBezTo>
                  <a:pt x="19046" y="76632"/>
                  <a:pt x="21259" y="75436"/>
                  <a:pt x="22143" y="73474"/>
                </a:cubicBezTo>
                <a:cubicBezTo>
                  <a:pt x="22379" y="72949"/>
                  <a:pt x="22504" y="72388"/>
                  <a:pt x="22571" y="71823"/>
                </a:cubicBezTo>
                <a:close/>
                <a:moveTo>
                  <a:pt x="22884" y="72888"/>
                </a:moveTo>
                <a:cubicBezTo>
                  <a:pt x="22933" y="73119"/>
                  <a:pt x="22976" y="73355"/>
                  <a:pt x="23004" y="73599"/>
                </a:cubicBezTo>
                <a:cubicBezTo>
                  <a:pt x="22902" y="74580"/>
                  <a:pt x="22737" y="75606"/>
                  <a:pt x="22242" y="76478"/>
                </a:cubicBezTo>
                <a:cubicBezTo>
                  <a:pt x="21211" y="78285"/>
                  <a:pt x="18938" y="79235"/>
                  <a:pt x="15293" y="79382"/>
                </a:cubicBezTo>
                <a:cubicBezTo>
                  <a:pt x="14896" y="79398"/>
                  <a:pt x="14510" y="79406"/>
                  <a:pt x="14134" y="79406"/>
                </a:cubicBezTo>
                <a:cubicBezTo>
                  <a:pt x="9754" y="79406"/>
                  <a:pt x="6830" y="78309"/>
                  <a:pt x="5219" y="76074"/>
                </a:cubicBezTo>
                <a:cubicBezTo>
                  <a:pt x="4967" y="75723"/>
                  <a:pt x="4758" y="75344"/>
                  <a:pt x="4597" y="74944"/>
                </a:cubicBezTo>
                <a:lnTo>
                  <a:pt x="4597" y="74944"/>
                </a:lnTo>
                <a:cubicBezTo>
                  <a:pt x="4711" y="75129"/>
                  <a:pt x="4836" y="75307"/>
                  <a:pt x="4970" y="75478"/>
                </a:cubicBezTo>
                <a:cubicBezTo>
                  <a:pt x="6577" y="77496"/>
                  <a:pt x="9232" y="78488"/>
                  <a:pt x="13055" y="78488"/>
                </a:cubicBezTo>
                <a:cubicBezTo>
                  <a:pt x="13774" y="78488"/>
                  <a:pt x="14537" y="78453"/>
                  <a:pt x="15340" y="78383"/>
                </a:cubicBezTo>
                <a:cubicBezTo>
                  <a:pt x="19045" y="78059"/>
                  <a:pt x="21322" y="76965"/>
                  <a:pt x="22302" y="75038"/>
                </a:cubicBezTo>
                <a:cubicBezTo>
                  <a:pt x="22645" y="74367"/>
                  <a:pt x="22800" y="73627"/>
                  <a:pt x="22884" y="72888"/>
                </a:cubicBezTo>
                <a:close/>
                <a:moveTo>
                  <a:pt x="29040" y="0"/>
                </a:moveTo>
                <a:lnTo>
                  <a:pt x="28809" y="105"/>
                </a:lnTo>
                <a:cubicBezTo>
                  <a:pt x="30754" y="4410"/>
                  <a:pt x="31354" y="10832"/>
                  <a:pt x="28739" y="14775"/>
                </a:cubicBezTo>
                <a:cubicBezTo>
                  <a:pt x="27766" y="16244"/>
                  <a:pt x="26372" y="17549"/>
                  <a:pt x="24482" y="18762"/>
                </a:cubicBezTo>
                <a:cubicBezTo>
                  <a:pt x="21615" y="20603"/>
                  <a:pt x="17476" y="22523"/>
                  <a:pt x="12690" y="22523"/>
                </a:cubicBezTo>
                <a:cubicBezTo>
                  <a:pt x="11382" y="22523"/>
                  <a:pt x="10026" y="22379"/>
                  <a:pt x="8635" y="22052"/>
                </a:cubicBezTo>
                <a:cubicBezTo>
                  <a:pt x="8343" y="21984"/>
                  <a:pt x="8033" y="21902"/>
                  <a:pt x="7709" y="21817"/>
                </a:cubicBezTo>
                <a:cubicBezTo>
                  <a:pt x="6618" y="21530"/>
                  <a:pt x="5383" y="21205"/>
                  <a:pt x="4215" y="21205"/>
                </a:cubicBezTo>
                <a:cubicBezTo>
                  <a:pt x="3223" y="21205"/>
                  <a:pt x="2280" y="21439"/>
                  <a:pt x="1513" y="22129"/>
                </a:cubicBezTo>
                <a:cubicBezTo>
                  <a:pt x="1" y="23488"/>
                  <a:pt x="528" y="25884"/>
                  <a:pt x="1237" y="27654"/>
                </a:cubicBezTo>
                <a:cubicBezTo>
                  <a:pt x="3435" y="33145"/>
                  <a:pt x="6942" y="38069"/>
                  <a:pt x="10334" y="42830"/>
                </a:cubicBezTo>
                <a:cubicBezTo>
                  <a:pt x="13078" y="46684"/>
                  <a:pt x="15879" y="50625"/>
                  <a:pt x="18007" y="54897"/>
                </a:cubicBezTo>
                <a:cubicBezTo>
                  <a:pt x="19048" y="57056"/>
                  <a:pt x="19934" y="59284"/>
                  <a:pt x="20572" y="61609"/>
                </a:cubicBezTo>
                <a:cubicBezTo>
                  <a:pt x="18824" y="58969"/>
                  <a:pt x="15810" y="57986"/>
                  <a:pt x="12808" y="57986"/>
                </a:cubicBezTo>
                <a:cubicBezTo>
                  <a:pt x="10728" y="57986"/>
                  <a:pt x="8654" y="58458"/>
                  <a:pt x="7012" y="59179"/>
                </a:cubicBezTo>
                <a:cubicBezTo>
                  <a:pt x="5427" y="59875"/>
                  <a:pt x="4262" y="60694"/>
                  <a:pt x="3451" y="61684"/>
                </a:cubicBezTo>
                <a:cubicBezTo>
                  <a:pt x="2386" y="62984"/>
                  <a:pt x="1919" y="64778"/>
                  <a:pt x="2170" y="66608"/>
                </a:cubicBezTo>
                <a:cubicBezTo>
                  <a:pt x="2244" y="67159"/>
                  <a:pt x="2385" y="67697"/>
                  <a:pt x="2585" y="68214"/>
                </a:cubicBezTo>
                <a:cubicBezTo>
                  <a:pt x="2653" y="68512"/>
                  <a:pt x="2741" y="68803"/>
                  <a:pt x="2849" y="69090"/>
                </a:cubicBezTo>
                <a:cubicBezTo>
                  <a:pt x="2911" y="69387"/>
                  <a:pt x="2994" y="69680"/>
                  <a:pt x="3096" y="69965"/>
                </a:cubicBezTo>
                <a:cubicBezTo>
                  <a:pt x="3154" y="70268"/>
                  <a:pt x="3233" y="70565"/>
                  <a:pt x="3333" y="70856"/>
                </a:cubicBezTo>
                <a:cubicBezTo>
                  <a:pt x="3387" y="71153"/>
                  <a:pt x="3461" y="71446"/>
                  <a:pt x="3556" y="71733"/>
                </a:cubicBezTo>
                <a:cubicBezTo>
                  <a:pt x="3603" y="72031"/>
                  <a:pt x="3673" y="72326"/>
                  <a:pt x="3762" y="72614"/>
                </a:cubicBezTo>
                <a:cubicBezTo>
                  <a:pt x="3806" y="72917"/>
                  <a:pt x="3872" y="73218"/>
                  <a:pt x="3958" y="73511"/>
                </a:cubicBezTo>
                <a:cubicBezTo>
                  <a:pt x="4093" y="74508"/>
                  <a:pt x="4449" y="75440"/>
                  <a:pt x="5014" y="76223"/>
                </a:cubicBezTo>
                <a:cubicBezTo>
                  <a:pt x="6678" y="78530"/>
                  <a:pt x="9672" y="79659"/>
                  <a:pt x="14145" y="79659"/>
                </a:cubicBezTo>
                <a:cubicBezTo>
                  <a:pt x="14520" y="79659"/>
                  <a:pt x="14905" y="79652"/>
                  <a:pt x="15302" y="79636"/>
                </a:cubicBezTo>
                <a:cubicBezTo>
                  <a:pt x="19043" y="79485"/>
                  <a:pt x="21384" y="78495"/>
                  <a:pt x="22461" y="76603"/>
                </a:cubicBezTo>
                <a:cubicBezTo>
                  <a:pt x="22984" y="75688"/>
                  <a:pt x="23152" y="74625"/>
                  <a:pt x="23259" y="73613"/>
                </a:cubicBezTo>
                <a:cubicBezTo>
                  <a:pt x="24056" y="65943"/>
                  <a:pt x="21881" y="58531"/>
                  <a:pt x="19778" y="51361"/>
                </a:cubicBezTo>
                <a:cubicBezTo>
                  <a:pt x="18136" y="45766"/>
                  <a:pt x="16439" y="39982"/>
                  <a:pt x="16161" y="34103"/>
                </a:cubicBezTo>
                <a:cubicBezTo>
                  <a:pt x="16090" y="32610"/>
                  <a:pt x="16245" y="29990"/>
                  <a:pt x="18076" y="29218"/>
                </a:cubicBezTo>
                <a:cubicBezTo>
                  <a:pt x="18480" y="29048"/>
                  <a:pt x="18890" y="28975"/>
                  <a:pt x="19301" y="28975"/>
                </a:cubicBezTo>
                <a:cubicBezTo>
                  <a:pt x="19811" y="28975"/>
                  <a:pt x="20322" y="29088"/>
                  <a:pt x="20827" y="29269"/>
                </a:cubicBezTo>
                <a:cubicBezTo>
                  <a:pt x="21052" y="29401"/>
                  <a:pt x="21271" y="29535"/>
                  <a:pt x="21484" y="29663"/>
                </a:cubicBezTo>
                <a:cubicBezTo>
                  <a:pt x="21771" y="29837"/>
                  <a:pt x="22046" y="30002"/>
                  <a:pt x="22307" y="30150"/>
                </a:cubicBezTo>
                <a:cubicBezTo>
                  <a:pt x="22760" y="30410"/>
                  <a:pt x="23217" y="30641"/>
                  <a:pt x="23675" y="30851"/>
                </a:cubicBezTo>
                <a:cubicBezTo>
                  <a:pt x="23714" y="30877"/>
                  <a:pt x="23754" y="30903"/>
                  <a:pt x="23793" y="30930"/>
                </a:cubicBezTo>
                <a:cubicBezTo>
                  <a:pt x="24072" y="31118"/>
                  <a:pt x="24340" y="31297"/>
                  <a:pt x="24596" y="31459"/>
                </a:cubicBezTo>
                <a:cubicBezTo>
                  <a:pt x="27990" y="33609"/>
                  <a:pt x="31588" y="34312"/>
                  <a:pt x="34845" y="34312"/>
                </a:cubicBezTo>
                <a:cubicBezTo>
                  <a:pt x="37060" y="34312"/>
                  <a:pt x="39117" y="33987"/>
                  <a:pt x="40843" y="33570"/>
                </a:cubicBezTo>
                <a:cubicBezTo>
                  <a:pt x="43062" y="33034"/>
                  <a:pt x="44835" y="32243"/>
                  <a:pt x="46265" y="31152"/>
                </a:cubicBezTo>
                <a:cubicBezTo>
                  <a:pt x="50652" y="27804"/>
                  <a:pt x="56316" y="17691"/>
                  <a:pt x="52833" y="4810"/>
                </a:cubicBezTo>
                <a:lnTo>
                  <a:pt x="52833" y="4810"/>
                </a:lnTo>
                <a:lnTo>
                  <a:pt x="52588" y="4876"/>
                </a:lnTo>
                <a:cubicBezTo>
                  <a:pt x="56038" y="17637"/>
                  <a:pt x="50446" y="27642"/>
                  <a:pt x="46111" y="30950"/>
                </a:cubicBezTo>
                <a:cubicBezTo>
                  <a:pt x="44708" y="32019"/>
                  <a:pt x="42966" y="32795"/>
                  <a:pt x="40783" y="33323"/>
                </a:cubicBezTo>
                <a:cubicBezTo>
                  <a:pt x="39076" y="33736"/>
                  <a:pt x="37043" y="34057"/>
                  <a:pt x="34853" y="34057"/>
                </a:cubicBezTo>
                <a:cubicBezTo>
                  <a:pt x="31709" y="34057"/>
                  <a:pt x="28244" y="33394"/>
                  <a:pt x="24962" y="31385"/>
                </a:cubicBezTo>
                <a:lnTo>
                  <a:pt x="24962" y="31385"/>
                </a:lnTo>
                <a:cubicBezTo>
                  <a:pt x="27209" y="32212"/>
                  <a:pt x="29459" y="32526"/>
                  <a:pt x="31578" y="32526"/>
                </a:cubicBezTo>
                <a:cubicBezTo>
                  <a:pt x="34173" y="32526"/>
                  <a:pt x="36571" y="32056"/>
                  <a:pt x="38526" y="31485"/>
                </a:cubicBezTo>
                <a:cubicBezTo>
                  <a:pt x="40701" y="30849"/>
                  <a:pt x="42423" y="29982"/>
                  <a:pt x="43792" y="28833"/>
                </a:cubicBezTo>
                <a:cubicBezTo>
                  <a:pt x="44631" y="28126"/>
                  <a:pt x="47513" y="25391"/>
                  <a:pt x="49288" y="19853"/>
                </a:cubicBezTo>
                <a:cubicBezTo>
                  <a:pt x="50394" y="16398"/>
                  <a:pt x="51318" y="10867"/>
                  <a:pt x="49434" y="4125"/>
                </a:cubicBezTo>
                <a:lnTo>
                  <a:pt x="49434" y="4125"/>
                </a:lnTo>
                <a:lnTo>
                  <a:pt x="49190" y="4192"/>
                </a:lnTo>
                <a:cubicBezTo>
                  <a:pt x="51057" y="10875"/>
                  <a:pt x="50142" y="16354"/>
                  <a:pt x="49045" y="19776"/>
                </a:cubicBezTo>
                <a:cubicBezTo>
                  <a:pt x="47652" y="24124"/>
                  <a:pt x="45333" y="27205"/>
                  <a:pt x="43628" y="28638"/>
                </a:cubicBezTo>
                <a:cubicBezTo>
                  <a:pt x="42287" y="29765"/>
                  <a:pt x="40595" y="30616"/>
                  <a:pt x="38455" y="31243"/>
                </a:cubicBezTo>
                <a:cubicBezTo>
                  <a:pt x="36521" y="31808"/>
                  <a:pt x="34150" y="32272"/>
                  <a:pt x="31585" y="32272"/>
                </a:cubicBezTo>
                <a:cubicBezTo>
                  <a:pt x="29098" y="32272"/>
                  <a:pt x="26429" y="31835"/>
                  <a:pt x="23800" y="30629"/>
                </a:cubicBezTo>
                <a:cubicBezTo>
                  <a:pt x="23470" y="30408"/>
                  <a:pt x="23126" y="30180"/>
                  <a:pt x="22770" y="29961"/>
                </a:cubicBezTo>
                <a:lnTo>
                  <a:pt x="22770" y="29961"/>
                </a:lnTo>
                <a:cubicBezTo>
                  <a:pt x="24672" y="30554"/>
                  <a:pt x="26557" y="30790"/>
                  <a:pt x="28355" y="30790"/>
                </a:cubicBezTo>
                <a:cubicBezTo>
                  <a:pt x="31322" y="30790"/>
                  <a:pt x="34048" y="30147"/>
                  <a:pt x="36208" y="29402"/>
                </a:cubicBezTo>
                <a:cubicBezTo>
                  <a:pt x="38341" y="28666"/>
                  <a:pt x="40013" y="27722"/>
                  <a:pt x="41320" y="26514"/>
                </a:cubicBezTo>
                <a:cubicBezTo>
                  <a:pt x="44938" y="23166"/>
                  <a:pt x="49181" y="14258"/>
                  <a:pt x="46037" y="3439"/>
                </a:cubicBezTo>
                <a:lnTo>
                  <a:pt x="46037" y="3439"/>
                </a:lnTo>
                <a:lnTo>
                  <a:pt x="45793" y="3510"/>
                </a:lnTo>
                <a:cubicBezTo>
                  <a:pt x="48905" y="14218"/>
                  <a:pt x="44719" y="23022"/>
                  <a:pt x="41147" y="26327"/>
                </a:cubicBezTo>
                <a:cubicBezTo>
                  <a:pt x="39868" y="27512"/>
                  <a:pt x="38225" y="28438"/>
                  <a:pt x="36127" y="29161"/>
                </a:cubicBezTo>
                <a:cubicBezTo>
                  <a:pt x="33988" y="29899"/>
                  <a:pt x="31290" y="30536"/>
                  <a:pt x="28356" y="30536"/>
                </a:cubicBezTo>
                <a:cubicBezTo>
                  <a:pt x="25869" y="30536"/>
                  <a:pt x="23212" y="30078"/>
                  <a:pt x="20583" y="28836"/>
                </a:cubicBezTo>
                <a:cubicBezTo>
                  <a:pt x="20216" y="28628"/>
                  <a:pt x="19838" y="28429"/>
                  <a:pt x="19452" y="28257"/>
                </a:cubicBezTo>
                <a:lnTo>
                  <a:pt x="19301" y="28175"/>
                </a:lnTo>
                <a:lnTo>
                  <a:pt x="19173" y="28106"/>
                </a:lnTo>
                <a:lnTo>
                  <a:pt x="19173" y="28106"/>
                </a:lnTo>
                <a:cubicBezTo>
                  <a:pt x="21218" y="28817"/>
                  <a:pt x="23243" y="29100"/>
                  <a:pt x="25170" y="29100"/>
                </a:cubicBezTo>
                <a:cubicBezTo>
                  <a:pt x="28505" y="29100"/>
                  <a:pt x="31547" y="28254"/>
                  <a:pt x="33892" y="27318"/>
                </a:cubicBezTo>
                <a:cubicBezTo>
                  <a:pt x="35982" y="26483"/>
                  <a:pt x="37603" y="25461"/>
                  <a:pt x="38847" y="24196"/>
                </a:cubicBezTo>
                <a:cubicBezTo>
                  <a:pt x="42016" y="20969"/>
                  <a:pt x="45640" y="12595"/>
                  <a:pt x="42638" y="2754"/>
                </a:cubicBezTo>
                <a:lnTo>
                  <a:pt x="42638" y="2754"/>
                </a:lnTo>
                <a:lnTo>
                  <a:pt x="42395" y="2828"/>
                </a:lnTo>
                <a:cubicBezTo>
                  <a:pt x="45366" y="12563"/>
                  <a:pt x="41792" y="20834"/>
                  <a:pt x="38665" y="24017"/>
                </a:cubicBezTo>
                <a:cubicBezTo>
                  <a:pt x="37447" y="25258"/>
                  <a:pt x="35855" y="26261"/>
                  <a:pt x="33798" y="27082"/>
                </a:cubicBezTo>
                <a:cubicBezTo>
                  <a:pt x="31477" y="28009"/>
                  <a:pt x="28465" y="28848"/>
                  <a:pt x="25167" y="28848"/>
                </a:cubicBezTo>
                <a:cubicBezTo>
                  <a:pt x="22819" y="28848"/>
                  <a:pt x="20326" y="28423"/>
                  <a:pt x="17834" y="27304"/>
                </a:cubicBezTo>
                <a:cubicBezTo>
                  <a:pt x="17564" y="27183"/>
                  <a:pt x="17278" y="27046"/>
                  <a:pt x="16982" y="26903"/>
                </a:cubicBezTo>
                <a:cubicBezTo>
                  <a:pt x="16640" y="26739"/>
                  <a:pt x="16283" y="26568"/>
                  <a:pt x="15917" y="26404"/>
                </a:cubicBezTo>
                <a:lnTo>
                  <a:pt x="15917" y="26404"/>
                </a:lnTo>
                <a:cubicBezTo>
                  <a:pt x="18002" y="27154"/>
                  <a:pt x="20058" y="27455"/>
                  <a:pt x="22014" y="27455"/>
                </a:cubicBezTo>
                <a:cubicBezTo>
                  <a:pt x="25717" y="27455"/>
                  <a:pt x="29064" y="26378"/>
                  <a:pt x="31575" y="25233"/>
                </a:cubicBezTo>
                <a:cubicBezTo>
                  <a:pt x="33622" y="24298"/>
                  <a:pt x="35192" y="23200"/>
                  <a:pt x="36373" y="21877"/>
                </a:cubicBezTo>
                <a:cubicBezTo>
                  <a:pt x="39757" y="18082"/>
                  <a:pt x="41829" y="10059"/>
                  <a:pt x="39240" y="2068"/>
                </a:cubicBezTo>
                <a:lnTo>
                  <a:pt x="39240" y="2068"/>
                </a:lnTo>
                <a:lnTo>
                  <a:pt x="38998" y="2147"/>
                </a:lnTo>
                <a:cubicBezTo>
                  <a:pt x="41558" y="10046"/>
                  <a:pt x="39519" y="17966"/>
                  <a:pt x="36184" y="21708"/>
                </a:cubicBezTo>
                <a:cubicBezTo>
                  <a:pt x="35026" y="23005"/>
                  <a:pt x="33485" y="24082"/>
                  <a:pt x="31469" y="25002"/>
                </a:cubicBezTo>
                <a:cubicBezTo>
                  <a:pt x="28984" y="26135"/>
                  <a:pt x="25673" y="27202"/>
                  <a:pt x="22012" y="27202"/>
                </a:cubicBezTo>
                <a:cubicBezTo>
                  <a:pt x="19936" y="27202"/>
                  <a:pt x="17748" y="26859"/>
                  <a:pt x="15535" y="25991"/>
                </a:cubicBezTo>
                <a:cubicBezTo>
                  <a:pt x="15259" y="25883"/>
                  <a:pt x="14967" y="25759"/>
                  <a:pt x="14663" y="25631"/>
                </a:cubicBezTo>
                <a:cubicBezTo>
                  <a:pt x="13412" y="25102"/>
                  <a:pt x="11957" y="24487"/>
                  <a:pt x="10582" y="24487"/>
                </a:cubicBezTo>
                <a:cubicBezTo>
                  <a:pt x="9878" y="24487"/>
                  <a:pt x="9194" y="24649"/>
                  <a:pt x="8569" y="25067"/>
                </a:cubicBezTo>
                <a:cubicBezTo>
                  <a:pt x="6901" y="26184"/>
                  <a:pt x="7080" y="28597"/>
                  <a:pt x="7522" y="30425"/>
                </a:cubicBezTo>
                <a:cubicBezTo>
                  <a:pt x="8900" y="36095"/>
                  <a:pt x="11633" y="41394"/>
                  <a:pt x="14276" y="46518"/>
                </a:cubicBezTo>
                <a:cubicBezTo>
                  <a:pt x="15422" y="48741"/>
                  <a:pt x="16581" y="50991"/>
                  <a:pt x="17638" y="53286"/>
                </a:cubicBezTo>
                <a:cubicBezTo>
                  <a:pt x="16269" y="50506"/>
                  <a:pt x="14716" y="47815"/>
                  <a:pt x="13182" y="45163"/>
                </a:cubicBezTo>
                <a:cubicBezTo>
                  <a:pt x="10297" y="40172"/>
                  <a:pt x="7313" y="35012"/>
                  <a:pt x="5671" y="29430"/>
                </a:cubicBezTo>
                <a:cubicBezTo>
                  <a:pt x="5254" y="28013"/>
                  <a:pt x="4790" y="25460"/>
                  <a:pt x="6368" y="24292"/>
                </a:cubicBezTo>
                <a:cubicBezTo>
                  <a:pt x="6987" y="23833"/>
                  <a:pt x="7695" y="23661"/>
                  <a:pt x="8438" y="23661"/>
                </a:cubicBezTo>
                <a:cubicBezTo>
                  <a:pt x="9706" y="23661"/>
                  <a:pt x="11073" y="24164"/>
                  <a:pt x="12258" y="24599"/>
                </a:cubicBezTo>
                <a:cubicBezTo>
                  <a:pt x="12571" y="24713"/>
                  <a:pt x="12870" y="24823"/>
                  <a:pt x="13153" y="24918"/>
                </a:cubicBezTo>
                <a:cubicBezTo>
                  <a:pt x="15119" y="25583"/>
                  <a:pt x="17046" y="25855"/>
                  <a:pt x="18885" y="25855"/>
                </a:cubicBezTo>
                <a:cubicBezTo>
                  <a:pt x="22960" y="25855"/>
                  <a:pt x="26599" y="24518"/>
                  <a:pt x="29256" y="23147"/>
                </a:cubicBezTo>
                <a:cubicBezTo>
                  <a:pt x="31262" y="22113"/>
                  <a:pt x="32780" y="20939"/>
                  <a:pt x="33899" y="19557"/>
                </a:cubicBezTo>
                <a:cubicBezTo>
                  <a:pt x="36781" y="15996"/>
                  <a:pt x="38373" y="8608"/>
                  <a:pt x="35840" y="1381"/>
                </a:cubicBezTo>
                <a:lnTo>
                  <a:pt x="35840" y="1381"/>
                </a:lnTo>
                <a:lnTo>
                  <a:pt x="35600" y="1465"/>
                </a:lnTo>
                <a:cubicBezTo>
                  <a:pt x="38102" y="8605"/>
                  <a:pt x="36539" y="15891"/>
                  <a:pt x="33701" y="19396"/>
                </a:cubicBezTo>
                <a:cubicBezTo>
                  <a:pt x="32606" y="20751"/>
                  <a:pt x="31114" y="21904"/>
                  <a:pt x="29140" y="22922"/>
                </a:cubicBezTo>
                <a:cubicBezTo>
                  <a:pt x="26511" y="24277"/>
                  <a:pt x="22912" y="25601"/>
                  <a:pt x="18885" y="25601"/>
                </a:cubicBezTo>
                <a:cubicBezTo>
                  <a:pt x="17072" y="25601"/>
                  <a:pt x="15172" y="25333"/>
                  <a:pt x="13234" y="24678"/>
                </a:cubicBezTo>
                <a:cubicBezTo>
                  <a:pt x="12953" y="24582"/>
                  <a:pt x="12656" y="24472"/>
                  <a:pt x="12346" y="24358"/>
                </a:cubicBezTo>
                <a:cubicBezTo>
                  <a:pt x="11138" y="23914"/>
                  <a:pt x="9747" y="23403"/>
                  <a:pt x="8437" y="23403"/>
                </a:cubicBezTo>
                <a:cubicBezTo>
                  <a:pt x="7648" y="23403"/>
                  <a:pt x="6888" y="23589"/>
                  <a:pt x="6217" y="24087"/>
                </a:cubicBezTo>
                <a:cubicBezTo>
                  <a:pt x="4600" y="25284"/>
                  <a:pt x="4895" y="27693"/>
                  <a:pt x="5427" y="29501"/>
                </a:cubicBezTo>
                <a:cubicBezTo>
                  <a:pt x="7078" y="35111"/>
                  <a:pt x="10068" y="40286"/>
                  <a:pt x="12961" y="45288"/>
                </a:cubicBezTo>
                <a:cubicBezTo>
                  <a:pt x="13754" y="46660"/>
                  <a:pt x="14552" y="48042"/>
                  <a:pt x="15327" y="49440"/>
                </a:cubicBezTo>
                <a:cubicBezTo>
                  <a:pt x="14208" y="47570"/>
                  <a:pt x="13029" y="45735"/>
                  <a:pt x="11861" y="43921"/>
                </a:cubicBezTo>
                <a:cubicBezTo>
                  <a:pt x="8727" y="39051"/>
                  <a:pt x="5487" y="34017"/>
                  <a:pt x="3573" y="28493"/>
                </a:cubicBezTo>
                <a:cubicBezTo>
                  <a:pt x="3087" y="27092"/>
                  <a:pt x="2499" y="24553"/>
                  <a:pt x="4026" y="23304"/>
                </a:cubicBezTo>
                <a:cubicBezTo>
                  <a:pt x="4690" y="22762"/>
                  <a:pt x="5481" y="22566"/>
                  <a:pt x="6316" y="22566"/>
                </a:cubicBezTo>
                <a:cubicBezTo>
                  <a:pt x="7522" y="22566"/>
                  <a:pt x="8819" y="22974"/>
                  <a:pt x="9951" y="23329"/>
                </a:cubicBezTo>
                <a:cubicBezTo>
                  <a:pt x="10270" y="23429"/>
                  <a:pt x="10576" y="23527"/>
                  <a:pt x="10864" y="23608"/>
                </a:cubicBezTo>
                <a:cubicBezTo>
                  <a:pt x="12552" y="24091"/>
                  <a:pt x="14200" y="24295"/>
                  <a:pt x="15779" y="24295"/>
                </a:cubicBezTo>
                <a:cubicBezTo>
                  <a:pt x="20234" y="24295"/>
                  <a:pt x="24153" y="22669"/>
                  <a:pt x="26939" y="21061"/>
                </a:cubicBezTo>
                <a:cubicBezTo>
                  <a:pt x="28901" y="19929"/>
                  <a:pt x="30368" y="18677"/>
                  <a:pt x="31425" y="17236"/>
                </a:cubicBezTo>
                <a:cubicBezTo>
                  <a:pt x="34246" y="13388"/>
                  <a:pt x="34673" y="6430"/>
                  <a:pt x="32441" y="692"/>
                </a:cubicBezTo>
                <a:lnTo>
                  <a:pt x="32441" y="692"/>
                </a:lnTo>
                <a:lnTo>
                  <a:pt x="32204" y="783"/>
                </a:lnTo>
                <a:cubicBezTo>
                  <a:pt x="34408" y="6447"/>
                  <a:pt x="33994" y="13303"/>
                  <a:pt x="31220" y="17085"/>
                </a:cubicBezTo>
                <a:cubicBezTo>
                  <a:pt x="30185" y="18498"/>
                  <a:pt x="28742" y="19726"/>
                  <a:pt x="26810" y="20842"/>
                </a:cubicBezTo>
                <a:cubicBezTo>
                  <a:pt x="24055" y="22433"/>
                  <a:pt x="20179" y="24041"/>
                  <a:pt x="15777" y="24041"/>
                </a:cubicBezTo>
                <a:cubicBezTo>
                  <a:pt x="14220" y="24041"/>
                  <a:pt x="12597" y="23839"/>
                  <a:pt x="10934" y="23365"/>
                </a:cubicBezTo>
                <a:cubicBezTo>
                  <a:pt x="10648" y="23283"/>
                  <a:pt x="10343" y="23187"/>
                  <a:pt x="10027" y="23087"/>
                </a:cubicBezTo>
                <a:cubicBezTo>
                  <a:pt x="8872" y="22724"/>
                  <a:pt x="7553" y="22310"/>
                  <a:pt x="6311" y="22310"/>
                </a:cubicBezTo>
                <a:cubicBezTo>
                  <a:pt x="5428" y="22310"/>
                  <a:pt x="4583" y="22520"/>
                  <a:pt x="3864" y="23107"/>
                </a:cubicBezTo>
                <a:cubicBezTo>
                  <a:pt x="2300" y="24386"/>
                  <a:pt x="2712" y="26788"/>
                  <a:pt x="3332" y="28577"/>
                </a:cubicBezTo>
                <a:cubicBezTo>
                  <a:pt x="5257" y="34128"/>
                  <a:pt x="8505" y="39176"/>
                  <a:pt x="11647" y="44060"/>
                </a:cubicBezTo>
                <a:cubicBezTo>
                  <a:pt x="12099" y="44762"/>
                  <a:pt x="12552" y="45467"/>
                  <a:pt x="13004" y="46177"/>
                </a:cubicBezTo>
                <a:cubicBezTo>
                  <a:pt x="12190" y="44999"/>
                  <a:pt x="11363" y="43838"/>
                  <a:pt x="10540" y="42682"/>
                </a:cubicBezTo>
                <a:cubicBezTo>
                  <a:pt x="7158" y="37933"/>
                  <a:pt x="3661" y="33023"/>
                  <a:pt x="1473" y="27560"/>
                </a:cubicBezTo>
                <a:cubicBezTo>
                  <a:pt x="917" y="26171"/>
                  <a:pt x="206" y="23645"/>
                  <a:pt x="1682" y="22317"/>
                </a:cubicBezTo>
                <a:cubicBezTo>
                  <a:pt x="2392" y="21679"/>
                  <a:pt x="3280" y="21461"/>
                  <a:pt x="4220" y="21461"/>
                </a:cubicBezTo>
                <a:cubicBezTo>
                  <a:pt x="5358" y="21461"/>
                  <a:pt x="6573" y="21780"/>
                  <a:pt x="7644" y="22062"/>
                </a:cubicBezTo>
                <a:cubicBezTo>
                  <a:pt x="7970" y="22147"/>
                  <a:pt x="8283" y="22231"/>
                  <a:pt x="8576" y="22299"/>
                </a:cubicBezTo>
                <a:cubicBezTo>
                  <a:pt x="9989" y="22631"/>
                  <a:pt x="11365" y="22777"/>
                  <a:pt x="12692" y="22777"/>
                </a:cubicBezTo>
                <a:cubicBezTo>
                  <a:pt x="17536" y="22777"/>
                  <a:pt x="21721" y="20836"/>
                  <a:pt x="24620" y="18975"/>
                </a:cubicBezTo>
                <a:cubicBezTo>
                  <a:pt x="26540" y="17742"/>
                  <a:pt x="27957" y="16415"/>
                  <a:pt x="28950" y="14916"/>
                </a:cubicBezTo>
                <a:cubicBezTo>
                  <a:pt x="31617" y="10895"/>
                  <a:pt x="31013" y="4368"/>
                  <a:pt x="290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9"/>
          <p:cNvSpPr txBox="1">
            <a:spLocks noGrp="1"/>
          </p:cNvSpPr>
          <p:nvPr>
            <p:ph type="title" hasCustomPrompt="1"/>
          </p:nvPr>
        </p:nvSpPr>
        <p:spPr>
          <a:xfrm>
            <a:off x="713225" y="539500"/>
            <a:ext cx="3807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9" name="Google Shape;719;p29"/>
          <p:cNvSpPr txBox="1">
            <a:spLocks noGrp="1"/>
          </p:cNvSpPr>
          <p:nvPr>
            <p:ph type="subTitle" idx="1"/>
          </p:nvPr>
        </p:nvSpPr>
        <p:spPr>
          <a:xfrm>
            <a:off x="713225" y="1338775"/>
            <a:ext cx="3807600" cy="448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0" name="Google Shape;720;p29"/>
          <p:cNvSpPr txBox="1">
            <a:spLocks noGrp="1"/>
          </p:cNvSpPr>
          <p:nvPr>
            <p:ph type="title" idx="2" hasCustomPrompt="1"/>
          </p:nvPr>
        </p:nvSpPr>
        <p:spPr>
          <a:xfrm>
            <a:off x="4623125" y="1947850"/>
            <a:ext cx="3807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1" name="Google Shape;721;p29"/>
          <p:cNvSpPr txBox="1">
            <a:spLocks noGrp="1"/>
          </p:cNvSpPr>
          <p:nvPr>
            <p:ph type="subTitle" idx="3"/>
          </p:nvPr>
        </p:nvSpPr>
        <p:spPr>
          <a:xfrm>
            <a:off x="4623125" y="2747134"/>
            <a:ext cx="3807600" cy="448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2" name="Google Shape;722;p29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356224"/>
            <a:ext cx="3807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3" name="Google Shape;723;p29"/>
          <p:cNvSpPr txBox="1">
            <a:spLocks noGrp="1"/>
          </p:cNvSpPr>
          <p:nvPr>
            <p:ph type="subTitle" idx="5"/>
          </p:nvPr>
        </p:nvSpPr>
        <p:spPr>
          <a:xfrm>
            <a:off x="713225" y="4155500"/>
            <a:ext cx="3807600" cy="4485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724" name="Google Shape;724;p29"/>
          <p:cNvGrpSpPr/>
          <p:nvPr/>
        </p:nvGrpSpPr>
        <p:grpSpPr>
          <a:xfrm>
            <a:off x="-933394" y="2476113"/>
            <a:ext cx="1580400" cy="990525"/>
            <a:chOff x="6568974" y="369225"/>
            <a:chExt cx="1580400" cy="990525"/>
          </a:xfrm>
        </p:grpSpPr>
        <p:cxnSp>
          <p:nvCxnSpPr>
            <p:cNvPr id="725" name="Google Shape;725;p29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9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9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9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9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9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9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9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9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9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9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9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32"/>
          <p:cNvPicPr preferRelativeResize="0"/>
          <p:nvPr/>
        </p:nvPicPr>
        <p:blipFill rotWithShape="1">
          <a:blip r:embed="rId2">
            <a:alphaModFix/>
          </a:blip>
          <a:srcRect r="19"/>
          <a:stretch/>
        </p:blipFill>
        <p:spPr>
          <a:xfrm rot="10800000" flipH="1">
            <a:off x="638" y="-1"/>
            <a:ext cx="9142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32"/>
          <p:cNvSpPr/>
          <p:nvPr/>
        </p:nvSpPr>
        <p:spPr>
          <a:xfrm rot="1946499">
            <a:off x="8142716" y="3512266"/>
            <a:ext cx="1256359" cy="1777143"/>
          </a:xfrm>
          <a:custGeom>
            <a:avLst/>
            <a:gdLst/>
            <a:ahLst/>
            <a:cxnLst/>
            <a:rect l="l" t="t" r="r" b="b"/>
            <a:pathLst>
              <a:path w="56316" h="79660" extrusionOk="0">
                <a:moveTo>
                  <a:pt x="10583" y="24740"/>
                </a:moveTo>
                <a:cubicBezTo>
                  <a:pt x="11911" y="24740"/>
                  <a:pt x="13338" y="25344"/>
                  <a:pt x="14564" y="25863"/>
                </a:cubicBezTo>
                <a:lnTo>
                  <a:pt x="14712" y="25924"/>
                </a:lnTo>
                <a:cubicBezTo>
                  <a:pt x="14061" y="25705"/>
                  <a:pt x="13396" y="25557"/>
                  <a:pt x="12746" y="25557"/>
                </a:cubicBezTo>
                <a:cubicBezTo>
                  <a:pt x="12116" y="25557"/>
                  <a:pt x="11499" y="25696"/>
                  <a:pt x="10920" y="26045"/>
                </a:cubicBezTo>
                <a:cubicBezTo>
                  <a:pt x="9200" y="27078"/>
                  <a:pt x="9263" y="29498"/>
                  <a:pt x="9618" y="31346"/>
                </a:cubicBezTo>
                <a:cubicBezTo>
                  <a:pt x="10721" y="37075"/>
                  <a:pt x="13196" y="42500"/>
                  <a:pt x="15590" y="47746"/>
                </a:cubicBezTo>
                <a:cubicBezTo>
                  <a:pt x="17144" y="51153"/>
                  <a:pt x="18727" y="54621"/>
                  <a:pt x="19943" y="58202"/>
                </a:cubicBezTo>
                <a:cubicBezTo>
                  <a:pt x="18479" y="54115"/>
                  <a:pt x="16471" y="50219"/>
                  <a:pt x="14501" y="46399"/>
                </a:cubicBezTo>
                <a:cubicBezTo>
                  <a:pt x="11864" y="41289"/>
                  <a:pt x="9139" y="36003"/>
                  <a:pt x="7769" y="30362"/>
                </a:cubicBezTo>
                <a:cubicBezTo>
                  <a:pt x="7422" y="28930"/>
                  <a:pt x="7081" y="26364"/>
                  <a:pt x="8709" y="25275"/>
                </a:cubicBezTo>
                <a:cubicBezTo>
                  <a:pt x="9284" y="24890"/>
                  <a:pt x="9921" y="24740"/>
                  <a:pt x="10583" y="24740"/>
                </a:cubicBezTo>
                <a:close/>
                <a:moveTo>
                  <a:pt x="21355" y="65545"/>
                </a:moveTo>
                <a:cubicBezTo>
                  <a:pt x="21361" y="65620"/>
                  <a:pt x="21364" y="65696"/>
                  <a:pt x="21367" y="65770"/>
                </a:cubicBezTo>
                <a:cubicBezTo>
                  <a:pt x="21355" y="65747"/>
                  <a:pt x="21342" y="65724"/>
                  <a:pt x="21329" y="65703"/>
                </a:cubicBezTo>
                <a:lnTo>
                  <a:pt x="21329" y="65703"/>
                </a:lnTo>
                <a:cubicBezTo>
                  <a:pt x="21332" y="65686"/>
                  <a:pt x="21336" y="65671"/>
                  <a:pt x="21339" y="65654"/>
                </a:cubicBezTo>
                <a:cubicBezTo>
                  <a:pt x="21345" y="65619"/>
                  <a:pt x="21349" y="65582"/>
                  <a:pt x="21355" y="65545"/>
                </a:cubicBezTo>
                <a:close/>
                <a:moveTo>
                  <a:pt x="12815" y="58236"/>
                </a:moveTo>
                <a:cubicBezTo>
                  <a:pt x="16015" y="58236"/>
                  <a:pt x="19218" y="59381"/>
                  <a:pt x="20805" y="62521"/>
                </a:cubicBezTo>
                <a:cubicBezTo>
                  <a:pt x="20866" y="62763"/>
                  <a:pt x="20929" y="63005"/>
                  <a:pt x="20981" y="63252"/>
                </a:cubicBezTo>
                <a:cubicBezTo>
                  <a:pt x="19545" y="60757"/>
                  <a:pt x="17127" y="59785"/>
                  <a:pt x="15262" y="59413"/>
                </a:cubicBezTo>
                <a:cubicBezTo>
                  <a:pt x="14473" y="59257"/>
                  <a:pt x="13634" y="59180"/>
                  <a:pt x="12779" y="59180"/>
                </a:cubicBezTo>
                <a:cubicBezTo>
                  <a:pt x="11025" y="59180"/>
                  <a:pt x="9201" y="59502"/>
                  <a:pt x="7587" y="60122"/>
                </a:cubicBezTo>
                <a:cubicBezTo>
                  <a:pt x="5983" y="60737"/>
                  <a:pt x="4788" y="61495"/>
                  <a:pt x="3937" y="62441"/>
                </a:cubicBezTo>
                <a:cubicBezTo>
                  <a:pt x="2982" y="63500"/>
                  <a:pt x="2445" y="64940"/>
                  <a:pt x="2411" y="66478"/>
                </a:cubicBezTo>
                <a:cubicBezTo>
                  <a:pt x="2198" y="64750"/>
                  <a:pt x="2645" y="63067"/>
                  <a:pt x="3647" y="61843"/>
                </a:cubicBezTo>
                <a:cubicBezTo>
                  <a:pt x="4432" y="60885"/>
                  <a:pt x="5566" y="60088"/>
                  <a:pt x="7114" y="59410"/>
                </a:cubicBezTo>
                <a:cubicBezTo>
                  <a:pt x="8729" y="58700"/>
                  <a:pt x="10770" y="58236"/>
                  <a:pt x="12815" y="58236"/>
                </a:cubicBezTo>
                <a:close/>
                <a:moveTo>
                  <a:pt x="21242" y="66065"/>
                </a:moveTo>
                <a:cubicBezTo>
                  <a:pt x="21285" y="66143"/>
                  <a:pt x="21327" y="66222"/>
                  <a:pt x="21367" y="66304"/>
                </a:cubicBezTo>
                <a:cubicBezTo>
                  <a:pt x="21361" y="66409"/>
                  <a:pt x="21353" y="66512"/>
                  <a:pt x="21342" y="66617"/>
                </a:cubicBezTo>
                <a:cubicBezTo>
                  <a:pt x="21281" y="66523"/>
                  <a:pt x="21216" y="66432"/>
                  <a:pt x="21151" y="66343"/>
                </a:cubicBezTo>
                <a:lnTo>
                  <a:pt x="21149" y="66344"/>
                </a:lnTo>
                <a:cubicBezTo>
                  <a:pt x="21183" y="66252"/>
                  <a:pt x="21216" y="66159"/>
                  <a:pt x="21242" y="66065"/>
                </a:cubicBezTo>
                <a:close/>
                <a:moveTo>
                  <a:pt x="21578" y="66782"/>
                </a:moveTo>
                <a:cubicBezTo>
                  <a:pt x="21580" y="66784"/>
                  <a:pt x="21582" y="66785"/>
                  <a:pt x="21582" y="66788"/>
                </a:cubicBezTo>
                <a:cubicBezTo>
                  <a:pt x="21586" y="66866"/>
                  <a:pt x="21589" y="66944"/>
                  <a:pt x="21592" y="67023"/>
                </a:cubicBezTo>
                <a:lnTo>
                  <a:pt x="21592" y="67025"/>
                </a:lnTo>
                <a:cubicBezTo>
                  <a:pt x="21578" y="67000"/>
                  <a:pt x="21565" y="66978"/>
                  <a:pt x="21551" y="66955"/>
                </a:cubicBezTo>
                <a:cubicBezTo>
                  <a:pt x="21560" y="66898"/>
                  <a:pt x="21571" y="66839"/>
                  <a:pt x="21578" y="66782"/>
                </a:cubicBezTo>
                <a:close/>
                <a:moveTo>
                  <a:pt x="21038" y="66623"/>
                </a:moveTo>
                <a:cubicBezTo>
                  <a:pt x="21123" y="66745"/>
                  <a:pt x="21207" y="66870"/>
                  <a:pt x="21284" y="67000"/>
                </a:cubicBezTo>
                <a:cubicBezTo>
                  <a:pt x="21273" y="67052"/>
                  <a:pt x="21267" y="67106"/>
                  <a:pt x="21254" y="67159"/>
                </a:cubicBezTo>
                <a:cubicBezTo>
                  <a:pt x="21241" y="67217"/>
                  <a:pt x="21220" y="67273"/>
                  <a:pt x="21205" y="67330"/>
                </a:cubicBezTo>
                <a:cubicBezTo>
                  <a:pt x="21102" y="67197"/>
                  <a:pt x="20994" y="67071"/>
                  <a:pt x="20883" y="66949"/>
                </a:cubicBezTo>
                <a:cubicBezTo>
                  <a:pt x="20940" y="66841"/>
                  <a:pt x="20991" y="66733"/>
                  <a:pt x="21038" y="66623"/>
                </a:cubicBezTo>
                <a:close/>
                <a:moveTo>
                  <a:pt x="12745" y="59447"/>
                </a:moveTo>
                <a:cubicBezTo>
                  <a:pt x="16146" y="59447"/>
                  <a:pt x="19617" y="60689"/>
                  <a:pt x="21133" y="64122"/>
                </a:cubicBezTo>
                <a:cubicBezTo>
                  <a:pt x="21146" y="64249"/>
                  <a:pt x="21154" y="64375"/>
                  <a:pt x="21160" y="64503"/>
                </a:cubicBezTo>
                <a:lnTo>
                  <a:pt x="21160" y="64505"/>
                </a:lnTo>
                <a:cubicBezTo>
                  <a:pt x="19823" y="62180"/>
                  <a:pt x="17588" y="61166"/>
                  <a:pt x="15828" y="60728"/>
                </a:cubicBezTo>
                <a:cubicBezTo>
                  <a:pt x="14841" y="60483"/>
                  <a:pt x="13768" y="60362"/>
                  <a:pt x="12676" y="60362"/>
                </a:cubicBezTo>
                <a:cubicBezTo>
                  <a:pt x="11146" y="60362"/>
                  <a:pt x="9580" y="60599"/>
                  <a:pt x="8163" y="61067"/>
                </a:cubicBezTo>
                <a:cubicBezTo>
                  <a:pt x="6538" y="61604"/>
                  <a:pt x="5315" y="62302"/>
                  <a:pt x="4423" y="63201"/>
                </a:cubicBezTo>
                <a:cubicBezTo>
                  <a:pt x="3374" y="64260"/>
                  <a:pt x="2763" y="65755"/>
                  <a:pt x="2702" y="67369"/>
                </a:cubicBezTo>
                <a:cubicBezTo>
                  <a:pt x="2698" y="67328"/>
                  <a:pt x="2692" y="67287"/>
                  <a:pt x="2688" y="67247"/>
                </a:cubicBezTo>
                <a:cubicBezTo>
                  <a:pt x="2531" y="65489"/>
                  <a:pt x="3054" y="63800"/>
                  <a:pt x="4125" y="62612"/>
                </a:cubicBezTo>
                <a:cubicBezTo>
                  <a:pt x="4949" y="61698"/>
                  <a:pt x="6112" y="60961"/>
                  <a:pt x="7678" y="60361"/>
                </a:cubicBezTo>
                <a:cubicBezTo>
                  <a:pt x="9141" y="59799"/>
                  <a:pt x="10932" y="59447"/>
                  <a:pt x="12745" y="59447"/>
                </a:cubicBezTo>
                <a:close/>
                <a:moveTo>
                  <a:pt x="21469" y="67328"/>
                </a:moveTo>
                <a:cubicBezTo>
                  <a:pt x="21512" y="67409"/>
                  <a:pt x="21552" y="67490"/>
                  <a:pt x="21592" y="67572"/>
                </a:cubicBezTo>
                <a:cubicBezTo>
                  <a:pt x="21588" y="67662"/>
                  <a:pt x="21580" y="67753"/>
                  <a:pt x="21572" y="67844"/>
                </a:cubicBezTo>
                <a:lnTo>
                  <a:pt x="21572" y="67845"/>
                </a:lnTo>
                <a:cubicBezTo>
                  <a:pt x="21514" y="67757"/>
                  <a:pt x="21457" y="67671"/>
                  <a:pt x="21396" y="67588"/>
                </a:cubicBezTo>
                <a:cubicBezTo>
                  <a:pt x="21424" y="67503"/>
                  <a:pt x="21447" y="67415"/>
                  <a:pt x="21469" y="67328"/>
                </a:cubicBezTo>
                <a:close/>
                <a:moveTo>
                  <a:pt x="20748" y="67196"/>
                </a:moveTo>
                <a:cubicBezTo>
                  <a:pt x="20873" y="67336"/>
                  <a:pt x="20992" y="67484"/>
                  <a:pt x="21108" y="67637"/>
                </a:cubicBezTo>
                <a:cubicBezTo>
                  <a:pt x="21063" y="67756"/>
                  <a:pt x="21014" y="67875"/>
                  <a:pt x="20960" y="67992"/>
                </a:cubicBezTo>
                <a:cubicBezTo>
                  <a:pt x="20813" y="67839"/>
                  <a:pt x="20663" y="67693"/>
                  <a:pt x="20511" y="67555"/>
                </a:cubicBezTo>
                <a:cubicBezTo>
                  <a:pt x="20596" y="67436"/>
                  <a:pt x="20674" y="67316"/>
                  <a:pt x="20748" y="67196"/>
                </a:cubicBezTo>
                <a:close/>
                <a:moveTo>
                  <a:pt x="12648" y="60624"/>
                </a:moveTo>
                <a:cubicBezTo>
                  <a:pt x="16022" y="60624"/>
                  <a:pt x="19549" y="61811"/>
                  <a:pt x="21153" y="65033"/>
                </a:cubicBezTo>
                <a:cubicBezTo>
                  <a:pt x="21148" y="65145"/>
                  <a:pt x="21137" y="65259"/>
                  <a:pt x="21123" y="65372"/>
                </a:cubicBezTo>
                <a:lnTo>
                  <a:pt x="21123" y="65374"/>
                </a:lnTo>
                <a:cubicBezTo>
                  <a:pt x="19272" y="62581"/>
                  <a:pt x="15780" y="61518"/>
                  <a:pt x="12520" y="61518"/>
                </a:cubicBezTo>
                <a:cubicBezTo>
                  <a:pt x="11176" y="61518"/>
                  <a:pt x="9872" y="61698"/>
                  <a:pt x="8738" y="62013"/>
                </a:cubicBezTo>
                <a:cubicBezTo>
                  <a:pt x="7093" y="62470"/>
                  <a:pt x="5841" y="63106"/>
                  <a:pt x="4909" y="63959"/>
                </a:cubicBezTo>
                <a:cubicBezTo>
                  <a:pt x="3762" y="65011"/>
                  <a:pt x="3068" y="66563"/>
                  <a:pt x="2977" y="68259"/>
                </a:cubicBezTo>
                <a:cubicBezTo>
                  <a:pt x="2968" y="68146"/>
                  <a:pt x="2960" y="68032"/>
                  <a:pt x="2955" y="67919"/>
                </a:cubicBezTo>
                <a:cubicBezTo>
                  <a:pt x="2883" y="66164"/>
                  <a:pt x="3483" y="64510"/>
                  <a:pt x="4603" y="63379"/>
                </a:cubicBezTo>
                <a:cubicBezTo>
                  <a:pt x="5466" y="62510"/>
                  <a:pt x="6655" y="61833"/>
                  <a:pt x="8241" y="61310"/>
                </a:cubicBezTo>
                <a:cubicBezTo>
                  <a:pt x="9537" y="60882"/>
                  <a:pt x="11076" y="60624"/>
                  <a:pt x="12648" y="60624"/>
                </a:cubicBezTo>
                <a:close/>
                <a:moveTo>
                  <a:pt x="21807" y="68057"/>
                </a:moveTo>
                <a:cubicBezTo>
                  <a:pt x="21814" y="68077"/>
                  <a:pt x="21824" y="68097"/>
                  <a:pt x="21831" y="68118"/>
                </a:cubicBezTo>
                <a:cubicBezTo>
                  <a:pt x="21835" y="68171"/>
                  <a:pt x="21835" y="68223"/>
                  <a:pt x="21836" y="68277"/>
                </a:cubicBezTo>
                <a:lnTo>
                  <a:pt x="21836" y="68279"/>
                </a:lnTo>
                <a:cubicBezTo>
                  <a:pt x="21819" y="68250"/>
                  <a:pt x="21804" y="68219"/>
                  <a:pt x="21787" y="68189"/>
                </a:cubicBezTo>
                <a:cubicBezTo>
                  <a:pt x="21793" y="68145"/>
                  <a:pt x="21801" y="68101"/>
                  <a:pt x="21807" y="68057"/>
                </a:cubicBezTo>
                <a:close/>
                <a:moveTo>
                  <a:pt x="21285" y="67884"/>
                </a:moveTo>
                <a:cubicBezTo>
                  <a:pt x="21367" y="68003"/>
                  <a:pt x="21446" y="68125"/>
                  <a:pt x="21520" y="68250"/>
                </a:cubicBezTo>
                <a:cubicBezTo>
                  <a:pt x="21503" y="68356"/>
                  <a:pt x="21480" y="68459"/>
                  <a:pt x="21453" y="68564"/>
                </a:cubicBezTo>
                <a:cubicBezTo>
                  <a:pt x="21353" y="68435"/>
                  <a:pt x="21250" y="68310"/>
                  <a:pt x="21145" y="68192"/>
                </a:cubicBezTo>
                <a:lnTo>
                  <a:pt x="21145" y="68192"/>
                </a:lnTo>
                <a:cubicBezTo>
                  <a:pt x="21196" y="68090"/>
                  <a:pt x="21242" y="67987"/>
                  <a:pt x="21285" y="67884"/>
                </a:cubicBezTo>
                <a:close/>
                <a:moveTo>
                  <a:pt x="20346" y="67765"/>
                </a:moveTo>
                <a:cubicBezTo>
                  <a:pt x="20515" y="67918"/>
                  <a:pt x="20677" y="68078"/>
                  <a:pt x="20835" y="68243"/>
                </a:cubicBezTo>
                <a:cubicBezTo>
                  <a:pt x="20764" y="68373"/>
                  <a:pt x="20684" y="68500"/>
                  <a:pt x="20597" y="68625"/>
                </a:cubicBezTo>
                <a:cubicBezTo>
                  <a:pt x="20409" y="68461"/>
                  <a:pt x="20210" y="68307"/>
                  <a:pt x="20008" y="68157"/>
                </a:cubicBezTo>
                <a:cubicBezTo>
                  <a:pt x="20128" y="68029"/>
                  <a:pt x="20241" y="67898"/>
                  <a:pt x="20346" y="67765"/>
                </a:cubicBezTo>
                <a:close/>
                <a:moveTo>
                  <a:pt x="12531" y="61768"/>
                </a:moveTo>
                <a:cubicBezTo>
                  <a:pt x="15802" y="61768"/>
                  <a:pt x="19304" y="62859"/>
                  <a:pt x="21058" y="65742"/>
                </a:cubicBezTo>
                <a:cubicBezTo>
                  <a:pt x="21032" y="65863"/>
                  <a:pt x="21000" y="65981"/>
                  <a:pt x="20963" y="66100"/>
                </a:cubicBezTo>
                <a:cubicBezTo>
                  <a:pt x="18975" y="63607"/>
                  <a:pt x="15527" y="62626"/>
                  <a:pt x="12388" y="62626"/>
                </a:cubicBezTo>
                <a:cubicBezTo>
                  <a:pt x="11302" y="62626"/>
                  <a:pt x="10253" y="62743"/>
                  <a:pt x="9314" y="62956"/>
                </a:cubicBezTo>
                <a:cubicBezTo>
                  <a:pt x="7649" y="63332"/>
                  <a:pt x="6367" y="63908"/>
                  <a:pt x="5396" y="64716"/>
                </a:cubicBezTo>
                <a:cubicBezTo>
                  <a:pt x="4177" y="65730"/>
                  <a:pt x="3404" y="67287"/>
                  <a:pt x="3252" y="69013"/>
                </a:cubicBezTo>
                <a:cubicBezTo>
                  <a:pt x="3245" y="69001"/>
                  <a:pt x="3238" y="68989"/>
                  <a:pt x="3230" y="68975"/>
                </a:cubicBezTo>
                <a:cubicBezTo>
                  <a:pt x="3225" y="68848"/>
                  <a:pt x="3221" y="68719"/>
                  <a:pt x="3222" y="68589"/>
                </a:cubicBezTo>
                <a:cubicBezTo>
                  <a:pt x="3233" y="66836"/>
                  <a:pt x="3912" y="65218"/>
                  <a:pt x="5082" y="64145"/>
                </a:cubicBezTo>
                <a:cubicBezTo>
                  <a:pt x="5983" y="63320"/>
                  <a:pt x="7201" y="62701"/>
                  <a:pt x="8808" y="62255"/>
                </a:cubicBezTo>
                <a:cubicBezTo>
                  <a:pt x="9923" y="61947"/>
                  <a:pt x="11208" y="61768"/>
                  <a:pt x="12531" y="61768"/>
                </a:cubicBezTo>
                <a:close/>
                <a:moveTo>
                  <a:pt x="21710" y="68583"/>
                </a:moveTo>
                <a:cubicBezTo>
                  <a:pt x="21751" y="68663"/>
                  <a:pt x="21793" y="68740"/>
                  <a:pt x="21831" y="68822"/>
                </a:cubicBezTo>
                <a:cubicBezTo>
                  <a:pt x="21828" y="68904"/>
                  <a:pt x="21821" y="68986"/>
                  <a:pt x="21814" y="69066"/>
                </a:cubicBezTo>
                <a:cubicBezTo>
                  <a:pt x="21760" y="68982"/>
                  <a:pt x="21706" y="68898"/>
                  <a:pt x="21649" y="68819"/>
                </a:cubicBezTo>
                <a:cubicBezTo>
                  <a:pt x="21652" y="68807"/>
                  <a:pt x="21657" y="68794"/>
                  <a:pt x="21662" y="68783"/>
                </a:cubicBezTo>
                <a:cubicBezTo>
                  <a:pt x="21680" y="68717"/>
                  <a:pt x="21693" y="68651"/>
                  <a:pt x="21710" y="68583"/>
                </a:cubicBezTo>
                <a:close/>
                <a:moveTo>
                  <a:pt x="21012" y="68441"/>
                </a:moveTo>
                <a:cubicBezTo>
                  <a:pt x="21134" y="68581"/>
                  <a:pt x="21251" y="68726"/>
                  <a:pt x="21362" y="68876"/>
                </a:cubicBezTo>
                <a:cubicBezTo>
                  <a:pt x="21322" y="68996"/>
                  <a:pt x="21278" y="69114"/>
                  <a:pt x="21228" y="69229"/>
                </a:cubicBezTo>
                <a:cubicBezTo>
                  <a:pt x="21086" y="69080"/>
                  <a:pt x="20939" y="68937"/>
                  <a:pt x="20788" y="68796"/>
                </a:cubicBezTo>
                <a:lnTo>
                  <a:pt x="20788" y="68796"/>
                </a:lnTo>
                <a:cubicBezTo>
                  <a:pt x="20868" y="68679"/>
                  <a:pt x="20943" y="68561"/>
                  <a:pt x="21012" y="68441"/>
                </a:cubicBezTo>
                <a:close/>
                <a:moveTo>
                  <a:pt x="12403" y="62879"/>
                </a:moveTo>
                <a:cubicBezTo>
                  <a:pt x="15524" y="62879"/>
                  <a:pt x="18951" y="63865"/>
                  <a:pt x="20866" y="66384"/>
                </a:cubicBezTo>
                <a:cubicBezTo>
                  <a:pt x="20816" y="66509"/>
                  <a:pt x="20761" y="66633"/>
                  <a:pt x="20699" y="66754"/>
                </a:cubicBezTo>
                <a:lnTo>
                  <a:pt x="20699" y="66756"/>
                </a:lnTo>
                <a:cubicBezTo>
                  <a:pt x="19718" y="65742"/>
                  <a:pt x="18550" y="65085"/>
                  <a:pt x="17525" y="64667"/>
                </a:cubicBezTo>
                <a:cubicBezTo>
                  <a:pt x="15968" y="64030"/>
                  <a:pt x="14129" y="63697"/>
                  <a:pt x="12311" y="63697"/>
                </a:cubicBezTo>
                <a:cubicBezTo>
                  <a:pt x="11491" y="63697"/>
                  <a:pt x="10675" y="63765"/>
                  <a:pt x="9891" y="63903"/>
                </a:cubicBezTo>
                <a:cubicBezTo>
                  <a:pt x="8206" y="64199"/>
                  <a:pt x="6894" y="64715"/>
                  <a:pt x="5884" y="65477"/>
                </a:cubicBezTo>
                <a:cubicBezTo>
                  <a:pt x="4662" y="66398"/>
                  <a:pt x="3829" y="67842"/>
                  <a:pt x="3559" y="69485"/>
                </a:cubicBezTo>
                <a:cubicBezTo>
                  <a:pt x="3534" y="69450"/>
                  <a:pt x="3509" y="69414"/>
                  <a:pt x="3485" y="69377"/>
                </a:cubicBezTo>
                <a:cubicBezTo>
                  <a:pt x="3486" y="69339"/>
                  <a:pt x="3486" y="69300"/>
                  <a:pt x="3488" y="69262"/>
                </a:cubicBezTo>
                <a:cubicBezTo>
                  <a:pt x="3585" y="67512"/>
                  <a:pt x="4339" y="65927"/>
                  <a:pt x="5560" y="64912"/>
                </a:cubicBezTo>
                <a:cubicBezTo>
                  <a:pt x="6499" y="64130"/>
                  <a:pt x="7746" y="63571"/>
                  <a:pt x="9371" y="63204"/>
                </a:cubicBezTo>
                <a:cubicBezTo>
                  <a:pt x="10297" y="62994"/>
                  <a:pt x="11332" y="62879"/>
                  <a:pt x="12403" y="62879"/>
                </a:cubicBezTo>
                <a:close/>
                <a:moveTo>
                  <a:pt x="12745" y="25812"/>
                </a:moveTo>
                <a:cubicBezTo>
                  <a:pt x="13874" y="25812"/>
                  <a:pt x="15064" y="26284"/>
                  <a:pt x="16149" y="26787"/>
                </a:cubicBezTo>
                <a:cubicBezTo>
                  <a:pt x="15739" y="26683"/>
                  <a:pt x="15327" y="26621"/>
                  <a:pt x="14919" y="26621"/>
                </a:cubicBezTo>
                <a:cubicBezTo>
                  <a:pt x="14358" y="26621"/>
                  <a:pt x="13805" y="26738"/>
                  <a:pt x="13273" y="27024"/>
                </a:cubicBezTo>
                <a:lnTo>
                  <a:pt x="13273" y="27023"/>
                </a:lnTo>
                <a:cubicBezTo>
                  <a:pt x="11502" y="27976"/>
                  <a:pt x="11448" y="30402"/>
                  <a:pt x="11715" y="32267"/>
                </a:cubicBezTo>
                <a:cubicBezTo>
                  <a:pt x="12543" y="38058"/>
                  <a:pt x="14760" y="43606"/>
                  <a:pt x="16905" y="48974"/>
                </a:cubicBezTo>
                <a:cubicBezTo>
                  <a:pt x="19520" y="55521"/>
                  <a:pt x="22222" y="62283"/>
                  <a:pt x="22387" y="69496"/>
                </a:cubicBezTo>
                <a:cubicBezTo>
                  <a:pt x="22376" y="69467"/>
                  <a:pt x="22364" y="69439"/>
                  <a:pt x="22353" y="69410"/>
                </a:cubicBezTo>
                <a:cubicBezTo>
                  <a:pt x="22351" y="69231"/>
                  <a:pt x="22347" y="69053"/>
                  <a:pt x="22341" y="68878"/>
                </a:cubicBezTo>
                <a:cubicBezTo>
                  <a:pt x="22043" y="61276"/>
                  <a:pt x="18880" y="54343"/>
                  <a:pt x="15820" y="47639"/>
                </a:cubicBezTo>
                <a:cubicBezTo>
                  <a:pt x="13433" y="42407"/>
                  <a:pt x="10965" y="36996"/>
                  <a:pt x="9868" y="31297"/>
                </a:cubicBezTo>
                <a:cubicBezTo>
                  <a:pt x="9590" y="29850"/>
                  <a:pt x="9372" y="27271"/>
                  <a:pt x="11051" y="26261"/>
                </a:cubicBezTo>
                <a:cubicBezTo>
                  <a:pt x="11583" y="25941"/>
                  <a:pt x="12156" y="25812"/>
                  <a:pt x="12745" y="25812"/>
                </a:cubicBezTo>
                <a:close/>
                <a:moveTo>
                  <a:pt x="22046" y="69319"/>
                </a:moveTo>
                <a:cubicBezTo>
                  <a:pt x="22064" y="69367"/>
                  <a:pt x="22081" y="69414"/>
                  <a:pt x="22100" y="69462"/>
                </a:cubicBezTo>
                <a:cubicBezTo>
                  <a:pt x="22100" y="69487"/>
                  <a:pt x="22100" y="69510"/>
                  <a:pt x="22100" y="69535"/>
                </a:cubicBezTo>
                <a:lnTo>
                  <a:pt x="22100" y="69536"/>
                </a:lnTo>
                <a:cubicBezTo>
                  <a:pt x="22078" y="69498"/>
                  <a:pt x="22055" y="69458"/>
                  <a:pt x="22032" y="69419"/>
                </a:cubicBezTo>
                <a:cubicBezTo>
                  <a:pt x="22037" y="69385"/>
                  <a:pt x="22041" y="69353"/>
                  <a:pt x="22046" y="69319"/>
                </a:cubicBezTo>
                <a:close/>
                <a:moveTo>
                  <a:pt x="21544" y="69127"/>
                </a:moveTo>
                <a:cubicBezTo>
                  <a:pt x="21622" y="69242"/>
                  <a:pt x="21696" y="69359"/>
                  <a:pt x="21768" y="69478"/>
                </a:cubicBezTo>
                <a:cubicBezTo>
                  <a:pt x="21753" y="69583"/>
                  <a:pt x="21733" y="69688"/>
                  <a:pt x="21710" y="69792"/>
                </a:cubicBezTo>
                <a:cubicBezTo>
                  <a:pt x="21614" y="69671"/>
                  <a:pt x="21515" y="69552"/>
                  <a:pt x="21413" y="69436"/>
                </a:cubicBezTo>
                <a:cubicBezTo>
                  <a:pt x="21461" y="69336"/>
                  <a:pt x="21506" y="69234"/>
                  <a:pt x="21544" y="69127"/>
                </a:cubicBezTo>
                <a:close/>
                <a:moveTo>
                  <a:pt x="3482" y="69805"/>
                </a:moveTo>
                <a:lnTo>
                  <a:pt x="3509" y="69842"/>
                </a:lnTo>
                <a:cubicBezTo>
                  <a:pt x="3508" y="69859"/>
                  <a:pt x="3505" y="69877"/>
                  <a:pt x="3503" y="69894"/>
                </a:cubicBezTo>
                <a:cubicBezTo>
                  <a:pt x="3497" y="69882"/>
                  <a:pt x="3489" y="69870"/>
                  <a:pt x="3483" y="69856"/>
                </a:cubicBezTo>
                <a:cubicBezTo>
                  <a:pt x="3482" y="69839"/>
                  <a:pt x="3482" y="69822"/>
                  <a:pt x="3482" y="69805"/>
                </a:cubicBezTo>
                <a:close/>
                <a:moveTo>
                  <a:pt x="12222" y="63956"/>
                </a:moveTo>
                <a:cubicBezTo>
                  <a:pt x="12240" y="63956"/>
                  <a:pt x="12257" y="63956"/>
                  <a:pt x="12275" y="63956"/>
                </a:cubicBezTo>
                <a:cubicBezTo>
                  <a:pt x="15211" y="63956"/>
                  <a:pt x="18510" y="64837"/>
                  <a:pt x="20566" y="66998"/>
                </a:cubicBezTo>
                <a:cubicBezTo>
                  <a:pt x="20489" y="67129"/>
                  <a:pt x="20409" y="67261"/>
                  <a:pt x="20318" y="67387"/>
                </a:cubicBezTo>
                <a:cubicBezTo>
                  <a:pt x="19588" y="66770"/>
                  <a:pt x="18806" y="66312"/>
                  <a:pt x="18091" y="65980"/>
                </a:cubicBezTo>
                <a:lnTo>
                  <a:pt x="18091" y="65978"/>
                </a:lnTo>
                <a:cubicBezTo>
                  <a:pt x="16362" y="65174"/>
                  <a:pt x="14253" y="64740"/>
                  <a:pt x="12201" y="64740"/>
                </a:cubicBezTo>
                <a:cubicBezTo>
                  <a:pt x="11615" y="64740"/>
                  <a:pt x="11034" y="64775"/>
                  <a:pt x="10468" y="64847"/>
                </a:cubicBezTo>
                <a:cubicBezTo>
                  <a:pt x="8761" y="65065"/>
                  <a:pt x="7422" y="65519"/>
                  <a:pt x="6371" y="66236"/>
                </a:cubicBezTo>
                <a:cubicBezTo>
                  <a:pt x="5160" y="67060"/>
                  <a:pt x="4282" y="68378"/>
                  <a:pt x="3900" y="69914"/>
                </a:cubicBezTo>
                <a:cubicBezTo>
                  <a:pt x="3858" y="69867"/>
                  <a:pt x="3815" y="69819"/>
                  <a:pt x="3775" y="69769"/>
                </a:cubicBezTo>
                <a:cubicBezTo>
                  <a:pt x="3989" y="68091"/>
                  <a:pt x="4807" y="66606"/>
                  <a:pt x="6037" y="65679"/>
                </a:cubicBezTo>
                <a:cubicBezTo>
                  <a:pt x="7015" y="64942"/>
                  <a:pt x="8291" y="64443"/>
                  <a:pt x="9936" y="64152"/>
                </a:cubicBezTo>
                <a:cubicBezTo>
                  <a:pt x="10691" y="64022"/>
                  <a:pt x="11456" y="63956"/>
                  <a:pt x="12222" y="63956"/>
                </a:cubicBezTo>
                <a:close/>
                <a:moveTo>
                  <a:pt x="21961" y="69825"/>
                </a:moveTo>
                <a:cubicBezTo>
                  <a:pt x="22006" y="69907"/>
                  <a:pt x="22046" y="69993"/>
                  <a:pt x="22086" y="70078"/>
                </a:cubicBezTo>
                <a:cubicBezTo>
                  <a:pt x="22083" y="70150"/>
                  <a:pt x="22078" y="70225"/>
                  <a:pt x="22072" y="70297"/>
                </a:cubicBezTo>
                <a:cubicBezTo>
                  <a:pt x="22018" y="70214"/>
                  <a:pt x="21964" y="70134"/>
                  <a:pt x="21907" y="70054"/>
                </a:cubicBezTo>
                <a:lnTo>
                  <a:pt x="21907" y="70054"/>
                </a:lnTo>
                <a:cubicBezTo>
                  <a:pt x="21927" y="69977"/>
                  <a:pt x="21946" y="69902"/>
                  <a:pt x="21961" y="69825"/>
                </a:cubicBezTo>
                <a:close/>
                <a:moveTo>
                  <a:pt x="12129" y="64996"/>
                </a:moveTo>
                <a:cubicBezTo>
                  <a:pt x="12140" y="64996"/>
                  <a:pt x="12152" y="64996"/>
                  <a:pt x="12164" y="64996"/>
                </a:cubicBezTo>
                <a:cubicBezTo>
                  <a:pt x="14881" y="64996"/>
                  <a:pt x="17999" y="65772"/>
                  <a:pt x="20154" y="67595"/>
                </a:cubicBezTo>
                <a:cubicBezTo>
                  <a:pt x="20045" y="67736"/>
                  <a:pt x="19927" y="67873"/>
                  <a:pt x="19799" y="68007"/>
                </a:cubicBezTo>
                <a:cubicBezTo>
                  <a:pt x="17555" y="66447"/>
                  <a:pt x="14604" y="65753"/>
                  <a:pt x="12076" y="65753"/>
                </a:cubicBezTo>
                <a:cubicBezTo>
                  <a:pt x="11723" y="65753"/>
                  <a:pt x="11377" y="65767"/>
                  <a:pt x="11043" y="65793"/>
                </a:cubicBezTo>
                <a:cubicBezTo>
                  <a:pt x="9318" y="65931"/>
                  <a:pt x="7950" y="66324"/>
                  <a:pt x="6859" y="66994"/>
                </a:cubicBezTo>
                <a:cubicBezTo>
                  <a:pt x="5676" y="67722"/>
                  <a:pt x="4768" y="68904"/>
                  <a:pt x="4284" y="70314"/>
                </a:cubicBezTo>
                <a:cubicBezTo>
                  <a:pt x="4224" y="70258"/>
                  <a:pt x="4165" y="70200"/>
                  <a:pt x="4108" y="70141"/>
                </a:cubicBezTo>
                <a:cubicBezTo>
                  <a:pt x="4452" y="68594"/>
                  <a:pt x="5311" y="67262"/>
                  <a:pt x="6513" y="66444"/>
                </a:cubicBezTo>
                <a:cubicBezTo>
                  <a:pt x="7530" y="65750"/>
                  <a:pt x="8834" y="65310"/>
                  <a:pt x="10499" y="65097"/>
                </a:cubicBezTo>
                <a:cubicBezTo>
                  <a:pt x="11040" y="65031"/>
                  <a:pt x="11585" y="64996"/>
                  <a:pt x="12129" y="64996"/>
                </a:cubicBezTo>
                <a:close/>
                <a:moveTo>
                  <a:pt x="3739" y="70118"/>
                </a:moveTo>
                <a:cubicBezTo>
                  <a:pt x="3770" y="70152"/>
                  <a:pt x="3799" y="70186"/>
                  <a:pt x="3830" y="70220"/>
                </a:cubicBezTo>
                <a:cubicBezTo>
                  <a:pt x="3821" y="70269"/>
                  <a:pt x="3813" y="70319"/>
                  <a:pt x="3804" y="70368"/>
                </a:cubicBezTo>
                <a:cubicBezTo>
                  <a:pt x="3779" y="70333"/>
                  <a:pt x="3753" y="70297"/>
                  <a:pt x="3728" y="70260"/>
                </a:cubicBezTo>
                <a:cubicBezTo>
                  <a:pt x="3731" y="70212"/>
                  <a:pt x="3736" y="70166"/>
                  <a:pt x="3739" y="70118"/>
                </a:cubicBezTo>
                <a:close/>
                <a:moveTo>
                  <a:pt x="3719" y="70684"/>
                </a:moveTo>
                <a:lnTo>
                  <a:pt x="3719" y="70684"/>
                </a:lnTo>
                <a:cubicBezTo>
                  <a:pt x="3730" y="70698"/>
                  <a:pt x="3739" y="70711"/>
                  <a:pt x="3748" y="70723"/>
                </a:cubicBezTo>
                <a:cubicBezTo>
                  <a:pt x="3747" y="70743"/>
                  <a:pt x="3744" y="70761"/>
                  <a:pt x="3742" y="70781"/>
                </a:cubicBezTo>
                <a:lnTo>
                  <a:pt x="3721" y="70744"/>
                </a:lnTo>
                <a:cubicBezTo>
                  <a:pt x="3721" y="70723"/>
                  <a:pt x="3719" y="70704"/>
                  <a:pt x="3719" y="70684"/>
                </a:cubicBezTo>
                <a:close/>
                <a:moveTo>
                  <a:pt x="4049" y="70441"/>
                </a:moveTo>
                <a:cubicBezTo>
                  <a:pt x="4097" y="70488"/>
                  <a:pt x="4147" y="70536"/>
                  <a:pt x="4197" y="70581"/>
                </a:cubicBezTo>
                <a:cubicBezTo>
                  <a:pt x="4176" y="70653"/>
                  <a:pt x="4157" y="70726"/>
                  <a:pt x="4137" y="70798"/>
                </a:cubicBezTo>
                <a:cubicBezTo>
                  <a:pt x="4096" y="70749"/>
                  <a:pt x="4054" y="70700"/>
                  <a:pt x="4014" y="70649"/>
                </a:cubicBezTo>
                <a:cubicBezTo>
                  <a:pt x="4017" y="70635"/>
                  <a:pt x="4017" y="70621"/>
                  <a:pt x="4020" y="70606"/>
                </a:cubicBezTo>
                <a:cubicBezTo>
                  <a:pt x="4028" y="70550"/>
                  <a:pt x="4039" y="70496"/>
                  <a:pt x="4049" y="70441"/>
                </a:cubicBezTo>
                <a:close/>
                <a:moveTo>
                  <a:pt x="22299" y="70573"/>
                </a:moveTo>
                <a:cubicBezTo>
                  <a:pt x="22330" y="70652"/>
                  <a:pt x="22359" y="70731"/>
                  <a:pt x="22387" y="70811"/>
                </a:cubicBezTo>
                <a:lnTo>
                  <a:pt x="22387" y="70814"/>
                </a:lnTo>
                <a:cubicBezTo>
                  <a:pt x="22356" y="70757"/>
                  <a:pt x="22322" y="70704"/>
                  <a:pt x="22291" y="70649"/>
                </a:cubicBezTo>
                <a:lnTo>
                  <a:pt x="22290" y="70650"/>
                </a:lnTo>
                <a:cubicBezTo>
                  <a:pt x="22293" y="70624"/>
                  <a:pt x="22296" y="70599"/>
                  <a:pt x="22299" y="70573"/>
                </a:cubicBezTo>
                <a:close/>
                <a:moveTo>
                  <a:pt x="14924" y="26875"/>
                </a:moveTo>
                <a:cubicBezTo>
                  <a:pt x="15933" y="26875"/>
                  <a:pt x="16979" y="27278"/>
                  <a:pt x="17957" y="27759"/>
                </a:cubicBezTo>
                <a:cubicBezTo>
                  <a:pt x="17676" y="27703"/>
                  <a:pt x="17394" y="27673"/>
                  <a:pt x="17113" y="27673"/>
                </a:cubicBezTo>
                <a:cubicBezTo>
                  <a:pt x="16612" y="27673"/>
                  <a:pt x="16113" y="27771"/>
                  <a:pt x="15624" y="28004"/>
                </a:cubicBezTo>
                <a:cubicBezTo>
                  <a:pt x="13802" y="28876"/>
                  <a:pt x="13632" y="31306"/>
                  <a:pt x="13811" y="33191"/>
                </a:cubicBezTo>
                <a:cubicBezTo>
                  <a:pt x="14365" y="39041"/>
                  <a:pt x="16325" y="44716"/>
                  <a:pt x="18219" y="50202"/>
                </a:cubicBezTo>
                <a:cubicBezTo>
                  <a:pt x="20532" y="56898"/>
                  <a:pt x="22919" y="63814"/>
                  <a:pt x="22739" y="71062"/>
                </a:cubicBezTo>
                <a:cubicBezTo>
                  <a:pt x="22709" y="70962"/>
                  <a:pt x="22674" y="70865"/>
                  <a:pt x="22641" y="70768"/>
                </a:cubicBezTo>
                <a:cubicBezTo>
                  <a:pt x="22645" y="70663"/>
                  <a:pt x="22646" y="70558"/>
                  <a:pt x="22648" y="70454"/>
                </a:cubicBezTo>
                <a:cubicBezTo>
                  <a:pt x="22716" y="62831"/>
                  <a:pt x="19881" y="55738"/>
                  <a:pt x="17141" y="48880"/>
                </a:cubicBezTo>
                <a:cubicBezTo>
                  <a:pt x="15002" y="43527"/>
                  <a:pt x="12790" y="37991"/>
                  <a:pt x="11966" y="32233"/>
                </a:cubicBezTo>
                <a:cubicBezTo>
                  <a:pt x="11756" y="30771"/>
                  <a:pt x="11664" y="28179"/>
                  <a:pt x="13393" y="27248"/>
                </a:cubicBezTo>
                <a:cubicBezTo>
                  <a:pt x="13883" y="26984"/>
                  <a:pt x="14398" y="26875"/>
                  <a:pt x="14924" y="26875"/>
                </a:cubicBezTo>
                <a:close/>
                <a:moveTo>
                  <a:pt x="3974" y="70996"/>
                </a:moveTo>
                <a:cubicBezTo>
                  <a:pt x="4003" y="71031"/>
                  <a:pt x="4034" y="71068"/>
                  <a:pt x="4065" y="71102"/>
                </a:cubicBezTo>
                <a:cubicBezTo>
                  <a:pt x="4055" y="71144"/>
                  <a:pt x="4046" y="71187"/>
                  <a:pt x="4037" y="71229"/>
                </a:cubicBezTo>
                <a:cubicBezTo>
                  <a:pt x="4035" y="71237"/>
                  <a:pt x="4034" y="71244"/>
                  <a:pt x="4032" y="71252"/>
                </a:cubicBezTo>
                <a:cubicBezTo>
                  <a:pt x="4008" y="71218"/>
                  <a:pt x="3985" y="71183"/>
                  <a:pt x="3961" y="71147"/>
                </a:cubicBezTo>
                <a:cubicBezTo>
                  <a:pt x="3964" y="71098"/>
                  <a:pt x="3969" y="71047"/>
                  <a:pt x="3974" y="70996"/>
                </a:cubicBezTo>
                <a:close/>
                <a:moveTo>
                  <a:pt x="3943" y="71565"/>
                </a:moveTo>
                <a:lnTo>
                  <a:pt x="3972" y="71604"/>
                </a:lnTo>
                <a:cubicBezTo>
                  <a:pt x="3969" y="71625"/>
                  <a:pt x="3968" y="71647"/>
                  <a:pt x="3964" y="71669"/>
                </a:cubicBezTo>
                <a:cubicBezTo>
                  <a:pt x="3957" y="71655"/>
                  <a:pt x="3951" y="71644"/>
                  <a:pt x="3943" y="71632"/>
                </a:cubicBezTo>
                <a:cubicBezTo>
                  <a:pt x="3943" y="71608"/>
                  <a:pt x="3943" y="71587"/>
                  <a:pt x="3943" y="71565"/>
                </a:cubicBezTo>
                <a:close/>
                <a:moveTo>
                  <a:pt x="12083" y="66006"/>
                </a:moveTo>
                <a:cubicBezTo>
                  <a:pt x="14550" y="66006"/>
                  <a:pt x="17428" y="66679"/>
                  <a:pt x="19617" y="68188"/>
                </a:cubicBezTo>
                <a:cubicBezTo>
                  <a:pt x="18678" y="69100"/>
                  <a:pt x="17303" y="69908"/>
                  <a:pt x="15475" y="70626"/>
                </a:cubicBezTo>
                <a:cubicBezTo>
                  <a:pt x="13057" y="71573"/>
                  <a:pt x="10964" y="72047"/>
                  <a:pt x="9167" y="72047"/>
                </a:cubicBezTo>
                <a:cubicBezTo>
                  <a:pt x="7482" y="72047"/>
                  <a:pt x="6058" y="71630"/>
                  <a:pt x="4873" y="70797"/>
                </a:cubicBezTo>
                <a:cubicBezTo>
                  <a:pt x="4742" y="70706"/>
                  <a:pt x="4614" y="70606"/>
                  <a:pt x="4491" y="70499"/>
                </a:cubicBezTo>
                <a:cubicBezTo>
                  <a:pt x="4946" y="69098"/>
                  <a:pt x="5830" y="67924"/>
                  <a:pt x="6992" y="67211"/>
                </a:cubicBezTo>
                <a:cubicBezTo>
                  <a:pt x="8047" y="66562"/>
                  <a:pt x="9379" y="66181"/>
                  <a:pt x="11063" y="66046"/>
                </a:cubicBezTo>
                <a:cubicBezTo>
                  <a:pt x="11394" y="66020"/>
                  <a:pt x="11735" y="66006"/>
                  <a:pt x="12083" y="66006"/>
                </a:cubicBezTo>
                <a:close/>
                <a:moveTo>
                  <a:pt x="17110" y="27928"/>
                </a:moveTo>
                <a:cubicBezTo>
                  <a:pt x="17858" y="27928"/>
                  <a:pt x="18618" y="28160"/>
                  <a:pt x="19355" y="28492"/>
                </a:cubicBezTo>
                <a:cubicBezTo>
                  <a:pt x="19528" y="28584"/>
                  <a:pt x="19695" y="28674"/>
                  <a:pt x="19857" y="28759"/>
                </a:cubicBezTo>
                <a:cubicBezTo>
                  <a:pt x="19673" y="28733"/>
                  <a:pt x="19489" y="28720"/>
                  <a:pt x="19306" y="28720"/>
                </a:cubicBezTo>
                <a:cubicBezTo>
                  <a:pt x="18862" y="28720"/>
                  <a:pt x="18418" y="28799"/>
                  <a:pt x="17977" y="28986"/>
                </a:cubicBezTo>
                <a:cubicBezTo>
                  <a:pt x="16103" y="29775"/>
                  <a:pt x="15817" y="32212"/>
                  <a:pt x="15908" y="34116"/>
                </a:cubicBezTo>
                <a:cubicBezTo>
                  <a:pt x="16187" y="40024"/>
                  <a:pt x="17889" y="45823"/>
                  <a:pt x="19534" y="51432"/>
                </a:cubicBezTo>
                <a:cubicBezTo>
                  <a:pt x="21543" y="58279"/>
                  <a:pt x="23618" y="65350"/>
                  <a:pt x="23090" y="72635"/>
                </a:cubicBezTo>
                <a:cubicBezTo>
                  <a:pt x="23047" y="72462"/>
                  <a:pt x="22999" y="72290"/>
                  <a:pt x="22947" y="72125"/>
                </a:cubicBezTo>
                <a:cubicBezTo>
                  <a:pt x="22949" y="72095"/>
                  <a:pt x="22952" y="72064"/>
                  <a:pt x="22953" y="72034"/>
                </a:cubicBezTo>
                <a:cubicBezTo>
                  <a:pt x="23385" y="64388"/>
                  <a:pt x="20881" y="57134"/>
                  <a:pt x="18459" y="50120"/>
                </a:cubicBezTo>
                <a:cubicBezTo>
                  <a:pt x="16569" y="44646"/>
                  <a:pt x="14615" y="38987"/>
                  <a:pt x="14063" y="33168"/>
                </a:cubicBezTo>
                <a:cubicBezTo>
                  <a:pt x="13924" y="31690"/>
                  <a:pt x="13955" y="29084"/>
                  <a:pt x="15734" y="28233"/>
                </a:cubicBezTo>
                <a:cubicBezTo>
                  <a:pt x="16182" y="28018"/>
                  <a:pt x="16643" y="27928"/>
                  <a:pt x="17110" y="27928"/>
                </a:cubicBezTo>
                <a:close/>
                <a:moveTo>
                  <a:pt x="19830" y="68338"/>
                </a:moveTo>
                <a:cubicBezTo>
                  <a:pt x="20043" y="68492"/>
                  <a:pt x="20252" y="68655"/>
                  <a:pt x="20449" y="68828"/>
                </a:cubicBezTo>
                <a:cubicBezTo>
                  <a:pt x="19514" y="70052"/>
                  <a:pt x="17863" y="71058"/>
                  <a:pt x="15450" y="71875"/>
                </a:cubicBezTo>
                <a:cubicBezTo>
                  <a:pt x="13232" y="72627"/>
                  <a:pt x="11297" y="73002"/>
                  <a:pt x="9626" y="73002"/>
                </a:cubicBezTo>
                <a:cubicBezTo>
                  <a:pt x="7730" y="73002"/>
                  <a:pt x="6173" y="72519"/>
                  <a:pt x="4924" y="71551"/>
                </a:cubicBezTo>
                <a:cubicBezTo>
                  <a:pt x="4717" y="71389"/>
                  <a:pt x="4523" y="71214"/>
                  <a:pt x="4344" y="71024"/>
                </a:cubicBezTo>
                <a:cubicBezTo>
                  <a:pt x="4364" y="70937"/>
                  <a:pt x="4387" y="70849"/>
                  <a:pt x="4410" y="70765"/>
                </a:cubicBezTo>
                <a:lnTo>
                  <a:pt x="4410" y="70763"/>
                </a:lnTo>
                <a:cubicBezTo>
                  <a:pt x="4514" y="70848"/>
                  <a:pt x="4619" y="70930"/>
                  <a:pt x="4727" y="71005"/>
                </a:cubicBezTo>
                <a:cubicBezTo>
                  <a:pt x="5956" y="71869"/>
                  <a:pt x="7427" y="72301"/>
                  <a:pt x="9164" y="72301"/>
                </a:cubicBezTo>
                <a:cubicBezTo>
                  <a:pt x="10994" y="72301"/>
                  <a:pt x="13120" y="71821"/>
                  <a:pt x="15567" y="70862"/>
                </a:cubicBezTo>
                <a:cubicBezTo>
                  <a:pt x="17450" y="70124"/>
                  <a:pt x="18861" y="69286"/>
                  <a:pt x="19830" y="68338"/>
                </a:cubicBezTo>
                <a:close/>
                <a:moveTo>
                  <a:pt x="20637" y="69003"/>
                </a:moveTo>
                <a:cubicBezTo>
                  <a:pt x="20801" y="69154"/>
                  <a:pt x="20961" y="69311"/>
                  <a:pt x="21112" y="69476"/>
                </a:cubicBezTo>
                <a:cubicBezTo>
                  <a:pt x="20298" y="71067"/>
                  <a:pt x="18426" y="72266"/>
                  <a:pt x="15422" y="73127"/>
                </a:cubicBezTo>
                <a:cubicBezTo>
                  <a:pt x="13428" y="73697"/>
                  <a:pt x="11671" y="73983"/>
                  <a:pt x="10137" y="73983"/>
                </a:cubicBezTo>
                <a:cubicBezTo>
                  <a:pt x="7993" y="73983"/>
                  <a:pt x="6284" y="73424"/>
                  <a:pt x="4974" y="72304"/>
                </a:cubicBezTo>
                <a:cubicBezTo>
                  <a:pt x="4704" y="72073"/>
                  <a:pt x="4458" y="71815"/>
                  <a:pt x="4241" y="71534"/>
                </a:cubicBezTo>
                <a:cubicBezTo>
                  <a:pt x="4251" y="71463"/>
                  <a:pt x="4264" y="71392"/>
                  <a:pt x="4278" y="71323"/>
                </a:cubicBezTo>
                <a:cubicBezTo>
                  <a:pt x="4432" y="71476"/>
                  <a:pt x="4596" y="71619"/>
                  <a:pt x="4767" y="71752"/>
                </a:cubicBezTo>
                <a:cubicBezTo>
                  <a:pt x="6061" y="72755"/>
                  <a:pt x="7669" y="73256"/>
                  <a:pt x="9622" y="73256"/>
                </a:cubicBezTo>
                <a:cubicBezTo>
                  <a:pt x="11323" y="73256"/>
                  <a:pt x="13287" y="72877"/>
                  <a:pt x="15529" y="72116"/>
                </a:cubicBezTo>
                <a:cubicBezTo>
                  <a:pt x="17979" y="71288"/>
                  <a:pt x="19667" y="70258"/>
                  <a:pt x="20637" y="69003"/>
                </a:cubicBezTo>
                <a:close/>
                <a:moveTo>
                  <a:pt x="21291" y="69680"/>
                </a:moveTo>
                <a:cubicBezTo>
                  <a:pt x="21409" y="69817"/>
                  <a:pt x="21523" y="69956"/>
                  <a:pt x="21629" y="70101"/>
                </a:cubicBezTo>
                <a:cubicBezTo>
                  <a:pt x="21614" y="70157"/>
                  <a:pt x="21600" y="70211"/>
                  <a:pt x="21582" y="70265"/>
                </a:cubicBezTo>
                <a:cubicBezTo>
                  <a:pt x="20923" y="72209"/>
                  <a:pt x="18898" y="73553"/>
                  <a:pt x="15396" y="74376"/>
                </a:cubicBezTo>
                <a:cubicBezTo>
                  <a:pt x="13651" y="74787"/>
                  <a:pt x="12093" y="74992"/>
                  <a:pt x="10714" y="74992"/>
                </a:cubicBezTo>
                <a:cubicBezTo>
                  <a:pt x="8276" y="74992"/>
                  <a:pt x="6396" y="74349"/>
                  <a:pt x="5023" y="73057"/>
                </a:cubicBezTo>
                <a:cubicBezTo>
                  <a:pt x="4700" y="72752"/>
                  <a:pt x="4417" y="72408"/>
                  <a:pt x="4179" y="72031"/>
                </a:cubicBezTo>
                <a:cubicBezTo>
                  <a:pt x="4184" y="71980"/>
                  <a:pt x="4188" y="71929"/>
                  <a:pt x="4193" y="71879"/>
                </a:cubicBezTo>
                <a:cubicBezTo>
                  <a:pt x="4381" y="72101"/>
                  <a:pt x="4588" y="72307"/>
                  <a:pt x="4808" y="72496"/>
                </a:cubicBezTo>
                <a:cubicBezTo>
                  <a:pt x="6166" y="73657"/>
                  <a:pt x="7928" y="74236"/>
                  <a:pt x="10135" y="74236"/>
                </a:cubicBezTo>
                <a:cubicBezTo>
                  <a:pt x="11693" y="74236"/>
                  <a:pt x="13475" y="73946"/>
                  <a:pt x="15492" y="73367"/>
                </a:cubicBezTo>
                <a:cubicBezTo>
                  <a:pt x="18513" y="72505"/>
                  <a:pt x="20420" y="71292"/>
                  <a:pt x="21291" y="69680"/>
                </a:cubicBezTo>
                <a:close/>
                <a:moveTo>
                  <a:pt x="21813" y="70368"/>
                </a:moveTo>
                <a:cubicBezTo>
                  <a:pt x="21887" y="70478"/>
                  <a:pt x="21958" y="70590"/>
                  <a:pt x="22027" y="70706"/>
                </a:cubicBezTo>
                <a:cubicBezTo>
                  <a:pt x="21973" y="71085"/>
                  <a:pt x="21885" y="71460"/>
                  <a:pt x="21745" y="71818"/>
                </a:cubicBezTo>
                <a:cubicBezTo>
                  <a:pt x="20992" y="73728"/>
                  <a:pt x="18908" y="74974"/>
                  <a:pt x="15368" y="75628"/>
                </a:cubicBezTo>
                <a:cubicBezTo>
                  <a:pt x="13902" y="75899"/>
                  <a:pt x="12572" y="76034"/>
                  <a:pt x="11374" y="76034"/>
                </a:cubicBezTo>
                <a:cubicBezTo>
                  <a:pt x="8583" y="76034"/>
                  <a:pt x="6504" y="75298"/>
                  <a:pt x="5069" y="73812"/>
                </a:cubicBezTo>
                <a:cubicBezTo>
                  <a:pt x="4702" y="73428"/>
                  <a:pt x="4392" y="72991"/>
                  <a:pt x="4151" y="72517"/>
                </a:cubicBezTo>
                <a:cubicBezTo>
                  <a:pt x="4154" y="72494"/>
                  <a:pt x="4154" y="72471"/>
                  <a:pt x="4156" y="72449"/>
                </a:cubicBezTo>
                <a:cubicBezTo>
                  <a:pt x="4361" y="72736"/>
                  <a:pt x="4592" y="73002"/>
                  <a:pt x="4849" y="73244"/>
                </a:cubicBezTo>
                <a:cubicBezTo>
                  <a:pt x="6270" y="74582"/>
                  <a:pt x="8207" y="75247"/>
                  <a:pt x="10712" y="75247"/>
                </a:cubicBezTo>
                <a:cubicBezTo>
                  <a:pt x="12111" y="75247"/>
                  <a:pt x="13691" y="75040"/>
                  <a:pt x="15453" y="74625"/>
                </a:cubicBezTo>
                <a:cubicBezTo>
                  <a:pt x="19036" y="73782"/>
                  <a:pt x="21116" y="72389"/>
                  <a:pt x="21813" y="70368"/>
                </a:cubicBezTo>
                <a:close/>
                <a:moveTo>
                  <a:pt x="22225" y="71058"/>
                </a:moveTo>
                <a:cubicBezTo>
                  <a:pt x="22271" y="71147"/>
                  <a:pt x="22319" y="71237"/>
                  <a:pt x="22362" y="71328"/>
                </a:cubicBezTo>
                <a:cubicBezTo>
                  <a:pt x="22314" y="72030"/>
                  <a:pt x="22199" y="72733"/>
                  <a:pt x="21910" y="73372"/>
                </a:cubicBezTo>
                <a:cubicBezTo>
                  <a:pt x="21066" y="75248"/>
                  <a:pt x="18918" y="76395"/>
                  <a:pt x="15343" y="76881"/>
                </a:cubicBezTo>
                <a:cubicBezTo>
                  <a:pt x="14192" y="77037"/>
                  <a:pt x="13127" y="77115"/>
                  <a:pt x="12147" y="77115"/>
                </a:cubicBezTo>
                <a:cubicBezTo>
                  <a:pt x="8928" y="77115"/>
                  <a:pt x="6615" y="76272"/>
                  <a:pt x="5120" y="74568"/>
                </a:cubicBezTo>
                <a:cubicBezTo>
                  <a:pt x="4758" y="74148"/>
                  <a:pt x="4460" y="73678"/>
                  <a:pt x="4239" y="73170"/>
                </a:cubicBezTo>
                <a:lnTo>
                  <a:pt x="4239" y="73170"/>
                </a:lnTo>
                <a:cubicBezTo>
                  <a:pt x="4429" y="73462"/>
                  <a:pt x="4646" y="73736"/>
                  <a:pt x="4889" y="73988"/>
                </a:cubicBezTo>
                <a:lnTo>
                  <a:pt x="4889" y="73989"/>
                </a:lnTo>
                <a:cubicBezTo>
                  <a:pt x="6373" y="75527"/>
                  <a:pt x="8511" y="76290"/>
                  <a:pt x="11375" y="76290"/>
                </a:cubicBezTo>
                <a:cubicBezTo>
                  <a:pt x="12589" y="76290"/>
                  <a:pt x="13936" y="76152"/>
                  <a:pt x="15416" y="75878"/>
                </a:cubicBezTo>
                <a:cubicBezTo>
                  <a:pt x="19048" y="75207"/>
                  <a:pt x="21196" y="73911"/>
                  <a:pt x="21983" y="71912"/>
                </a:cubicBezTo>
                <a:cubicBezTo>
                  <a:pt x="22089" y="71636"/>
                  <a:pt x="22171" y="71349"/>
                  <a:pt x="22225" y="71058"/>
                </a:cubicBezTo>
                <a:close/>
                <a:moveTo>
                  <a:pt x="22571" y="71823"/>
                </a:moveTo>
                <a:cubicBezTo>
                  <a:pt x="22612" y="71933"/>
                  <a:pt x="22654" y="72042"/>
                  <a:pt x="22691" y="72155"/>
                </a:cubicBezTo>
                <a:cubicBezTo>
                  <a:pt x="22632" y="73096"/>
                  <a:pt x="22509" y="74074"/>
                  <a:pt x="22077" y="74923"/>
                </a:cubicBezTo>
                <a:cubicBezTo>
                  <a:pt x="21139" y="76765"/>
                  <a:pt x="18928" y="77814"/>
                  <a:pt x="15319" y="78129"/>
                </a:cubicBezTo>
                <a:cubicBezTo>
                  <a:pt x="14521" y="78199"/>
                  <a:pt x="13766" y="78234"/>
                  <a:pt x="13053" y="78234"/>
                </a:cubicBezTo>
                <a:cubicBezTo>
                  <a:pt x="9315" y="78234"/>
                  <a:pt x="6724" y="77273"/>
                  <a:pt x="5169" y="75319"/>
                </a:cubicBezTo>
                <a:cubicBezTo>
                  <a:pt x="4862" y="74930"/>
                  <a:pt x="4611" y="74503"/>
                  <a:pt x="4420" y="74046"/>
                </a:cubicBezTo>
                <a:lnTo>
                  <a:pt x="4420" y="74046"/>
                </a:lnTo>
                <a:cubicBezTo>
                  <a:pt x="4571" y="74287"/>
                  <a:pt x="4742" y="74517"/>
                  <a:pt x="4930" y="74733"/>
                </a:cubicBezTo>
                <a:cubicBezTo>
                  <a:pt x="6475" y="76495"/>
                  <a:pt x="8851" y="77367"/>
                  <a:pt x="12147" y="77367"/>
                </a:cubicBezTo>
                <a:cubicBezTo>
                  <a:pt x="13139" y="77367"/>
                  <a:pt x="14217" y="77286"/>
                  <a:pt x="15379" y="77129"/>
                </a:cubicBezTo>
                <a:cubicBezTo>
                  <a:pt x="19046" y="76632"/>
                  <a:pt x="21259" y="75436"/>
                  <a:pt x="22143" y="73474"/>
                </a:cubicBezTo>
                <a:cubicBezTo>
                  <a:pt x="22379" y="72949"/>
                  <a:pt x="22504" y="72388"/>
                  <a:pt x="22571" y="71823"/>
                </a:cubicBezTo>
                <a:close/>
                <a:moveTo>
                  <a:pt x="22884" y="72888"/>
                </a:moveTo>
                <a:cubicBezTo>
                  <a:pt x="22933" y="73119"/>
                  <a:pt x="22976" y="73355"/>
                  <a:pt x="23004" y="73599"/>
                </a:cubicBezTo>
                <a:cubicBezTo>
                  <a:pt x="22902" y="74580"/>
                  <a:pt x="22737" y="75606"/>
                  <a:pt x="22242" y="76478"/>
                </a:cubicBezTo>
                <a:cubicBezTo>
                  <a:pt x="21211" y="78285"/>
                  <a:pt x="18938" y="79235"/>
                  <a:pt x="15293" y="79382"/>
                </a:cubicBezTo>
                <a:cubicBezTo>
                  <a:pt x="14896" y="79398"/>
                  <a:pt x="14510" y="79406"/>
                  <a:pt x="14134" y="79406"/>
                </a:cubicBezTo>
                <a:cubicBezTo>
                  <a:pt x="9754" y="79406"/>
                  <a:pt x="6830" y="78309"/>
                  <a:pt x="5219" y="76074"/>
                </a:cubicBezTo>
                <a:cubicBezTo>
                  <a:pt x="4967" y="75723"/>
                  <a:pt x="4758" y="75344"/>
                  <a:pt x="4597" y="74944"/>
                </a:cubicBezTo>
                <a:lnTo>
                  <a:pt x="4597" y="74944"/>
                </a:lnTo>
                <a:cubicBezTo>
                  <a:pt x="4711" y="75129"/>
                  <a:pt x="4836" y="75307"/>
                  <a:pt x="4970" y="75478"/>
                </a:cubicBezTo>
                <a:cubicBezTo>
                  <a:pt x="6577" y="77496"/>
                  <a:pt x="9232" y="78488"/>
                  <a:pt x="13055" y="78488"/>
                </a:cubicBezTo>
                <a:cubicBezTo>
                  <a:pt x="13774" y="78488"/>
                  <a:pt x="14537" y="78453"/>
                  <a:pt x="15340" y="78383"/>
                </a:cubicBezTo>
                <a:cubicBezTo>
                  <a:pt x="19045" y="78059"/>
                  <a:pt x="21322" y="76965"/>
                  <a:pt x="22302" y="75038"/>
                </a:cubicBezTo>
                <a:cubicBezTo>
                  <a:pt x="22645" y="74367"/>
                  <a:pt x="22800" y="73627"/>
                  <a:pt x="22884" y="72888"/>
                </a:cubicBezTo>
                <a:close/>
                <a:moveTo>
                  <a:pt x="29040" y="0"/>
                </a:moveTo>
                <a:lnTo>
                  <a:pt x="28809" y="105"/>
                </a:lnTo>
                <a:cubicBezTo>
                  <a:pt x="30754" y="4410"/>
                  <a:pt x="31354" y="10832"/>
                  <a:pt x="28739" y="14775"/>
                </a:cubicBezTo>
                <a:cubicBezTo>
                  <a:pt x="27766" y="16244"/>
                  <a:pt x="26372" y="17549"/>
                  <a:pt x="24482" y="18762"/>
                </a:cubicBezTo>
                <a:cubicBezTo>
                  <a:pt x="21615" y="20603"/>
                  <a:pt x="17476" y="22523"/>
                  <a:pt x="12690" y="22523"/>
                </a:cubicBezTo>
                <a:cubicBezTo>
                  <a:pt x="11382" y="22523"/>
                  <a:pt x="10026" y="22379"/>
                  <a:pt x="8635" y="22052"/>
                </a:cubicBezTo>
                <a:cubicBezTo>
                  <a:pt x="8343" y="21984"/>
                  <a:pt x="8033" y="21902"/>
                  <a:pt x="7709" y="21817"/>
                </a:cubicBezTo>
                <a:cubicBezTo>
                  <a:pt x="6618" y="21530"/>
                  <a:pt x="5383" y="21205"/>
                  <a:pt x="4215" y="21205"/>
                </a:cubicBezTo>
                <a:cubicBezTo>
                  <a:pt x="3223" y="21205"/>
                  <a:pt x="2280" y="21439"/>
                  <a:pt x="1513" y="22129"/>
                </a:cubicBezTo>
                <a:cubicBezTo>
                  <a:pt x="1" y="23488"/>
                  <a:pt x="528" y="25884"/>
                  <a:pt x="1237" y="27654"/>
                </a:cubicBezTo>
                <a:cubicBezTo>
                  <a:pt x="3435" y="33145"/>
                  <a:pt x="6942" y="38069"/>
                  <a:pt x="10334" y="42830"/>
                </a:cubicBezTo>
                <a:cubicBezTo>
                  <a:pt x="13078" y="46684"/>
                  <a:pt x="15879" y="50625"/>
                  <a:pt x="18007" y="54897"/>
                </a:cubicBezTo>
                <a:cubicBezTo>
                  <a:pt x="19048" y="57056"/>
                  <a:pt x="19934" y="59284"/>
                  <a:pt x="20572" y="61609"/>
                </a:cubicBezTo>
                <a:cubicBezTo>
                  <a:pt x="18824" y="58969"/>
                  <a:pt x="15810" y="57986"/>
                  <a:pt x="12808" y="57986"/>
                </a:cubicBezTo>
                <a:cubicBezTo>
                  <a:pt x="10728" y="57986"/>
                  <a:pt x="8654" y="58458"/>
                  <a:pt x="7012" y="59179"/>
                </a:cubicBezTo>
                <a:cubicBezTo>
                  <a:pt x="5427" y="59875"/>
                  <a:pt x="4262" y="60694"/>
                  <a:pt x="3451" y="61684"/>
                </a:cubicBezTo>
                <a:cubicBezTo>
                  <a:pt x="2386" y="62984"/>
                  <a:pt x="1919" y="64778"/>
                  <a:pt x="2170" y="66608"/>
                </a:cubicBezTo>
                <a:cubicBezTo>
                  <a:pt x="2244" y="67159"/>
                  <a:pt x="2385" y="67697"/>
                  <a:pt x="2585" y="68214"/>
                </a:cubicBezTo>
                <a:cubicBezTo>
                  <a:pt x="2653" y="68512"/>
                  <a:pt x="2741" y="68803"/>
                  <a:pt x="2849" y="69090"/>
                </a:cubicBezTo>
                <a:cubicBezTo>
                  <a:pt x="2911" y="69387"/>
                  <a:pt x="2994" y="69680"/>
                  <a:pt x="3096" y="69965"/>
                </a:cubicBezTo>
                <a:cubicBezTo>
                  <a:pt x="3154" y="70268"/>
                  <a:pt x="3233" y="70565"/>
                  <a:pt x="3333" y="70856"/>
                </a:cubicBezTo>
                <a:cubicBezTo>
                  <a:pt x="3387" y="71153"/>
                  <a:pt x="3461" y="71446"/>
                  <a:pt x="3556" y="71733"/>
                </a:cubicBezTo>
                <a:cubicBezTo>
                  <a:pt x="3603" y="72031"/>
                  <a:pt x="3673" y="72326"/>
                  <a:pt x="3762" y="72614"/>
                </a:cubicBezTo>
                <a:cubicBezTo>
                  <a:pt x="3806" y="72917"/>
                  <a:pt x="3872" y="73218"/>
                  <a:pt x="3958" y="73511"/>
                </a:cubicBezTo>
                <a:cubicBezTo>
                  <a:pt x="4093" y="74508"/>
                  <a:pt x="4449" y="75440"/>
                  <a:pt x="5014" y="76223"/>
                </a:cubicBezTo>
                <a:cubicBezTo>
                  <a:pt x="6678" y="78530"/>
                  <a:pt x="9672" y="79659"/>
                  <a:pt x="14145" y="79659"/>
                </a:cubicBezTo>
                <a:cubicBezTo>
                  <a:pt x="14520" y="79659"/>
                  <a:pt x="14905" y="79652"/>
                  <a:pt x="15302" y="79636"/>
                </a:cubicBezTo>
                <a:cubicBezTo>
                  <a:pt x="19043" y="79485"/>
                  <a:pt x="21384" y="78495"/>
                  <a:pt x="22461" y="76603"/>
                </a:cubicBezTo>
                <a:cubicBezTo>
                  <a:pt x="22984" y="75688"/>
                  <a:pt x="23152" y="74625"/>
                  <a:pt x="23259" y="73613"/>
                </a:cubicBezTo>
                <a:cubicBezTo>
                  <a:pt x="24056" y="65943"/>
                  <a:pt x="21881" y="58531"/>
                  <a:pt x="19778" y="51361"/>
                </a:cubicBezTo>
                <a:cubicBezTo>
                  <a:pt x="18136" y="45766"/>
                  <a:pt x="16439" y="39982"/>
                  <a:pt x="16161" y="34103"/>
                </a:cubicBezTo>
                <a:cubicBezTo>
                  <a:pt x="16090" y="32610"/>
                  <a:pt x="16245" y="29990"/>
                  <a:pt x="18076" y="29218"/>
                </a:cubicBezTo>
                <a:cubicBezTo>
                  <a:pt x="18480" y="29048"/>
                  <a:pt x="18890" y="28975"/>
                  <a:pt x="19301" y="28975"/>
                </a:cubicBezTo>
                <a:cubicBezTo>
                  <a:pt x="19811" y="28975"/>
                  <a:pt x="20322" y="29088"/>
                  <a:pt x="20827" y="29269"/>
                </a:cubicBezTo>
                <a:cubicBezTo>
                  <a:pt x="21052" y="29401"/>
                  <a:pt x="21271" y="29535"/>
                  <a:pt x="21484" y="29663"/>
                </a:cubicBezTo>
                <a:cubicBezTo>
                  <a:pt x="21771" y="29837"/>
                  <a:pt x="22046" y="30002"/>
                  <a:pt x="22307" y="30150"/>
                </a:cubicBezTo>
                <a:cubicBezTo>
                  <a:pt x="22760" y="30410"/>
                  <a:pt x="23217" y="30641"/>
                  <a:pt x="23675" y="30851"/>
                </a:cubicBezTo>
                <a:cubicBezTo>
                  <a:pt x="23714" y="30877"/>
                  <a:pt x="23754" y="30903"/>
                  <a:pt x="23793" y="30930"/>
                </a:cubicBezTo>
                <a:cubicBezTo>
                  <a:pt x="24072" y="31118"/>
                  <a:pt x="24340" y="31297"/>
                  <a:pt x="24596" y="31459"/>
                </a:cubicBezTo>
                <a:cubicBezTo>
                  <a:pt x="27990" y="33609"/>
                  <a:pt x="31588" y="34312"/>
                  <a:pt x="34845" y="34312"/>
                </a:cubicBezTo>
                <a:cubicBezTo>
                  <a:pt x="37060" y="34312"/>
                  <a:pt x="39117" y="33987"/>
                  <a:pt x="40843" y="33570"/>
                </a:cubicBezTo>
                <a:cubicBezTo>
                  <a:pt x="43062" y="33034"/>
                  <a:pt x="44835" y="32243"/>
                  <a:pt x="46265" y="31152"/>
                </a:cubicBezTo>
                <a:cubicBezTo>
                  <a:pt x="50652" y="27804"/>
                  <a:pt x="56316" y="17691"/>
                  <a:pt x="52833" y="4810"/>
                </a:cubicBezTo>
                <a:lnTo>
                  <a:pt x="52833" y="4810"/>
                </a:lnTo>
                <a:lnTo>
                  <a:pt x="52588" y="4876"/>
                </a:lnTo>
                <a:cubicBezTo>
                  <a:pt x="56038" y="17637"/>
                  <a:pt x="50446" y="27642"/>
                  <a:pt x="46111" y="30950"/>
                </a:cubicBezTo>
                <a:cubicBezTo>
                  <a:pt x="44708" y="32019"/>
                  <a:pt x="42966" y="32795"/>
                  <a:pt x="40783" y="33323"/>
                </a:cubicBezTo>
                <a:cubicBezTo>
                  <a:pt x="39076" y="33736"/>
                  <a:pt x="37043" y="34057"/>
                  <a:pt x="34853" y="34057"/>
                </a:cubicBezTo>
                <a:cubicBezTo>
                  <a:pt x="31709" y="34057"/>
                  <a:pt x="28244" y="33394"/>
                  <a:pt x="24962" y="31385"/>
                </a:cubicBezTo>
                <a:lnTo>
                  <a:pt x="24962" y="31385"/>
                </a:lnTo>
                <a:cubicBezTo>
                  <a:pt x="27209" y="32212"/>
                  <a:pt x="29459" y="32526"/>
                  <a:pt x="31578" y="32526"/>
                </a:cubicBezTo>
                <a:cubicBezTo>
                  <a:pt x="34173" y="32526"/>
                  <a:pt x="36571" y="32056"/>
                  <a:pt x="38526" y="31485"/>
                </a:cubicBezTo>
                <a:cubicBezTo>
                  <a:pt x="40701" y="30849"/>
                  <a:pt x="42423" y="29982"/>
                  <a:pt x="43792" y="28833"/>
                </a:cubicBezTo>
                <a:cubicBezTo>
                  <a:pt x="44631" y="28126"/>
                  <a:pt x="47513" y="25391"/>
                  <a:pt x="49288" y="19853"/>
                </a:cubicBezTo>
                <a:cubicBezTo>
                  <a:pt x="50394" y="16398"/>
                  <a:pt x="51318" y="10867"/>
                  <a:pt x="49434" y="4125"/>
                </a:cubicBezTo>
                <a:lnTo>
                  <a:pt x="49434" y="4125"/>
                </a:lnTo>
                <a:lnTo>
                  <a:pt x="49190" y="4192"/>
                </a:lnTo>
                <a:cubicBezTo>
                  <a:pt x="51057" y="10875"/>
                  <a:pt x="50142" y="16354"/>
                  <a:pt x="49045" y="19776"/>
                </a:cubicBezTo>
                <a:cubicBezTo>
                  <a:pt x="47652" y="24124"/>
                  <a:pt x="45333" y="27205"/>
                  <a:pt x="43628" y="28638"/>
                </a:cubicBezTo>
                <a:cubicBezTo>
                  <a:pt x="42287" y="29765"/>
                  <a:pt x="40595" y="30616"/>
                  <a:pt x="38455" y="31243"/>
                </a:cubicBezTo>
                <a:cubicBezTo>
                  <a:pt x="36521" y="31808"/>
                  <a:pt x="34150" y="32272"/>
                  <a:pt x="31585" y="32272"/>
                </a:cubicBezTo>
                <a:cubicBezTo>
                  <a:pt x="29098" y="32272"/>
                  <a:pt x="26429" y="31835"/>
                  <a:pt x="23800" y="30629"/>
                </a:cubicBezTo>
                <a:cubicBezTo>
                  <a:pt x="23470" y="30408"/>
                  <a:pt x="23126" y="30180"/>
                  <a:pt x="22770" y="29961"/>
                </a:cubicBezTo>
                <a:lnTo>
                  <a:pt x="22770" y="29961"/>
                </a:lnTo>
                <a:cubicBezTo>
                  <a:pt x="24672" y="30554"/>
                  <a:pt x="26557" y="30790"/>
                  <a:pt x="28355" y="30790"/>
                </a:cubicBezTo>
                <a:cubicBezTo>
                  <a:pt x="31322" y="30790"/>
                  <a:pt x="34048" y="30147"/>
                  <a:pt x="36208" y="29402"/>
                </a:cubicBezTo>
                <a:cubicBezTo>
                  <a:pt x="38341" y="28666"/>
                  <a:pt x="40013" y="27722"/>
                  <a:pt x="41320" y="26514"/>
                </a:cubicBezTo>
                <a:cubicBezTo>
                  <a:pt x="44938" y="23166"/>
                  <a:pt x="49181" y="14258"/>
                  <a:pt x="46037" y="3439"/>
                </a:cubicBezTo>
                <a:lnTo>
                  <a:pt x="46037" y="3439"/>
                </a:lnTo>
                <a:lnTo>
                  <a:pt x="45793" y="3510"/>
                </a:lnTo>
                <a:cubicBezTo>
                  <a:pt x="48905" y="14218"/>
                  <a:pt x="44719" y="23022"/>
                  <a:pt x="41147" y="26327"/>
                </a:cubicBezTo>
                <a:cubicBezTo>
                  <a:pt x="39868" y="27512"/>
                  <a:pt x="38225" y="28438"/>
                  <a:pt x="36127" y="29161"/>
                </a:cubicBezTo>
                <a:cubicBezTo>
                  <a:pt x="33988" y="29899"/>
                  <a:pt x="31290" y="30536"/>
                  <a:pt x="28356" y="30536"/>
                </a:cubicBezTo>
                <a:cubicBezTo>
                  <a:pt x="25869" y="30536"/>
                  <a:pt x="23212" y="30078"/>
                  <a:pt x="20583" y="28836"/>
                </a:cubicBezTo>
                <a:cubicBezTo>
                  <a:pt x="20216" y="28628"/>
                  <a:pt x="19838" y="28429"/>
                  <a:pt x="19452" y="28257"/>
                </a:cubicBezTo>
                <a:lnTo>
                  <a:pt x="19301" y="28175"/>
                </a:lnTo>
                <a:lnTo>
                  <a:pt x="19173" y="28106"/>
                </a:lnTo>
                <a:lnTo>
                  <a:pt x="19173" y="28106"/>
                </a:lnTo>
                <a:cubicBezTo>
                  <a:pt x="21218" y="28817"/>
                  <a:pt x="23243" y="29100"/>
                  <a:pt x="25170" y="29100"/>
                </a:cubicBezTo>
                <a:cubicBezTo>
                  <a:pt x="28505" y="29100"/>
                  <a:pt x="31547" y="28254"/>
                  <a:pt x="33892" y="27318"/>
                </a:cubicBezTo>
                <a:cubicBezTo>
                  <a:pt x="35982" y="26483"/>
                  <a:pt x="37603" y="25461"/>
                  <a:pt x="38847" y="24196"/>
                </a:cubicBezTo>
                <a:cubicBezTo>
                  <a:pt x="42016" y="20969"/>
                  <a:pt x="45640" y="12595"/>
                  <a:pt x="42638" y="2754"/>
                </a:cubicBezTo>
                <a:lnTo>
                  <a:pt x="42638" y="2754"/>
                </a:lnTo>
                <a:lnTo>
                  <a:pt x="42395" y="2828"/>
                </a:lnTo>
                <a:cubicBezTo>
                  <a:pt x="45366" y="12563"/>
                  <a:pt x="41792" y="20834"/>
                  <a:pt x="38665" y="24017"/>
                </a:cubicBezTo>
                <a:cubicBezTo>
                  <a:pt x="37447" y="25258"/>
                  <a:pt x="35855" y="26261"/>
                  <a:pt x="33798" y="27082"/>
                </a:cubicBezTo>
                <a:cubicBezTo>
                  <a:pt x="31477" y="28009"/>
                  <a:pt x="28465" y="28848"/>
                  <a:pt x="25167" y="28848"/>
                </a:cubicBezTo>
                <a:cubicBezTo>
                  <a:pt x="22819" y="28848"/>
                  <a:pt x="20326" y="28423"/>
                  <a:pt x="17834" y="27304"/>
                </a:cubicBezTo>
                <a:cubicBezTo>
                  <a:pt x="17564" y="27183"/>
                  <a:pt x="17278" y="27046"/>
                  <a:pt x="16982" y="26903"/>
                </a:cubicBezTo>
                <a:cubicBezTo>
                  <a:pt x="16640" y="26739"/>
                  <a:pt x="16283" y="26568"/>
                  <a:pt x="15917" y="26404"/>
                </a:cubicBezTo>
                <a:lnTo>
                  <a:pt x="15917" y="26404"/>
                </a:lnTo>
                <a:cubicBezTo>
                  <a:pt x="18002" y="27154"/>
                  <a:pt x="20058" y="27455"/>
                  <a:pt x="22014" y="27455"/>
                </a:cubicBezTo>
                <a:cubicBezTo>
                  <a:pt x="25717" y="27455"/>
                  <a:pt x="29064" y="26378"/>
                  <a:pt x="31575" y="25233"/>
                </a:cubicBezTo>
                <a:cubicBezTo>
                  <a:pt x="33622" y="24298"/>
                  <a:pt x="35192" y="23200"/>
                  <a:pt x="36373" y="21877"/>
                </a:cubicBezTo>
                <a:cubicBezTo>
                  <a:pt x="39757" y="18082"/>
                  <a:pt x="41829" y="10059"/>
                  <a:pt x="39240" y="2068"/>
                </a:cubicBezTo>
                <a:lnTo>
                  <a:pt x="39240" y="2068"/>
                </a:lnTo>
                <a:lnTo>
                  <a:pt x="38998" y="2147"/>
                </a:lnTo>
                <a:cubicBezTo>
                  <a:pt x="41558" y="10046"/>
                  <a:pt x="39519" y="17966"/>
                  <a:pt x="36184" y="21708"/>
                </a:cubicBezTo>
                <a:cubicBezTo>
                  <a:pt x="35026" y="23005"/>
                  <a:pt x="33485" y="24082"/>
                  <a:pt x="31469" y="25002"/>
                </a:cubicBezTo>
                <a:cubicBezTo>
                  <a:pt x="28984" y="26135"/>
                  <a:pt x="25673" y="27202"/>
                  <a:pt x="22012" y="27202"/>
                </a:cubicBezTo>
                <a:cubicBezTo>
                  <a:pt x="19936" y="27202"/>
                  <a:pt x="17748" y="26859"/>
                  <a:pt x="15535" y="25991"/>
                </a:cubicBezTo>
                <a:cubicBezTo>
                  <a:pt x="15259" y="25883"/>
                  <a:pt x="14967" y="25759"/>
                  <a:pt x="14663" y="25631"/>
                </a:cubicBezTo>
                <a:cubicBezTo>
                  <a:pt x="13412" y="25102"/>
                  <a:pt x="11957" y="24487"/>
                  <a:pt x="10582" y="24487"/>
                </a:cubicBezTo>
                <a:cubicBezTo>
                  <a:pt x="9878" y="24487"/>
                  <a:pt x="9194" y="24649"/>
                  <a:pt x="8569" y="25067"/>
                </a:cubicBezTo>
                <a:cubicBezTo>
                  <a:pt x="6901" y="26184"/>
                  <a:pt x="7080" y="28597"/>
                  <a:pt x="7522" y="30425"/>
                </a:cubicBezTo>
                <a:cubicBezTo>
                  <a:pt x="8900" y="36095"/>
                  <a:pt x="11633" y="41394"/>
                  <a:pt x="14276" y="46518"/>
                </a:cubicBezTo>
                <a:cubicBezTo>
                  <a:pt x="15422" y="48741"/>
                  <a:pt x="16581" y="50991"/>
                  <a:pt x="17638" y="53286"/>
                </a:cubicBezTo>
                <a:cubicBezTo>
                  <a:pt x="16269" y="50506"/>
                  <a:pt x="14716" y="47815"/>
                  <a:pt x="13182" y="45163"/>
                </a:cubicBezTo>
                <a:cubicBezTo>
                  <a:pt x="10297" y="40172"/>
                  <a:pt x="7313" y="35012"/>
                  <a:pt x="5671" y="29430"/>
                </a:cubicBezTo>
                <a:cubicBezTo>
                  <a:pt x="5254" y="28013"/>
                  <a:pt x="4790" y="25460"/>
                  <a:pt x="6368" y="24292"/>
                </a:cubicBezTo>
                <a:cubicBezTo>
                  <a:pt x="6987" y="23833"/>
                  <a:pt x="7695" y="23661"/>
                  <a:pt x="8438" y="23661"/>
                </a:cubicBezTo>
                <a:cubicBezTo>
                  <a:pt x="9706" y="23661"/>
                  <a:pt x="11073" y="24164"/>
                  <a:pt x="12258" y="24599"/>
                </a:cubicBezTo>
                <a:cubicBezTo>
                  <a:pt x="12571" y="24713"/>
                  <a:pt x="12870" y="24823"/>
                  <a:pt x="13153" y="24918"/>
                </a:cubicBezTo>
                <a:cubicBezTo>
                  <a:pt x="15119" y="25583"/>
                  <a:pt x="17046" y="25855"/>
                  <a:pt x="18885" y="25855"/>
                </a:cubicBezTo>
                <a:cubicBezTo>
                  <a:pt x="22960" y="25855"/>
                  <a:pt x="26599" y="24518"/>
                  <a:pt x="29256" y="23147"/>
                </a:cubicBezTo>
                <a:cubicBezTo>
                  <a:pt x="31262" y="22113"/>
                  <a:pt x="32780" y="20939"/>
                  <a:pt x="33899" y="19557"/>
                </a:cubicBezTo>
                <a:cubicBezTo>
                  <a:pt x="36781" y="15996"/>
                  <a:pt x="38373" y="8608"/>
                  <a:pt x="35840" y="1381"/>
                </a:cubicBezTo>
                <a:lnTo>
                  <a:pt x="35840" y="1381"/>
                </a:lnTo>
                <a:lnTo>
                  <a:pt x="35600" y="1465"/>
                </a:lnTo>
                <a:cubicBezTo>
                  <a:pt x="38102" y="8605"/>
                  <a:pt x="36539" y="15891"/>
                  <a:pt x="33701" y="19396"/>
                </a:cubicBezTo>
                <a:cubicBezTo>
                  <a:pt x="32606" y="20751"/>
                  <a:pt x="31114" y="21904"/>
                  <a:pt x="29140" y="22922"/>
                </a:cubicBezTo>
                <a:cubicBezTo>
                  <a:pt x="26511" y="24277"/>
                  <a:pt x="22912" y="25601"/>
                  <a:pt x="18885" y="25601"/>
                </a:cubicBezTo>
                <a:cubicBezTo>
                  <a:pt x="17072" y="25601"/>
                  <a:pt x="15172" y="25333"/>
                  <a:pt x="13234" y="24678"/>
                </a:cubicBezTo>
                <a:cubicBezTo>
                  <a:pt x="12953" y="24582"/>
                  <a:pt x="12656" y="24472"/>
                  <a:pt x="12346" y="24358"/>
                </a:cubicBezTo>
                <a:cubicBezTo>
                  <a:pt x="11138" y="23914"/>
                  <a:pt x="9747" y="23403"/>
                  <a:pt x="8437" y="23403"/>
                </a:cubicBezTo>
                <a:cubicBezTo>
                  <a:pt x="7648" y="23403"/>
                  <a:pt x="6888" y="23589"/>
                  <a:pt x="6217" y="24087"/>
                </a:cubicBezTo>
                <a:cubicBezTo>
                  <a:pt x="4600" y="25284"/>
                  <a:pt x="4895" y="27693"/>
                  <a:pt x="5427" y="29501"/>
                </a:cubicBezTo>
                <a:cubicBezTo>
                  <a:pt x="7078" y="35111"/>
                  <a:pt x="10068" y="40286"/>
                  <a:pt x="12961" y="45288"/>
                </a:cubicBezTo>
                <a:cubicBezTo>
                  <a:pt x="13754" y="46660"/>
                  <a:pt x="14552" y="48042"/>
                  <a:pt x="15327" y="49440"/>
                </a:cubicBezTo>
                <a:cubicBezTo>
                  <a:pt x="14208" y="47570"/>
                  <a:pt x="13029" y="45735"/>
                  <a:pt x="11861" y="43921"/>
                </a:cubicBezTo>
                <a:cubicBezTo>
                  <a:pt x="8727" y="39051"/>
                  <a:pt x="5487" y="34017"/>
                  <a:pt x="3573" y="28493"/>
                </a:cubicBezTo>
                <a:cubicBezTo>
                  <a:pt x="3087" y="27092"/>
                  <a:pt x="2499" y="24553"/>
                  <a:pt x="4026" y="23304"/>
                </a:cubicBezTo>
                <a:cubicBezTo>
                  <a:pt x="4690" y="22762"/>
                  <a:pt x="5481" y="22566"/>
                  <a:pt x="6316" y="22566"/>
                </a:cubicBezTo>
                <a:cubicBezTo>
                  <a:pt x="7522" y="22566"/>
                  <a:pt x="8819" y="22974"/>
                  <a:pt x="9951" y="23329"/>
                </a:cubicBezTo>
                <a:cubicBezTo>
                  <a:pt x="10270" y="23429"/>
                  <a:pt x="10576" y="23527"/>
                  <a:pt x="10864" y="23608"/>
                </a:cubicBezTo>
                <a:cubicBezTo>
                  <a:pt x="12552" y="24091"/>
                  <a:pt x="14200" y="24295"/>
                  <a:pt x="15779" y="24295"/>
                </a:cubicBezTo>
                <a:cubicBezTo>
                  <a:pt x="20234" y="24295"/>
                  <a:pt x="24153" y="22669"/>
                  <a:pt x="26939" y="21061"/>
                </a:cubicBezTo>
                <a:cubicBezTo>
                  <a:pt x="28901" y="19929"/>
                  <a:pt x="30368" y="18677"/>
                  <a:pt x="31425" y="17236"/>
                </a:cubicBezTo>
                <a:cubicBezTo>
                  <a:pt x="34246" y="13388"/>
                  <a:pt x="34673" y="6430"/>
                  <a:pt x="32441" y="692"/>
                </a:cubicBezTo>
                <a:lnTo>
                  <a:pt x="32441" y="692"/>
                </a:lnTo>
                <a:lnTo>
                  <a:pt x="32204" y="783"/>
                </a:lnTo>
                <a:cubicBezTo>
                  <a:pt x="34408" y="6447"/>
                  <a:pt x="33994" y="13303"/>
                  <a:pt x="31220" y="17085"/>
                </a:cubicBezTo>
                <a:cubicBezTo>
                  <a:pt x="30185" y="18498"/>
                  <a:pt x="28742" y="19726"/>
                  <a:pt x="26810" y="20842"/>
                </a:cubicBezTo>
                <a:cubicBezTo>
                  <a:pt x="24055" y="22433"/>
                  <a:pt x="20179" y="24041"/>
                  <a:pt x="15777" y="24041"/>
                </a:cubicBezTo>
                <a:cubicBezTo>
                  <a:pt x="14220" y="24041"/>
                  <a:pt x="12597" y="23839"/>
                  <a:pt x="10934" y="23365"/>
                </a:cubicBezTo>
                <a:cubicBezTo>
                  <a:pt x="10648" y="23283"/>
                  <a:pt x="10343" y="23187"/>
                  <a:pt x="10027" y="23087"/>
                </a:cubicBezTo>
                <a:cubicBezTo>
                  <a:pt x="8872" y="22724"/>
                  <a:pt x="7553" y="22310"/>
                  <a:pt x="6311" y="22310"/>
                </a:cubicBezTo>
                <a:cubicBezTo>
                  <a:pt x="5428" y="22310"/>
                  <a:pt x="4583" y="22520"/>
                  <a:pt x="3864" y="23107"/>
                </a:cubicBezTo>
                <a:cubicBezTo>
                  <a:pt x="2300" y="24386"/>
                  <a:pt x="2712" y="26788"/>
                  <a:pt x="3332" y="28577"/>
                </a:cubicBezTo>
                <a:cubicBezTo>
                  <a:pt x="5257" y="34128"/>
                  <a:pt x="8505" y="39176"/>
                  <a:pt x="11647" y="44060"/>
                </a:cubicBezTo>
                <a:cubicBezTo>
                  <a:pt x="12099" y="44762"/>
                  <a:pt x="12552" y="45467"/>
                  <a:pt x="13004" y="46177"/>
                </a:cubicBezTo>
                <a:cubicBezTo>
                  <a:pt x="12190" y="44999"/>
                  <a:pt x="11363" y="43838"/>
                  <a:pt x="10540" y="42682"/>
                </a:cubicBezTo>
                <a:cubicBezTo>
                  <a:pt x="7158" y="37933"/>
                  <a:pt x="3661" y="33023"/>
                  <a:pt x="1473" y="27560"/>
                </a:cubicBezTo>
                <a:cubicBezTo>
                  <a:pt x="917" y="26171"/>
                  <a:pt x="206" y="23645"/>
                  <a:pt x="1682" y="22317"/>
                </a:cubicBezTo>
                <a:cubicBezTo>
                  <a:pt x="2392" y="21679"/>
                  <a:pt x="3280" y="21461"/>
                  <a:pt x="4220" y="21461"/>
                </a:cubicBezTo>
                <a:cubicBezTo>
                  <a:pt x="5358" y="21461"/>
                  <a:pt x="6573" y="21780"/>
                  <a:pt x="7644" y="22062"/>
                </a:cubicBezTo>
                <a:cubicBezTo>
                  <a:pt x="7970" y="22147"/>
                  <a:pt x="8283" y="22231"/>
                  <a:pt x="8576" y="22299"/>
                </a:cubicBezTo>
                <a:cubicBezTo>
                  <a:pt x="9989" y="22631"/>
                  <a:pt x="11365" y="22777"/>
                  <a:pt x="12692" y="22777"/>
                </a:cubicBezTo>
                <a:cubicBezTo>
                  <a:pt x="17536" y="22777"/>
                  <a:pt x="21721" y="20836"/>
                  <a:pt x="24620" y="18975"/>
                </a:cubicBezTo>
                <a:cubicBezTo>
                  <a:pt x="26540" y="17742"/>
                  <a:pt x="27957" y="16415"/>
                  <a:pt x="28950" y="14916"/>
                </a:cubicBezTo>
                <a:cubicBezTo>
                  <a:pt x="31617" y="10895"/>
                  <a:pt x="31013" y="4368"/>
                  <a:pt x="290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32"/>
          <p:cNvGrpSpPr/>
          <p:nvPr/>
        </p:nvGrpSpPr>
        <p:grpSpPr>
          <a:xfrm>
            <a:off x="8614131" y="4497201"/>
            <a:ext cx="1580400" cy="990525"/>
            <a:chOff x="6568974" y="369225"/>
            <a:chExt cx="1580400" cy="990525"/>
          </a:xfrm>
        </p:grpSpPr>
        <p:cxnSp>
          <p:nvCxnSpPr>
            <p:cNvPr id="780" name="Google Shape;780;p32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32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32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32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32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32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32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32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32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32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32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32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92" name="Google Shape;792;p32"/>
          <p:cNvSpPr/>
          <p:nvPr/>
        </p:nvSpPr>
        <p:spPr>
          <a:xfrm rot="-682779">
            <a:off x="-392977" y="-131828"/>
            <a:ext cx="1897062" cy="1913949"/>
          </a:xfrm>
          <a:custGeom>
            <a:avLst/>
            <a:gdLst/>
            <a:ahLst/>
            <a:cxnLst/>
            <a:rect l="l" t="t" r="r" b="b"/>
            <a:pathLst>
              <a:path w="85605" h="86367" extrusionOk="0">
                <a:moveTo>
                  <a:pt x="64025" y="3578"/>
                </a:moveTo>
                <a:cubicBezTo>
                  <a:pt x="67629" y="3592"/>
                  <a:pt x="78601" y="3632"/>
                  <a:pt x="81716" y="9485"/>
                </a:cubicBezTo>
                <a:cubicBezTo>
                  <a:pt x="82487" y="10932"/>
                  <a:pt x="82711" y="12779"/>
                  <a:pt x="82383" y="14973"/>
                </a:cubicBezTo>
                <a:cubicBezTo>
                  <a:pt x="81478" y="20979"/>
                  <a:pt x="78729" y="26279"/>
                  <a:pt x="75759" y="31346"/>
                </a:cubicBezTo>
                <a:cubicBezTo>
                  <a:pt x="78369" y="26504"/>
                  <a:pt x="80718" y="21441"/>
                  <a:pt x="81392" y="15780"/>
                </a:cubicBezTo>
                <a:cubicBezTo>
                  <a:pt x="81654" y="13581"/>
                  <a:pt x="81370" y="11740"/>
                  <a:pt x="80550" y="10307"/>
                </a:cubicBezTo>
                <a:cubicBezTo>
                  <a:pt x="77792" y="5488"/>
                  <a:pt x="69724" y="4929"/>
                  <a:pt x="65122" y="4929"/>
                </a:cubicBezTo>
                <a:cubicBezTo>
                  <a:pt x="64253" y="4929"/>
                  <a:pt x="63508" y="4949"/>
                  <a:pt x="62945" y="4964"/>
                </a:cubicBezTo>
                <a:cubicBezTo>
                  <a:pt x="59233" y="5064"/>
                  <a:pt x="52581" y="6109"/>
                  <a:pt x="49722" y="11987"/>
                </a:cubicBezTo>
                <a:cubicBezTo>
                  <a:pt x="49296" y="12867"/>
                  <a:pt x="48921" y="13771"/>
                  <a:pt x="48597" y="14692"/>
                </a:cubicBezTo>
                <a:cubicBezTo>
                  <a:pt x="49100" y="13164"/>
                  <a:pt x="49697" y="11669"/>
                  <a:pt x="50449" y="10241"/>
                </a:cubicBezTo>
                <a:cubicBezTo>
                  <a:pt x="53484" y="4458"/>
                  <a:pt x="60160" y="3578"/>
                  <a:pt x="63934" y="3578"/>
                </a:cubicBezTo>
                <a:close/>
                <a:moveTo>
                  <a:pt x="65127" y="5183"/>
                </a:moveTo>
                <a:cubicBezTo>
                  <a:pt x="69684" y="5183"/>
                  <a:pt x="77639" y="5734"/>
                  <a:pt x="80329" y="10432"/>
                </a:cubicBezTo>
                <a:cubicBezTo>
                  <a:pt x="81122" y="11817"/>
                  <a:pt x="81395" y="13606"/>
                  <a:pt x="81139" y="15749"/>
                </a:cubicBezTo>
                <a:cubicBezTo>
                  <a:pt x="80414" y="21834"/>
                  <a:pt x="77734" y="27239"/>
                  <a:pt x="74882" y="32426"/>
                </a:cubicBezTo>
                <a:cubicBezTo>
                  <a:pt x="77382" y="27463"/>
                  <a:pt x="79655" y="22289"/>
                  <a:pt x="80152" y="16546"/>
                </a:cubicBezTo>
                <a:cubicBezTo>
                  <a:pt x="80337" y="14399"/>
                  <a:pt x="80003" y="12617"/>
                  <a:pt x="79158" y="11247"/>
                </a:cubicBezTo>
                <a:cubicBezTo>
                  <a:pt x="76639" y="7159"/>
                  <a:pt x="70146" y="6474"/>
                  <a:pt x="65589" y="6474"/>
                </a:cubicBezTo>
                <a:cubicBezTo>
                  <a:pt x="64051" y="6474"/>
                  <a:pt x="62733" y="6553"/>
                  <a:pt x="61863" y="6604"/>
                </a:cubicBezTo>
                <a:cubicBezTo>
                  <a:pt x="58256" y="6818"/>
                  <a:pt x="51817" y="8045"/>
                  <a:pt x="49221" y="13854"/>
                </a:cubicBezTo>
                <a:cubicBezTo>
                  <a:pt x="49093" y="14140"/>
                  <a:pt x="48972" y="14428"/>
                  <a:pt x="48857" y="14718"/>
                </a:cubicBezTo>
                <a:cubicBezTo>
                  <a:pt x="49173" y="13826"/>
                  <a:pt x="49538" y="12951"/>
                  <a:pt x="49949" y="12100"/>
                </a:cubicBezTo>
                <a:cubicBezTo>
                  <a:pt x="52749" y="6342"/>
                  <a:pt x="59297" y="5317"/>
                  <a:pt x="62951" y="5218"/>
                </a:cubicBezTo>
                <a:cubicBezTo>
                  <a:pt x="63513" y="5203"/>
                  <a:pt x="64258" y="5183"/>
                  <a:pt x="65127" y="5183"/>
                </a:cubicBezTo>
                <a:close/>
                <a:moveTo>
                  <a:pt x="65601" y="6729"/>
                </a:moveTo>
                <a:cubicBezTo>
                  <a:pt x="70104" y="6729"/>
                  <a:pt x="76490" y="7400"/>
                  <a:pt x="78943" y="11381"/>
                </a:cubicBezTo>
                <a:cubicBezTo>
                  <a:pt x="79757" y="12702"/>
                  <a:pt x="80079" y="14433"/>
                  <a:pt x="79897" y="16525"/>
                </a:cubicBezTo>
                <a:cubicBezTo>
                  <a:pt x="79365" y="22683"/>
                  <a:pt x="76766" y="28197"/>
                  <a:pt x="74049" y="33503"/>
                </a:cubicBezTo>
                <a:cubicBezTo>
                  <a:pt x="76419" y="28418"/>
                  <a:pt x="78606" y="23133"/>
                  <a:pt x="78909" y="17313"/>
                </a:cubicBezTo>
                <a:cubicBezTo>
                  <a:pt x="79019" y="15216"/>
                  <a:pt x="78635" y="13493"/>
                  <a:pt x="77769" y="12188"/>
                </a:cubicBezTo>
                <a:cubicBezTo>
                  <a:pt x="75444" y="8688"/>
                  <a:pt x="70092" y="7969"/>
                  <a:pt x="65813" y="7969"/>
                </a:cubicBezTo>
                <a:cubicBezTo>
                  <a:pt x="63719" y="7969"/>
                  <a:pt x="61882" y="8141"/>
                  <a:pt x="60783" y="8244"/>
                </a:cubicBezTo>
                <a:cubicBezTo>
                  <a:pt x="57363" y="8565"/>
                  <a:pt x="51350" y="9917"/>
                  <a:pt x="48895" y="15321"/>
                </a:cubicBezTo>
                <a:cubicBezTo>
                  <a:pt x="49066" y="14863"/>
                  <a:pt x="49253" y="14408"/>
                  <a:pt x="49452" y="13959"/>
                </a:cubicBezTo>
                <a:cubicBezTo>
                  <a:pt x="51995" y="8270"/>
                  <a:pt x="58330" y="7068"/>
                  <a:pt x="61879" y="6859"/>
                </a:cubicBezTo>
                <a:cubicBezTo>
                  <a:pt x="62746" y="6807"/>
                  <a:pt x="64064" y="6729"/>
                  <a:pt x="65601" y="6729"/>
                </a:cubicBezTo>
                <a:close/>
                <a:moveTo>
                  <a:pt x="65824" y="8222"/>
                </a:moveTo>
                <a:cubicBezTo>
                  <a:pt x="70044" y="8222"/>
                  <a:pt x="75298" y="8926"/>
                  <a:pt x="77558" y="12328"/>
                </a:cubicBezTo>
                <a:cubicBezTo>
                  <a:pt x="78394" y="13587"/>
                  <a:pt x="78764" y="15260"/>
                  <a:pt x="78658" y="17299"/>
                </a:cubicBezTo>
                <a:cubicBezTo>
                  <a:pt x="78332" y="23528"/>
                  <a:pt x="75824" y="29160"/>
                  <a:pt x="73259" y="34591"/>
                </a:cubicBezTo>
                <a:cubicBezTo>
                  <a:pt x="75483" y="29379"/>
                  <a:pt x="77575" y="23974"/>
                  <a:pt x="77671" y="18079"/>
                </a:cubicBezTo>
                <a:cubicBezTo>
                  <a:pt x="77703" y="16034"/>
                  <a:pt x="77268" y="14368"/>
                  <a:pt x="76378" y="13129"/>
                </a:cubicBezTo>
                <a:cubicBezTo>
                  <a:pt x="74224" y="10128"/>
                  <a:pt x="69749" y="9417"/>
                  <a:pt x="65834" y="9417"/>
                </a:cubicBezTo>
                <a:cubicBezTo>
                  <a:pt x="63289" y="9417"/>
                  <a:pt x="60980" y="9718"/>
                  <a:pt x="59702" y="9884"/>
                </a:cubicBezTo>
                <a:cubicBezTo>
                  <a:pt x="56533" y="10296"/>
                  <a:pt x="51095" y="11706"/>
                  <a:pt x="48695" y="16491"/>
                </a:cubicBezTo>
                <a:cubicBezTo>
                  <a:pt x="48778" y="16264"/>
                  <a:pt x="48864" y="16040"/>
                  <a:pt x="48957" y="15817"/>
                </a:cubicBezTo>
                <a:cubicBezTo>
                  <a:pt x="51239" y="10200"/>
                  <a:pt x="57361" y="8820"/>
                  <a:pt x="60808" y="8497"/>
                </a:cubicBezTo>
                <a:cubicBezTo>
                  <a:pt x="61902" y="8394"/>
                  <a:pt x="63737" y="8222"/>
                  <a:pt x="65824" y="8222"/>
                </a:cubicBezTo>
                <a:close/>
                <a:moveTo>
                  <a:pt x="65847" y="9669"/>
                </a:moveTo>
                <a:cubicBezTo>
                  <a:pt x="69699" y="9669"/>
                  <a:pt x="74082" y="10362"/>
                  <a:pt x="76172" y="13276"/>
                </a:cubicBezTo>
                <a:cubicBezTo>
                  <a:pt x="77030" y="14471"/>
                  <a:pt x="77448" y="16085"/>
                  <a:pt x="77416" y="18074"/>
                </a:cubicBezTo>
                <a:cubicBezTo>
                  <a:pt x="77316" y="24357"/>
                  <a:pt x="74918" y="30098"/>
                  <a:pt x="72533" y="35646"/>
                </a:cubicBezTo>
                <a:cubicBezTo>
                  <a:pt x="74582" y="30314"/>
                  <a:pt x="76560" y="24796"/>
                  <a:pt x="76428" y="18844"/>
                </a:cubicBezTo>
                <a:cubicBezTo>
                  <a:pt x="76385" y="16852"/>
                  <a:pt x="75899" y="15244"/>
                  <a:pt x="74986" y="14069"/>
                </a:cubicBezTo>
                <a:cubicBezTo>
                  <a:pt x="72989" y="11498"/>
                  <a:pt x="69214" y="10820"/>
                  <a:pt x="65691" y="10820"/>
                </a:cubicBezTo>
                <a:cubicBezTo>
                  <a:pt x="62781" y="10820"/>
                  <a:pt x="60043" y="11283"/>
                  <a:pt x="58620" y="11523"/>
                </a:cubicBezTo>
                <a:cubicBezTo>
                  <a:pt x="55664" y="12023"/>
                  <a:pt x="50696" y="13501"/>
                  <a:pt x="48398" y="17844"/>
                </a:cubicBezTo>
                <a:cubicBezTo>
                  <a:pt x="48420" y="17787"/>
                  <a:pt x="48437" y="17730"/>
                  <a:pt x="48458" y="17673"/>
                </a:cubicBezTo>
                <a:cubicBezTo>
                  <a:pt x="50483" y="12128"/>
                  <a:pt x="56394" y="10569"/>
                  <a:pt x="59736" y="10134"/>
                </a:cubicBezTo>
                <a:cubicBezTo>
                  <a:pt x="61008" y="9969"/>
                  <a:pt x="63313" y="9669"/>
                  <a:pt x="65847" y="9669"/>
                </a:cubicBezTo>
                <a:close/>
                <a:moveTo>
                  <a:pt x="30627" y="26898"/>
                </a:moveTo>
                <a:cubicBezTo>
                  <a:pt x="33268" y="26898"/>
                  <a:pt x="36624" y="28634"/>
                  <a:pt x="38392" y="32596"/>
                </a:cubicBezTo>
                <a:cubicBezTo>
                  <a:pt x="36493" y="29746"/>
                  <a:pt x="33687" y="28497"/>
                  <a:pt x="31397" y="28497"/>
                </a:cubicBezTo>
                <a:cubicBezTo>
                  <a:pt x="31260" y="28497"/>
                  <a:pt x="31124" y="28501"/>
                  <a:pt x="30991" y="28510"/>
                </a:cubicBezTo>
                <a:cubicBezTo>
                  <a:pt x="27671" y="28739"/>
                  <a:pt x="24174" y="31383"/>
                  <a:pt x="24259" y="34955"/>
                </a:cubicBezTo>
                <a:cubicBezTo>
                  <a:pt x="24269" y="35313"/>
                  <a:pt x="24313" y="35671"/>
                  <a:pt x="24392" y="36020"/>
                </a:cubicBezTo>
                <a:cubicBezTo>
                  <a:pt x="23835" y="35083"/>
                  <a:pt x="23530" y="34060"/>
                  <a:pt x="23533" y="33079"/>
                </a:cubicBezTo>
                <a:cubicBezTo>
                  <a:pt x="23545" y="29553"/>
                  <a:pt x="27086" y="27040"/>
                  <a:pt x="30383" y="26904"/>
                </a:cubicBezTo>
                <a:cubicBezTo>
                  <a:pt x="30463" y="26899"/>
                  <a:pt x="30545" y="26898"/>
                  <a:pt x="30627" y="26898"/>
                </a:cubicBezTo>
                <a:close/>
                <a:moveTo>
                  <a:pt x="39704" y="36006"/>
                </a:moveTo>
                <a:lnTo>
                  <a:pt x="39718" y="36052"/>
                </a:lnTo>
                <a:lnTo>
                  <a:pt x="39709" y="36040"/>
                </a:lnTo>
                <a:cubicBezTo>
                  <a:pt x="39707" y="36027"/>
                  <a:pt x="39705" y="36017"/>
                  <a:pt x="39704" y="36006"/>
                </a:cubicBezTo>
                <a:close/>
                <a:moveTo>
                  <a:pt x="64639" y="253"/>
                </a:moveTo>
                <a:cubicBezTo>
                  <a:pt x="65187" y="253"/>
                  <a:pt x="65701" y="271"/>
                  <a:pt x="66170" y="300"/>
                </a:cubicBezTo>
                <a:cubicBezTo>
                  <a:pt x="69973" y="529"/>
                  <a:pt x="81549" y="1225"/>
                  <a:pt x="84489" y="7590"/>
                </a:cubicBezTo>
                <a:cubicBezTo>
                  <a:pt x="85218" y="9165"/>
                  <a:pt x="85343" y="11129"/>
                  <a:pt x="84865" y="13425"/>
                </a:cubicBezTo>
                <a:cubicBezTo>
                  <a:pt x="83646" y="19265"/>
                  <a:pt x="80781" y="24364"/>
                  <a:pt x="77626" y="29205"/>
                </a:cubicBezTo>
                <a:cubicBezTo>
                  <a:pt x="80415" y="24591"/>
                  <a:pt x="82884" y="19734"/>
                  <a:pt x="83873" y="14244"/>
                </a:cubicBezTo>
                <a:cubicBezTo>
                  <a:pt x="84287" y="11944"/>
                  <a:pt x="84104" y="9986"/>
                  <a:pt x="83330" y="8425"/>
                </a:cubicBezTo>
                <a:cubicBezTo>
                  <a:pt x="80235" y="2182"/>
                  <a:pt x="68847" y="1809"/>
                  <a:pt x="65105" y="1687"/>
                </a:cubicBezTo>
                <a:cubicBezTo>
                  <a:pt x="64848" y="1678"/>
                  <a:pt x="64577" y="1674"/>
                  <a:pt x="64295" y="1674"/>
                </a:cubicBezTo>
                <a:cubicBezTo>
                  <a:pt x="60273" y="1674"/>
                  <a:pt x="53885" y="2635"/>
                  <a:pt x="50723" y="8256"/>
                </a:cubicBezTo>
                <a:cubicBezTo>
                  <a:pt x="48637" y="11967"/>
                  <a:pt x="47560" y="16131"/>
                  <a:pt x="46521" y="20160"/>
                </a:cubicBezTo>
                <a:cubicBezTo>
                  <a:pt x="45984" y="22240"/>
                  <a:pt x="45428" y="24391"/>
                  <a:pt x="44742" y="26446"/>
                </a:cubicBezTo>
                <a:cubicBezTo>
                  <a:pt x="43635" y="29755"/>
                  <a:pt x="42490" y="33179"/>
                  <a:pt x="40386" y="36046"/>
                </a:cubicBezTo>
                <a:cubicBezTo>
                  <a:pt x="40307" y="36152"/>
                  <a:pt x="40229" y="36257"/>
                  <a:pt x="40148" y="36361"/>
                </a:cubicBezTo>
                <a:cubicBezTo>
                  <a:pt x="40077" y="36195"/>
                  <a:pt x="40003" y="36032"/>
                  <a:pt x="39926" y="35868"/>
                </a:cubicBezTo>
                <a:cubicBezTo>
                  <a:pt x="39855" y="35646"/>
                  <a:pt x="39780" y="35424"/>
                  <a:pt x="39698" y="35206"/>
                </a:cubicBezTo>
                <a:cubicBezTo>
                  <a:pt x="39806" y="35077"/>
                  <a:pt x="39914" y="34947"/>
                  <a:pt x="40019" y="34812"/>
                </a:cubicBezTo>
                <a:cubicBezTo>
                  <a:pt x="42285" y="31894"/>
                  <a:pt x="43566" y="28390"/>
                  <a:pt x="44803" y="25000"/>
                </a:cubicBezTo>
                <a:cubicBezTo>
                  <a:pt x="45570" y="22899"/>
                  <a:pt x="46203" y="20700"/>
                  <a:pt x="46815" y="18574"/>
                </a:cubicBezTo>
                <a:cubicBezTo>
                  <a:pt x="47992" y="14481"/>
                  <a:pt x="49210" y="10247"/>
                  <a:pt x="51442" y="6522"/>
                </a:cubicBezTo>
                <a:cubicBezTo>
                  <a:pt x="54596" y="1257"/>
                  <a:pt x="60556" y="253"/>
                  <a:pt x="64639" y="253"/>
                </a:cubicBezTo>
                <a:close/>
                <a:moveTo>
                  <a:pt x="39202" y="35773"/>
                </a:moveTo>
                <a:cubicBezTo>
                  <a:pt x="39295" y="35892"/>
                  <a:pt x="39385" y="36013"/>
                  <a:pt x="39472" y="36140"/>
                </a:cubicBezTo>
                <a:cubicBezTo>
                  <a:pt x="39506" y="36336"/>
                  <a:pt x="39536" y="36532"/>
                  <a:pt x="39562" y="36729"/>
                </a:cubicBezTo>
                <a:cubicBezTo>
                  <a:pt x="39351" y="36501"/>
                  <a:pt x="39130" y="36290"/>
                  <a:pt x="38906" y="36092"/>
                </a:cubicBezTo>
                <a:cubicBezTo>
                  <a:pt x="39007" y="35989"/>
                  <a:pt x="39105" y="35879"/>
                  <a:pt x="39202" y="35773"/>
                </a:cubicBezTo>
                <a:close/>
                <a:moveTo>
                  <a:pt x="39806" y="36644"/>
                </a:moveTo>
                <a:lnTo>
                  <a:pt x="39806" y="36644"/>
                </a:lnTo>
                <a:cubicBezTo>
                  <a:pt x="39821" y="36672"/>
                  <a:pt x="39838" y="36702"/>
                  <a:pt x="39855" y="36728"/>
                </a:cubicBezTo>
                <a:cubicBezTo>
                  <a:pt x="39843" y="36740"/>
                  <a:pt x="39831" y="36753"/>
                  <a:pt x="39821" y="36765"/>
                </a:cubicBezTo>
                <a:lnTo>
                  <a:pt x="39821" y="36765"/>
                </a:lnTo>
                <a:cubicBezTo>
                  <a:pt x="39815" y="36724"/>
                  <a:pt x="39810" y="36685"/>
                  <a:pt x="39806" y="36644"/>
                </a:cubicBezTo>
                <a:close/>
                <a:moveTo>
                  <a:pt x="31408" y="28751"/>
                </a:moveTo>
                <a:cubicBezTo>
                  <a:pt x="33961" y="28751"/>
                  <a:pt x="37181" y="30369"/>
                  <a:pt x="38963" y="34117"/>
                </a:cubicBezTo>
                <a:cubicBezTo>
                  <a:pt x="38974" y="34140"/>
                  <a:pt x="38982" y="34163"/>
                  <a:pt x="38994" y="34185"/>
                </a:cubicBezTo>
                <a:cubicBezTo>
                  <a:pt x="39005" y="34221"/>
                  <a:pt x="39014" y="34255"/>
                  <a:pt x="39025" y="34290"/>
                </a:cubicBezTo>
                <a:cubicBezTo>
                  <a:pt x="37146" y="31541"/>
                  <a:pt x="34424" y="30344"/>
                  <a:pt x="32191" y="30344"/>
                </a:cubicBezTo>
                <a:cubicBezTo>
                  <a:pt x="31992" y="30344"/>
                  <a:pt x="31798" y="30354"/>
                  <a:pt x="31608" y="30373"/>
                </a:cubicBezTo>
                <a:cubicBezTo>
                  <a:pt x="28385" y="30689"/>
                  <a:pt x="25059" y="33360"/>
                  <a:pt x="25242" y="36833"/>
                </a:cubicBezTo>
                <a:cubicBezTo>
                  <a:pt x="25248" y="36958"/>
                  <a:pt x="25262" y="37084"/>
                  <a:pt x="25278" y="37209"/>
                </a:cubicBezTo>
                <a:cubicBezTo>
                  <a:pt x="25148" y="37067"/>
                  <a:pt x="25026" y="36922"/>
                  <a:pt x="24909" y="36774"/>
                </a:cubicBezTo>
                <a:cubicBezTo>
                  <a:pt x="24667" y="36172"/>
                  <a:pt x="24529" y="35554"/>
                  <a:pt x="24514" y="34949"/>
                </a:cubicBezTo>
                <a:cubicBezTo>
                  <a:pt x="24432" y="31522"/>
                  <a:pt x="27806" y="28985"/>
                  <a:pt x="31008" y="28765"/>
                </a:cubicBezTo>
                <a:cubicBezTo>
                  <a:pt x="31139" y="28756"/>
                  <a:pt x="31273" y="28751"/>
                  <a:pt x="31408" y="28751"/>
                </a:cubicBezTo>
                <a:close/>
                <a:moveTo>
                  <a:pt x="39974" y="36982"/>
                </a:moveTo>
                <a:cubicBezTo>
                  <a:pt x="39999" y="37086"/>
                  <a:pt x="40020" y="37189"/>
                  <a:pt x="40043" y="37293"/>
                </a:cubicBezTo>
                <a:cubicBezTo>
                  <a:pt x="39988" y="37223"/>
                  <a:pt x="39932" y="37158"/>
                  <a:pt x="39877" y="37092"/>
                </a:cubicBezTo>
                <a:lnTo>
                  <a:pt x="39877" y="37092"/>
                </a:lnTo>
                <a:lnTo>
                  <a:pt x="39878" y="37093"/>
                </a:lnTo>
                <a:cubicBezTo>
                  <a:pt x="39911" y="37055"/>
                  <a:pt x="39943" y="37021"/>
                  <a:pt x="39974" y="36982"/>
                </a:cubicBezTo>
                <a:close/>
                <a:moveTo>
                  <a:pt x="38729" y="36268"/>
                </a:moveTo>
                <a:cubicBezTo>
                  <a:pt x="39017" y="36524"/>
                  <a:pt x="39290" y="36797"/>
                  <a:pt x="39545" y="37089"/>
                </a:cubicBezTo>
                <a:cubicBezTo>
                  <a:pt x="39422" y="37226"/>
                  <a:pt x="39297" y="37360"/>
                  <a:pt x="39172" y="37493"/>
                </a:cubicBezTo>
                <a:cubicBezTo>
                  <a:pt x="38846" y="37243"/>
                  <a:pt x="38502" y="37018"/>
                  <a:pt x="38144" y="36819"/>
                </a:cubicBezTo>
                <a:cubicBezTo>
                  <a:pt x="38342" y="36641"/>
                  <a:pt x="38537" y="36458"/>
                  <a:pt x="38729" y="36268"/>
                </a:cubicBezTo>
                <a:close/>
                <a:moveTo>
                  <a:pt x="25324" y="37612"/>
                </a:moveTo>
                <a:cubicBezTo>
                  <a:pt x="25332" y="37620"/>
                  <a:pt x="25341" y="37627"/>
                  <a:pt x="25349" y="37635"/>
                </a:cubicBezTo>
                <a:cubicBezTo>
                  <a:pt x="25350" y="37646"/>
                  <a:pt x="25353" y="37657"/>
                  <a:pt x="25355" y="37667"/>
                </a:cubicBezTo>
                <a:cubicBezTo>
                  <a:pt x="25344" y="37649"/>
                  <a:pt x="25335" y="37630"/>
                  <a:pt x="25324" y="37612"/>
                </a:cubicBezTo>
                <a:close/>
                <a:moveTo>
                  <a:pt x="40389" y="37726"/>
                </a:moveTo>
                <a:lnTo>
                  <a:pt x="40404" y="37774"/>
                </a:lnTo>
                <a:cubicBezTo>
                  <a:pt x="40401" y="37771"/>
                  <a:pt x="40398" y="37768"/>
                  <a:pt x="40395" y="37763"/>
                </a:cubicBezTo>
                <a:lnTo>
                  <a:pt x="40395" y="37763"/>
                </a:lnTo>
                <a:lnTo>
                  <a:pt x="40397" y="37765"/>
                </a:lnTo>
                <a:cubicBezTo>
                  <a:pt x="40395" y="37751"/>
                  <a:pt x="40392" y="37738"/>
                  <a:pt x="40389" y="37726"/>
                </a:cubicBezTo>
                <a:close/>
                <a:moveTo>
                  <a:pt x="64272" y="1926"/>
                </a:moveTo>
                <a:cubicBezTo>
                  <a:pt x="64560" y="1926"/>
                  <a:pt x="64835" y="1931"/>
                  <a:pt x="65096" y="1940"/>
                </a:cubicBezTo>
                <a:cubicBezTo>
                  <a:pt x="68802" y="2060"/>
                  <a:pt x="80076" y="2430"/>
                  <a:pt x="83103" y="8536"/>
                </a:cubicBezTo>
                <a:cubicBezTo>
                  <a:pt x="83853" y="10048"/>
                  <a:pt x="84027" y="11953"/>
                  <a:pt x="83623" y="14198"/>
                </a:cubicBezTo>
                <a:cubicBezTo>
                  <a:pt x="82555" y="20123"/>
                  <a:pt x="79744" y="25321"/>
                  <a:pt x="76674" y="30274"/>
                </a:cubicBezTo>
                <a:cubicBezTo>
                  <a:pt x="79382" y="25548"/>
                  <a:pt x="81793" y="20589"/>
                  <a:pt x="82633" y="15011"/>
                </a:cubicBezTo>
                <a:cubicBezTo>
                  <a:pt x="82970" y="12763"/>
                  <a:pt x="82737" y="10864"/>
                  <a:pt x="81940" y="9366"/>
                </a:cubicBezTo>
                <a:cubicBezTo>
                  <a:pt x="78754" y="3381"/>
                  <a:pt x="67668" y="3339"/>
                  <a:pt x="64025" y="3325"/>
                </a:cubicBezTo>
                <a:cubicBezTo>
                  <a:pt x="64015" y="3325"/>
                  <a:pt x="64004" y="3325"/>
                  <a:pt x="63994" y="3325"/>
                </a:cubicBezTo>
                <a:cubicBezTo>
                  <a:pt x="60170" y="3325"/>
                  <a:pt x="53337" y="4191"/>
                  <a:pt x="50222" y="10123"/>
                </a:cubicBezTo>
                <a:cubicBezTo>
                  <a:pt x="48298" y="13789"/>
                  <a:pt x="47369" y="17870"/>
                  <a:pt x="46473" y="21816"/>
                </a:cubicBezTo>
                <a:cubicBezTo>
                  <a:pt x="46010" y="23854"/>
                  <a:pt x="45528" y="25960"/>
                  <a:pt x="44919" y="27978"/>
                </a:cubicBezTo>
                <a:cubicBezTo>
                  <a:pt x="43935" y="31229"/>
                  <a:pt x="42919" y="34589"/>
                  <a:pt x="40955" y="37436"/>
                </a:cubicBezTo>
                <a:cubicBezTo>
                  <a:pt x="40873" y="37555"/>
                  <a:pt x="40789" y="37671"/>
                  <a:pt x="40704" y="37786"/>
                </a:cubicBezTo>
                <a:cubicBezTo>
                  <a:pt x="40673" y="37720"/>
                  <a:pt x="40642" y="37652"/>
                  <a:pt x="40610" y="37586"/>
                </a:cubicBezTo>
                <a:cubicBezTo>
                  <a:pt x="40505" y="37263"/>
                  <a:pt x="40391" y="36942"/>
                  <a:pt x="40262" y="36624"/>
                </a:cubicBezTo>
                <a:cubicBezTo>
                  <a:pt x="40374" y="36484"/>
                  <a:pt x="40485" y="36342"/>
                  <a:pt x="40591" y="36195"/>
                </a:cubicBezTo>
                <a:cubicBezTo>
                  <a:pt x="42719" y="33298"/>
                  <a:pt x="43870" y="29854"/>
                  <a:pt x="44982" y="26526"/>
                </a:cubicBezTo>
                <a:cubicBezTo>
                  <a:pt x="45673" y="24462"/>
                  <a:pt x="46229" y="22308"/>
                  <a:pt x="46767" y="20223"/>
                </a:cubicBezTo>
                <a:cubicBezTo>
                  <a:pt x="47804" y="16212"/>
                  <a:pt x="48875" y="12063"/>
                  <a:pt x="50946" y="8381"/>
                </a:cubicBezTo>
                <a:cubicBezTo>
                  <a:pt x="54039" y="2880"/>
                  <a:pt x="60308" y="1926"/>
                  <a:pt x="64272" y="1926"/>
                </a:cubicBezTo>
                <a:close/>
                <a:moveTo>
                  <a:pt x="39634" y="37368"/>
                </a:moveTo>
                <a:cubicBezTo>
                  <a:pt x="39651" y="37549"/>
                  <a:pt x="39665" y="37729"/>
                  <a:pt x="39676" y="37910"/>
                </a:cubicBezTo>
                <a:cubicBezTo>
                  <a:pt x="39574" y="37820"/>
                  <a:pt x="39472" y="37735"/>
                  <a:pt x="39371" y="37652"/>
                </a:cubicBezTo>
                <a:cubicBezTo>
                  <a:pt x="39460" y="37558"/>
                  <a:pt x="39548" y="37464"/>
                  <a:pt x="39634" y="37368"/>
                </a:cubicBezTo>
                <a:close/>
                <a:moveTo>
                  <a:pt x="32193" y="30598"/>
                </a:moveTo>
                <a:cubicBezTo>
                  <a:pt x="34537" y="30598"/>
                  <a:pt x="37439" y="31968"/>
                  <a:pt x="39261" y="35146"/>
                </a:cubicBezTo>
                <a:cubicBezTo>
                  <a:pt x="39275" y="35194"/>
                  <a:pt x="39287" y="35240"/>
                  <a:pt x="39300" y="35290"/>
                </a:cubicBezTo>
                <a:cubicBezTo>
                  <a:pt x="39272" y="35321"/>
                  <a:pt x="39243" y="35350"/>
                  <a:pt x="39215" y="35382"/>
                </a:cubicBezTo>
                <a:cubicBezTo>
                  <a:pt x="37393" y="33155"/>
                  <a:pt x="34988" y="32186"/>
                  <a:pt x="32979" y="32186"/>
                </a:cubicBezTo>
                <a:cubicBezTo>
                  <a:pt x="32720" y="32186"/>
                  <a:pt x="32469" y="32202"/>
                  <a:pt x="32225" y="32233"/>
                </a:cubicBezTo>
                <a:cubicBezTo>
                  <a:pt x="29300" y="32611"/>
                  <a:pt x="26350" y="34997"/>
                  <a:pt x="26213" y="38066"/>
                </a:cubicBezTo>
                <a:cubicBezTo>
                  <a:pt x="25995" y="37897"/>
                  <a:pt x="25788" y="37718"/>
                  <a:pt x="25591" y="37529"/>
                </a:cubicBezTo>
                <a:cubicBezTo>
                  <a:pt x="25541" y="37294"/>
                  <a:pt x="25509" y="37058"/>
                  <a:pt x="25495" y="36819"/>
                </a:cubicBezTo>
                <a:cubicBezTo>
                  <a:pt x="25318" y="33491"/>
                  <a:pt x="28525" y="30930"/>
                  <a:pt x="31633" y="30626"/>
                </a:cubicBezTo>
                <a:cubicBezTo>
                  <a:pt x="31815" y="30607"/>
                  <a:pt x="32002" y="30598"/>
                  <a:pt x="32193" y="30598"/>
                </a:cubicBezTo>
                <a:close/>
                <a:moveTo>
                  <a:pt x="37945" y="36996"/>
                </a:moveTo>
                <a:cubicBezTo>
                  <a:pt x="38312" y="37195"/>
                  <a:pt x="38664" y="37424"/>
                  <a:pt x="38996" y="37677"/>
                </a:cubicBezTo>
                <a:cubicBezTo>
                  <a:pt x="38774" y="37902"/>
                  <a:pt x="38544" y="38113"/>
                  <a:pt x="38312" y="38319"/>
                </a:cubicBezTo>
                <a:cubicBezTo>
                  <a:pt x="37852" y="38106"/>
                  <a:pt x="37373" y="37939"/>
                  <a:pt x="36879" y="37825"/>
                </a:cubicBezTo>
                <a:cubicBezTo>
                  <a:pt x="37241" y="37570"/>
                  <a:pt x="37598" y="37294"/>
                  <a:pt x="37945" y="36996"/>
                </a:cubicBezTo>
                <a:close/>
                <a:moveTo>
                  <a:pt x="39903" y="37518"/>
                </a:moveTo>
                <a:lnTo>
                  <a:pt x="39903" y="37518"/>
                </a:lnTo>
                <a:cubicBezTo>
                  <a:pt x="39991" y="37629"/>
                  <a:pt x="40074" y="37749"/>
                  <a:pt x="40159" y="37868"/>
                </a:cubicBezTo>
                <a:cubicBezTo>
                  <a:pt x="40187" y="38039"/>
                  <a:pt x="40215" y="38211"/>
                  <a:pt x="40239" y="38382"/>
                </a:cubicBezTo>
                <a:lnTo>
                  <a:pt x="40241" y="38382"/>
                </a:lnTo>
                <a:cubicBezTo>
                  <a:pt x="40229" y="38396"/>
                  <a:pt x="40218" y="38410"/>
                  <a:pt x="40207" y="38422"/>
                </a:cubicBezTo>
                <a:cubicBezTo>
                  <a:pt x="40121" y="38331"/>
                  <a:pt x="40033" y="38241"/>
                  <a:pt x="39943" y="38157"/>
                </a:cubicBezTo>
                <a:cubicBezTo>
                  <a:pt x="39934" y="37942"/>
                  <a:pt x="39920" y="37729"/>
                  <a:pt x="39903" y="37518"/>
                </a:cubicBezTo>
                <a:close/>
                <a:moveTo>
                  <a:pt x="39952" y="38524"/>
                </a:moveTo>
                <a:cubicBezTo>
                  <a:pt x="39983" y="38556"/>
                  <a:pt x="40014" y="38585"/>
                  <a:pt x="40045" y="38616"/>
                </a:cubicBezTo>
                <a:cubicBezTo>
                  <a:pt x="40016" y="38650"/>
                  <a:pt x="39988" y="38683"/>
                  <a:pt x="39957" y="38715"/>
                </a:cubicBezTo>
                <a:cubicBezTo>
                  <a:pt x="39955" y="38652"/>
                  <a:pt x="39954" y="38589"/>
                  <a:pt x="39952" y="38524"/>
                </a:cubicBezTo>
                <a:close/>
                <a:moveTo>
                  <a:pt x="32986" y="32442"/>
                </a:moveTo>
                <a:cubicBezTo>
                  <a:pt x="34936" y="32442"/>
                  <a:pt x="37274" y="33389"/>
                  <a:pt x="39045" y="35572"/>
                </a:cubicBezTo>
                <a:cubicBezTo>
                  <a:pt x="38934" y="35691"/>
                  <a:pt x="38825" y="35809"/>
                  <a:pt x="38713" y="35925"/>
                </a:cubicBezTo>
                <a:lnTo>
                  <a:pt x="38713" y="35925"/>
                </a:lnTo>
                <a:cubicBezTo>
                  <a:pt x="37135" y="34607"/>
                  <a:pt x="35339" y="34023"/>
                  <a:pt x="33778" y="34023"/>
                </a:cubicBezTo>
                <a:cubicBezTo>
                  <a:pt x="33456" y="34023"/>
                  <a:pt x="33143" y="34048"/>
                  <a:pt x="32844" y="34097"/>
                </a:cubicBezTo>
                <a:cubicBezTo>
                  <a:pt x="30392" y="34494"/>
                  <a:pt x="27970" y="36353"/>
                  <a:pt x="27336" y="38783"/>
                </a:cubicBezTo>
                <a:cubicBezTo>
                  <a:pt x="27033" y="38626"/>
                  <a:pt x="26742" y="38448"/>
                  <a:pt x="26464" y="38252"/>
                </a:cubicBezTo>
                <a:cubicBezTo>
                  <a:pt x="26487" y="35230"/>
                  <a:pt x="29386" y="32858"/>
                  <a:pt x="32259" y="32488"/>
                </a:cubicBezTo>
                <a:cubicBezTo>
                  <a:pt x="32500" y="32457"/>
                  <a:pt x="32742" y="32442"/>
                  <a:pt x="32986" y="32442"/>
                </a:cubicBezTo>
                <a:close/>
                <a:moveTo>
                  <a:pt x="25698" y="37952"/>
                </a:moveTo>
                <a:cubicBezTo>
                  <a:pt x="25863" y="38091"/>
                  <a:pt x="26034" y="38225"/>
                  <a:pt x="26208" y="38351"/>
                </a:cubicBezTo>
                <a:cubicBezTo>
                  <a:pt x="26210" y="38470"/>
                  <a:pt x="26214" y="38590"/>
                  <a:pt x="26225" y="38710"/>
                </a:cubicBezTo>
                <a:cubicBezTo>
                  <a:pt x="26228" y="38751"/>
                  <a:pt x="26234" y="38789"/>
                  <a:pt x="26237" y="38828"/>
                </a:cubicBezTo>
                <a:cubicBezTo>
                  <a:pt x="26098" y="38680"/>
                  <a:pt x="25967" y="38527"/>
                  <a:pt x="25842" y="38369"/>
                </a:cubicBezTo>
                <a:cubicBezTo>
                  <a:pt x="25789" y="38231"/>
                  <a:pt x="25741" y="38092"/>
                  <a:pt x="25698" y="37952"/>
                </a:cubicBezTo>
                <a:close/>
                <a:moveTo>
                  <a:pt x="40529" y="38430"/>
                </a:moveTo>
                <a:cubicBezTo>
                  <a:pt x="40560" y="38481"/>
                  <a:pt x="40593" y="38527"/>
                  <a:pt x="40622" y="38578"/>
                </a:cubicBezTo>
                <a:lnTo>
                  <a:pt x="40623" y="38578"/>
                </a:lnTo>
                <a:cubicBezTo>
                  <a:pt x="40630" y="38590"/>
                  <a:pt x="40637" y="38604"/>
                  <a:pt x="40645" y="38616"/>
                </a:cubicBezTo>
                <a:cubicBezTo>
                  <a:pt x="40679" y="38758"/>
                  <a:pt x="40713" y="38899"/>
                  <a:pt x="40745" y="39041"/>
                </a:cubicBezTo>
                <a:cubicBezTo>
                  <a:pt x="40677" y="38957"/>
                  <a:pt x="40613" y="38871"/>
                  <a:pt x="40545" y="38792"/>
                </a:cubicBezTo>
                <a:cubicBezTo>
                  <a:pt x="40532" y="38681"/>
                  <a:pt x="40519" y="38570"/>
                  <a:pt x="40505" y="38460"/>
                </a:cubicBezTo>
                <a:cubicBezTo>
                  <a:pt x="40512" y="38450"/>
                  <a:pt x="40520" y="38440"/>
                  <a:pt x="40529" y="38430"/>
                </a:cubicBezTo>
                <a:close/>
                <a:moveTo>
                  <a:pt x="39195" y="37833"/>
                </a:moveTo>
                <a:cubicBezTo>
                  <a:pt x="39364" y="37970"/>
                  <a:pt x="39531" y="38112"/>
                  <a:pt x="39695" y="38266"/>
                </a:cubicBezTo>
                <a:cubicBezTo>
                  <a:pt x="39704" y="38510"/>
                  <a:pt x="39707" y="38754"/>
                  <a:pt x="39705" y="38999"/>
                </a:cubicBezTo>
                <a:cubicBezTo>
                  <a:pt x="39679" y="39027"/>
                  <a:pt x="39655" y="39055"/>
                  <a:pt x="39627" y="39082"/>
                </a:cubicBezTo>
                <a:cubicBezTo>
                  <a:pt x="39289" y="38843"/>
                  <a:pt x="38932" y="38629"/>
                  <a:pt x="38561" y="38440"/>
                </a:cubicBezTo>
                <a:cubicBezTo>
                  <a:pt x="38777" y="38248"/>
                  <a:pt x="38988" y="38044"/>
                  <a:pt x="39195" y="37833"/>
                </a:cubicBezTo>
                <a:close/>
                <a:moveTo>
                  <a:pt x="46895" y="21100"/>
                </a:moveTo>
                <a:cubicBezTo>
                  <a:pt x="46732" y="21893"/>
                  <a:pt x="46576" y="22686"/>
                  <a:pt x="46422" y="23473"/>
                </a:cubicBezTo>
                <a:cubicBezTo>
                  <a:pt x="46033" y="25468"/>
                  <a:pt x="45629" y="27530"/>
                  <a:pt x="45096" y="29512"/>
                </a:cubicBezTo>
                <a:cubicBezTo>
                  <a:pt x="44237" y="32701"/>
                  <a:pt x="43348" y="36000"/>
                  <a:pt x="41523" y="38826"/>
                </a:cubicBezTo>
                <a:cubicBezTo>
                  <a:pt x="41443" y="38951"/>
                  <a:pt x="41359" y="39075"/>
                  <a:pt x="41276" y="39195"/>
                </a:cubicBezTo>
                <a:cubicBezTo>
                  <a:pt x="41143" y="38809"/>
                  <a:pt x="40994" y="38427"/>
                  <a:pt x="40826" y="38047"/>
                </a:cubicBezTo>
                <a:cubicBezTo>
                  <a:pt x="40941" y="37894"/>
                  <a:pt x="41054" y="37738"/>
                  <a:pt x="41164" y="37581"/>
                </a:cubicBezTo>
                <a:cubicBezTo>
                  <a:pt x="43151" y="34702"/>
                  <a:pt x="44172" y="31321"/>
                  <a:pt x="45161" y="28052"/>
                </a:cubicBezTo>
                <a:cubicBezTo>
                  <a:pt x="45774" y="26025"/>
                  <a:pt x="46257" y="23914"/>
                  <a:pt x="46720" y="21873"/>
                </a:cubicBezTo>
                <a:cubicBezTo>
                  <a:pt x="46777" y="21615"/>
                  <a:pt x="46835" y="21357"/>
                  <a:pt x="46895" y="21100"/>
                </a:cubicBezTo>
                <a:close/>
                <a:moveTo>
                  <a:pt x="26233" y="39179"/>
                </a:moveTo>
                <a:cubicBezTo>
                  <a:pt x="26256" y="39201"/>
                  <a:pt x="26276" y="39223"/>
                  <a:pt x="26299" y="39243"/>
                </a:cubicBezTo>
                <a:cubicBezTo>
                  <a:pt x="26302" y="39264"/>
                  <a:pt x="26307" y="39286"/>
                  <a:pt x="26310" y="39308"/>
                </a:cubicBezTo>
                <a:cubicBezTo>
                  <a:pt x="26285" y="39266"/>
                  <a:pt x="26257" y="39223"/>
                  <a:pt x="26233" y="39181"/>
                </a:cubicBezTo>
                <a:lnTo>
                  <a:pt x="26233" y="39179"/>
                </a:lnTo>
                <a:close/>
                <a:moveTo>
                  <a:pt x="33756" y="34274"/>
                </a:moveTo>
                <a:cubicBezTo>
                  <a:pt x="33765" y="34274"/>
                  <a:pt x="33774" y="34275"/>
                  <a:pt x="33784" y="34275"/>
                </a:cubicBezTo>
                <a:cubicBezTo>
                  <a:pt x="35283" y="34275"/>
                  <a:pt x="37013" y="34836"/>
                  <a:pt x="38534" y="36103"/>
                </a:cubicBezTo>
                <a:cubicBezTo>
                  <a:pt x="38330" y="36308"/>
                  <a:pt x="38122" y="36505"/>
                  <a:pt x="37909" y="36691"/>
                </a:cubicBezTo>
                <a:lnTo>
                  <a:pt x="37909" y="36691"/>
                </a:lnTo>
                <a:cubicBezTo>
                  <a:pt x="36784" y="36114"/>
                  <a:pt x="35627" y="35851"/>
                  <a:pt x="34577" y="35851"/>
                </a:cubicBezTo>
                <a:cubicBezTo>
                  <a:pt x="34188" y="35851"/>
                  <a:pt x="33815" y="35887"/>
                  <a:pt x="33463" y="35956"/>
                </a:cubicBezTo>
                <a:cubicBezTo>
                  <a:pt x="31559" y="36331"/>
                  <a:pt x="29707" y="37621"/>
                  <a:pt x="28769" y="39348"/>
                </a:cubicBezTo>
                <a:cubicBezTo>
                  <a:pt x="28357" y="39232"/>
                  <a:pt x="27955" y="39081"/>
                  <a:pt x="27569" y="38896"/>
                </a:cubicBezTo>
                <a:cubicBezTo>
                  <a:pt x="28154" y="36541"/>
                  <a:pt x="30505" y="34730"/>
                  <a:pt x="32886" y="34344"/>
                </a:cubicBezTo>
                <a:cubicBezTo>
                  <a:pt x="33173" y="34298"/>
                  <a:pt x="33464" y="34274"/>
                  <a:pt x="33756" y="34274"/>
                </a:cubicBezTo>
                <a:close/>
                <a:moveTo>
                  <a:pt x="41082" y="39422"/>
                </a:moveTo>
                <a:lnTo>
                  <a:pt x="41096" y="39451"/>
                </a:lnTo>
                <a:cubicBezTo>
                  <a:pt x="41093" y="39455"/>
                  <a:pt x="41091" y="39457"/>
                  <a:pt x="41089" y="39460"/>
                </a:cubicBezTo>
                <a:lnTo>
                  <a:pt x="41089" y="39460"/>
                </a:lnTo>
                <a:lnTo>
                  <a:pt x="41082" y="39422"/>
                </a:lnTo>
                <a:close/>
                <a:moveTo>
                  <a:pt x="35374" y="37925"/>
                </a:moveTo>
                <a:cubicBezTo>
                  <a:pt x="35381" y="37925"/>
                  <a:pt x="35388" y="37925"/>
                  <a:pt x="35395" y="37925"/>
                </a:cubicBezTo>
                <a:cubicBezTo>
                  <a:pt x="35661" y="37925"/>
                  <a:pt x="35928" y="37944"/>
                  <a:pt x="36192" y="37978"/>
                </a:cubicBezTo>
                <a:lnTo>
                  <a:pt x="36195" y="37976"/>
                </a:lnTo>
                <a:lnTo>
                  <a:pt x="36195" y="37976"/>
                </a:lnTo>
                <a:cubicBezTo>
                  <a:pt x="34612" y="38971"/>
                  <a:pt x="32904" y="39548"/>
                  <a:pt x="31219" y="39621"/>
                </a:cubicBezTo>
                <a:cubicBezTo>
                  <a:pt x="32051" y="38866"/>
                  <a:pt x="33080" y="38314"/>
                  <a:pt x="34137" y="38066"/>
                </a:cubicBezTo>
                <a:cubicBezTo>
                  <a:pt x="34542" y="37971"/>
                  <a:pt x="34958" y="37925"/>
                  <a:pt x="35374" y="37925"/>
                </a:cubicBezTo>
                <a:close/>
                <a:moveTo>
                  <a:pt x="34586" y="36103"/>
                </a:moveTo>
                <a:cubicBezTo>
                  <a:pt x="35567" y="36103"/>
                  <a:pt x="36647" y="36345"/>
                  <a:pt x="37701" y="36870"/>
                </a:cubicBezTo>
                <a:cubicBezTo>
                  <a:pt x="37329" y="37186"/>
                  <a:pt x="36939" y="37481"/>
                  <a:pt x="36533" y="37754"/>
                </a:cubicBezTo>
                <a:cubicBezTo>
                  <a:pt x="36179" y="37691"/>
                  <a:pt x="35821" y="37659"/>
                  <a:pt x="35463" y="37659"/>
                </a:cubicBezTo>
                <a:cubicBezTo>
                  <a:pt x="34998" y="37659"/>
                  <a:pt x="34533" y="37712"/>
                  <a:pt x="34078" y="37819"/>
                </a:cubicBezTo>
                <a:cubicBezTo>
                  <a:pt x="32895" y="38096"/>
                  <a:pt x="31746" y="38744"/>
                  <a:pt x="30849" y="39625"/>
                </a:cubicBezTo>
                <a:cubicBezTo>
                  <a:pt x="30800" y="39625"/>
                  <a:pt x="30750" y="39627"/>
                  <a:pt x="30701" y="39627"/>
                </a:cubicBezTo>
                <a:cubicBezTo>
                  <a:pt x="30689" y="39627"/>
                  <a:pt x="30676" y="39627"/>
                  <a:pt x="30664" y="39627"/>
                </a:cubicBezTo>
                <a:cubicBezTo>
                  <a:pt x="30110" y="39615"/>
                  <a:pt x="29559" y="39542"/>
                  <a:pt x="29022" y="39412"/>
                </a:cubicBezTo>
                <a:cubicBezTo>
                  <a:pt x="29928" y="37782"/>
                  <a:pt x="31695" y="36564"/>
                  <a:pt x="33509" y="36206"/>
                </a:cubicBezTo>
                <a:lnTo>
                  <a:pt x="33511" y="36205"/>
                </a:lnTo>
                <a:cubicBezTo>
                  <a:pt x="33866" y="36137"/>
                  <a:pt x="34225" y="36103"/>
                  <a:pt x="34586" y="36103"/>
                </a:cubicBezTo>
                <a:close/>
                <a:moveTo>
                  <a:pt x="40218" y="38806"/>
                </a:moveTo>
                <a:cubicBezTo>
                  <a:pt x="40247" y="38839"/>
                  <a:pt x="40275" y="38872"/>
                  <a:pt x="40304" y="38905"/>
                </a:cubicBezTo>
                <a:cubicBezTo>
                  <a:pt x="40332" y="39158"/>
                  <a:pt x="40355" y="39409"/>
                  <a:pt x="40369" y="39664"/>
                </a:cubicBezTo>
                <a:cubicBezTo>
                  <a:pt x="40235" y="39547"/>
                  <a:pt x="40096" y="39433"/>
                  <a:pt x="39954" y="39323"/>
                </a:cubicBezTo>
                <a:cubicBezTo>
                  <a:pt x="39954" y="39247"/>
                  <a:pt x="39954" y="39173"/>
                  <a:pt x="39955" y="39098"/>
                </a:cubicBezTo>
                <a:lnTo>
                  <a:pt x="39957" y="39098"/>
                </a:lnTo>
                <a:cubicBezTo>
                  <a:pt x="40045" y="39002"/>
                  <a:pt x="40131" y="38905"/>
                  <a:pt x="40218" y="38806"/>
                </a:cubicBezTo>
                <a:close/>
                <a:moveTo>
                  <a:pt x="26469" y="38531"/>
                </a:moveTo>
                <a:cubicBezTo>
                  <a:pt x="26731" y="38706"/>
                  <a:pt x="27003" y="38865"/>
                  <a:pt x="27282" y="39007"/>
                </a:cubicBezTo>
                <a:cubicBezTo>
                  <a:pt x="27234" y="39227"/>
                  <a:pt x="27202" y="39450"/>
                  <a:pt x="27186" y="39675"/>
                </a:cubicBezTo>
                <a:cubicBezTo>
                  <a:pt x="26959" y="39507"/>
                  <a:pt x="26743" y="39325"/>
                  <a:pt x="26538" y="39132"/>
                </a:cubicBezTo>
                <a:cubicBezTo>
                  <a:pt x="26510" y="38985"/>
                  <a:pt x="26490" y="38837"/>
                  <a:pt x="26478" y="38687"/>
                </a:cubicBezTo>
                <a:lnTo>
                  <a:pt x="26478" y="38689"/>
                </a:lnTo>
                <a:cubicBezTo>
                  <a:pt x="26473" y="38635"/>
                  <a:pt x="26472" y="38584"/>
                  <a:pt x="26469" y="38531"/>
                </a:cubicBezTo>
                <a:close/>
                <a:moveTo>
                  <a:pt x="38354" y="38619"/>
                </a:moveTo>
                <a:cubicBezTo>
                  <a:pt x="38738" y="38801"/>
                  <a:pt x="39108" y="39014"/>
                  <a:pt x="39459" y="39257"/>
                </a:cubicBezTo>
                <a:cubicBezTo>
                  <a:pt x="39218" y="39504"/>
                  <a:pt x="38973" y="39741"/>
                  <a:pt x="38720" y="39963"/>
                </a:cubicBezTo>
                <a:cubicBezTo>
                  <a:pt x="38217" y="39761"/>
                  <a:pt x="37690" y="39619"/>
                  <a:pt x="37155" y="39539"/>
                </a:cubicBezTo>
                <a:cubicBezTo>
                  <a:pt x="37572" y="39255"/>
                  <a:pt x="37971" y="38948"/>
                  <a:pt x="38354" y="38619"/>
                </a:cubicBezTo>
                <a:close/>
                <a:moveTo>
                  <a:pt x="40590" y="39249"/>
                </a:moveTo>
                <a:cubicBezTo>
                  <a:pt x="40679" y="39362"/>
                  <a:pt x="40769" y="39476"/>
                  <a:pt x="40855" y="39596"/>
                </a:cubicBezTo>
                <a:cubicBezTo>
                  <a:pt x="40863" y="39642"/>
                  <a:pt x="40872" y="39689"/>
                  <a:pt x="40880" y="39735"/>
                </a:cubicBezTo>
                <a:cubicBezTo>
                  <a:pt x="40821" y="39812"/>
                  <a:pt x="40762" y="39891"/>
                  <a:pt x="40702" y="39966"/>
                </a:cubicBezTo>
                <a:cubicBezTo>
                  <a:pt x="40679" y="39945"/>
                  <a:pt x="40654" y="39922"/>
                  <a:pt x="40631" y="39900"/>
                </a:cubicBezTo>
                <a:cubicBezTo>
                  <a:pt x="40622" y="39682"/>
                  <a:pt x="40607" y="39465"/>
                  <a:pt x="40590" y="39249"/>
                </a:cubicBezTo>
                <a:close/>
                <a:moveTo>
                  <a:pt x="40935" y="40079"/>
                </a:moveTo>
                <a:cubicBezTo>
                  <a:pt x="40943" y="40124"/>
                  <a:pt x="40949" y="40170"/>
                  <a:pt x="40955" y="40216"/>
                </a:cubicBezTo>
                <a:cubicBezTo>
                  <a:pt x="40931" y="40192"/>
                  <a:pt x="40909" y="40167"/>
                  <a:pt x="40884" y="40144"/>
                </a:cubicBezTo>
                <a:cubicBezTo>
                  <a:pt x="40900" y="40122"/>
                  <a:pt x="40917" y="40101"/>
                  <a:pt x="40934" y="40079"/>
                </a:cubicBezTo>
                <a:close/>
                <a:moveTo>
                  <a:pt x="27516" y="39121"/>
                </a:moveTo>
                <a:lnTo>
                  <a:pt x="27516" y="39122"/>
                </a:lnTo>
                <a:cubicBezTo>
                  <a:pt x="27887" y="39297"/>
                  <a:pt x="28268" y="39443"/>
                  <a:pt x="28660" y="39562"/>
                </a:cubicBezTo>
                <a:cubicBezTo>
                  <a:pt x="28530" y="39824"/>
                  <a:pt x="28424" y="40098"/>
                  <a:pt x="28340" y="40378"/>
                </a:cubicBezTo>
                <a:cubicBezTo>
                  <a:pt x="28026" y="40226"/>
                  <a:pt x="27722" y="40048"/>
                  <a:pt x="27433" y="39851"/>
                </a:cubicBezTo>
                <a:cubicBezTo>
                  <a:pt x="27441" y="39605"/>
                  <a:pt x="27469" y="39362"/>
                  <a:pt x="27516" y="39121"/>
                </a:cubicBezTo>
                <a:close/>
                <a:moveTo>
                  <a:pt x="39667" y="39408"/>
                </a:moveTo>
                <a:lnTo>
                  <a:pt x="39699" y="39433"/>
                </a:lnTo>
                <a:cubicBezTo>
                  <a:pt x="39690" y="39755"/>
                  <a:pt x="39670" y="40079"/>
                  <a:pt x="39644" y="40403"/>
                </a:cubicBezTo>
                <a:cubicBezTo>
                  <a:pt x="39426" y="40283"/>
                  <a:pt x="39204" y="40172"/>
                  <a:pt x="38977" y="40071"/>
                </a:cubicBezTo>
                <a:cubicBezTo>
                  <a:pt x="39212" y="39860"/>
                  <a:pt x="39443" y="39641"/>
                  <a:pt x="39667" y="39408"/>
                </a:cubicBezTo>
                <a:close/>
                <a:moveTo>
                  <a:pt x="26634" y="39542"/>
                </a:moveTo>
                <a:lnTo>
                  <a:pt x="26634" y="39542"/>
                </a:lnTo>
                <a:cubicBezTo>
                  <a:pt x="26808" y="39689"/>
                  <a:pt x="26989" y="39826"/>
                  <a:pt x="27174" y="39956"/>
                </a:cubicBezTo>
                <a:cubicBezTo>
                  <a:pt x="27172" y="40122"/>
                  <a:pt x="27180" y="40290"/>
                  <a:pt x="27195" y="40457"/>
                </a:cubicBezTo>
                <a:cubicBezTo>
                  <a:pt x="27046" y="40301"/>
                  <a:pt x="26907" y="40142"/>
                  <a:pt x="26774" y="39977"/>
                </a:cubicBezTo>
                <a:cubicBezTo>
                  <a:pt x="26722" y="39831"/>
                  <a:pt x="26676" y="39687"/>
                  <a:pt x="26634" y="39542"/>
                </a:cubicBezTo>
                <a:close/>
                <a:moveTo>
                  <a:pt x="60405" y="34325"/>
                </a:moveTo>
                <a:cubicBezTo>
                  <a:pt x="60855" y="34325"/>
                  <a:pt x="61307" y="34367"/>
                  <a:pt x="61749" y="34447"/>
                </a:cubicBezTo>
                <a:cubicBezTo>
                  <a:pt x="64807" y="35006"/>
                  <a:pt x="67927" y="37177"/>
                  <a:pt x="68899" y="40118"/>
                </a:cubicBezTo>
                <a:cubicBezTo>
                  <a:pt x="67714" y="37393"/>
                  <a:pt x="64682" y="35466"/>
                  <a:pt x="61749" y="35011"/>
                </a:cubicBezTo>
                <a:cubicBezTo>
                  <a:pt x="61368" y="34952"/>
                  <a:pt x="60978" y="34923"/>
                  <a:pt x="60588" y="34923"/>
                </a:cubicBezTo>
                <a:cubicBezTo>
                  <a:pt x="59394" y="34923"/>
                  <a:pt x="58199" y="35193"/>
                  <a:pt x="57236" y="35700"/>
                </a:cubicBezTo>
                <a:cubicBezTo>
                  <a:pt x="55491" y="36617"/>
                  <a:pt x="54476" y="38442"/>
                  <a:pt x="54504" y="40499"/>
                </a:cubicBezTo>
                <a:cubicBezTo>
                  <a:pt x="54204" y="38129"/>
                  <a:pt x="55280" y="35975"/>
                  <a:pt x="57253" y="35006"/>
                </a:cubicBezTo>
                <a:cubicBezTo>
                  <a:pt x="58160" y="34560"/>
                  <a:pt x="59268" y="34325"/>
                  <a:pt x="60381" y="34325"/>
                </a:cubicBezTo>
                <a:cubicBezTo>
                  <a:pt x="60389" y="34325"/>
                  <a:pt x="60397" y="34325"/>
                  <a:pt x="60405" y="34325"/>
                </a:cubicBezTo>
                <a:close/>
                <a:moveTo>
                  <a:pt x="46457" y="24604"/>
                </a:moveTo>
                <a:cubicBezTo>
                  <a:pt x="46429" y="24779"/>
                  <a:pt x="46402" y="24954"/>
                  <a:pt x="46372" y="25130"/>
                </a:cubicBezTo>
                <a:cubicBezTo>
                  <a:pt x="46055" y="27083"/>
                  <a:pt x="45727" y="29103"/>
                  <a:pt x="45272" y="31044"/>
                </a:cubicBezTo>
                <a:cubicBezTo>
                  <a:pt x="44538" y="34174"/>
                  <a:pt x="43777" y="37410"/>
                  <a:pt x="42091" y="40215"/>
                </a:cubicBezTo>
                <a:cubicBezTo>
                  <a:pt x="42018" y="40338"/>
                  <a:pt x="41943" y="40459"/>
                  <a:pt x="41867" y="40577"/>
                </a:cubicBezTo>
                <a:cubicBezTo>
                  <a:pt x="41725" y="40204"/>
                  <a:pt x="41566" y="39835"/>
                  <a:pt x="41390" y="39473"/>
                </a:cubicBezTo>
                <a:cubicBezTo>
                  <a:pt x="41508" y="39306"/>
                  <a:pt x="41623" y="39136"/>
                  <a:pt x="41736" y="38963"/>
                </a:cubicBezTo>
                <a:cubicBezTo>
                  <a:pt x="43583" y="36104"/>
                  <a:pt x="44476" y="32786"/>
                  <a:pt x="45340" y="29576"/>
                </a:cubicBezTo>
                <a:cubicBezTo>
                  <a:pt x="45780" y="27946"/>
                  <a:pt x="46130" y="26261"/>
                  <a:pt x="46457" y="24604"/>
                </a:cubicBezTo>
                <a:close/>
                <a:moveTo>
                  <a:pt x="39943" y="39618"/>
                </a:moveTo>
                <a:cubicBezTo>
                  <a:pt x="40091" y="39738"/>
                  <a:pt x="40239" y="39866"/>
                  <a:pt x="40384" y="40000"/>
                </a:cubicBezTo>
                <a:cubicBezTo>
                  <a:pt x="40389" y="40113"/>
                  <a:pt x="40392" y="40224"/>
                  <a:pt x="40394" y="40337"/>
                </a:cubicBezTo>
                <a:cubicBezTo>
                  <a:pt x="40296" y="40451"/>
                  <a:pt x="40196" y="40562"/>
                  <a:pt x="40094" y="40671"/>
                </a:cubicBezTo>
                <a:cubicBezTo>
                  <a:pt x="40023" y="40627"/>
                  <a:pt x="39952" y="40584"/>
                  <a:pt x="39881" y="40540"/>
                </a:cubicBezTo>
                <a:lnTo>
                  <a:pt x="39883" y="40540"/>
                </a:lnTo>
                <a:cubicBezTo>
                  <a:pt x="39911" y="40232"/>
                  <a:pt x="39931" y="39925"/>
                  <a:pt x="39943" y="39618"/>
                </a:cubicBezTo>
                <a:close/>
                <a:moveTo>
                  <a:pt x="41193" y="40088"/>
                </a:moveTo>
                <a:cubicBezTo>
                  <a:pt x="41250" y="40179"/>
                  <a:pt x="41304" y="40272"/>
                  <a:pt x="41359" y="40364"/>
                </a:cubicBezTo>
                <a:cubicBezTo>
                  <a:pt x="41395" y="40502"/>
                  <a:pt x="41429" y="40638"/>
                  <a:pt x="41460" y="40775"/>
                </a:cubicBezTo>
                <a:cubicBezTo>
                  <a:pt x="41390" y="40693"/>
                  <a:pt x="41319" y="40611"/>
                  <a:pt x="41248" y="40530"/>
                </a:cubicBezTo>
                <a:cubicBezTo>
                  <a:pt x="41230" y="40383"/>
                  <a:pt x="41211" y="40235"/>
                  <a:pt x="41191" y="40088"/>
                </a:cubicBezTo>
                <a:close/>
                <a:moveTo>
                  <a:pt x="40398" y="40719"/>
                </a:moveTo>
                <a:lnTo>
                  <a:pt x="40398" y="40721"/>
                </a:lnTo>
                <a:cubicBezTo>
                  <a:pt x="40398" y="40772"/>
                  <a:pt x="40397" y="40823"/>
                  <a:pt x="40395" y="40874"/>
                </a:cubicBezTo>
                <a:cubicBezTo>
                  <a:pt x="40367" y="40854"/>
                  <a:pt x="40340" y="40833"/>
                  <a:pt x="40310" y="40813"/>
                </a:cubicBezTo>
                <a:cubicBezTo>
                  <a:pt x="40338" y="40783"/>
                  <a:pt x="40369" y="40752"/>
                  <a:pt x="40398" y="40719"/>
                </a:cubicBezTo>
                <a:close/>
                <a:moveTo>
                  <a:pt x="28908" y="39628"/>
                </a:moveTo>
                <a:cubicBezTo>
                  <a:pt x="29460" y="39777"/>
                  <a:pt x="30030" y="39860"/>
                  <a:pt x="30602" y="39880"/>
                </a:cubicBezTo>
                <a:lnTo>
                  <a:pt x="30604" y="39878"/>
                </a:lnTo>
                <a:lnTo>
                  <a:pt x="30604" y="39878"/>
                </a:lnTo>
                <a:cubicBezTo>
                  <a:pt x="30311" y="40196"/>
                  <a:pt x="30051" y="40543"/>
                  <a:pt x="29831" y="40915"/>
                </a:cubicBezTo>
                <a:cubicBezTo>
                  <a:pt x="29399" y="40810"/>
                  <a:pt x="28978" y="40667"/>
                  <a:pt x="28572" y="40485"/>
                </a:cubicBezTo>
                <a:cubicBezTo>
                  <a:pt x="28657" y="40190"/>
                  <a:pt x="28769" y="39903"/>
                  <a:pt x="28908" y="39628"/>
                </a:cubicBezTo>
                <a:close/>
                <a:moveTo>
                  <a:pt x="39855" y="40823"/>
                </a:moveTo>
                <a:lnTo>
                  <a:pt x="39918" y="40863"/>
                </a:lnTo>
                <a:cubicBezTo>
                  <a:pt x="39894" y="40889"/>
                  <a:pt x="39869" y="40914"/>
                  <a:pt x="39843" y="40940"/>
                </a:cubicBezTo>
                <a:cubicBezTo>
                  <a:pt x="39847" y="40900"/>
                  <a:pt x="39850" y="40861"/>
                  <a:pt x="39854" y="40823"/>
                </a:cubicBezTo>
                <a:close/>
                <a:moveTo>
                  <a:pt x="27149" y="40767"/>
                </a:moveTo>
                <a:lnTo>
                  <a:pt x="27149" y="40767"/>
                </a:lnTo>
                <a:cubicBezTo>
                  <a:pt x="27182" y="40798"/>
                  <a:pt x="27214" y="40826"/>
                  <a:pt x="27246" y="40857"/>
                </a:cubicBezTo>
                <a:cubicBezTo>
                  <a:pt x="27254" y="40895"/>
                  <a:pt x="27263" y="40934"/>
                  <a:pt x="27271" y="40972"/>
                </a:cubicBezTo>
                <a:cubicBezTo>
                  <a:pt x="27229" y="40906"/>
                  <a:pt x="27188" y="40837"/>
                  <a:pt x="27149" y="40767"/>
                </a:cubicBezTo>
                <a:close/>
                <a:moveTo>
                  <a:pt x="36260" y="39723"/>
                </a:moveTo>
                <a:cubicBezTo>
                  <a:pt x="36299" y="39723"/>
                  <a:pt x="36337" y="39727"/>
                  <a:pt x="36376" y="39727"/>
                </a:cubicBezTo>
                <a:cubicBezTo>
                  <a:pt x="35143" y="40449"/>
                  <a:pt x="33839" y="40908"/>
                  <a:pt x="32536" y="41062"/>
                </a:cubicBezTo>
                <a:cubicBezTo>
                  <a:pt x="33204" y="40539"/>
                  <a:pt x="33970" y="40144"/>
                  <a:pt x="34762" y="39926"/>
                </a:cubicBezTo>
                <a:lnTo>
                  <a:pt x="34763" y="39925"/>
                </a:lnTo>
                <a:cubicBezTo>
                  <a:pt x="35251" y="39790"/>
                  <a:pt x="35754" y="39723"/>
                  <a:pt x="36260" y="39723"/>
                </a:cubicBezTo>
                <a:close/>
                <a:moveTo>
                  <a:pt x="36564" y="38035"/>
                </a:moveTo>
                <a:cubicBezTo>
                  <a:pt x="37092" y="38133"/>
                  <a:pt x="37607" y="38291"/>
                  <a:pt x="38101" y="38505"/>
                </a:cubicBezTo>
                <a:cubicBezTo>
                  <a:pt x="37677" y="38863"/>
                  <a:pt x="37228" y="39192"/>
                  <a:pt x="36760" y="39491"/>
                </a:cubicBezTo>
                <a:cubicBezTo>
                  <a:pt x="36593" y="39477"/>
                  <a:pt x="36425" y="39470"/>
                  <a:pt x="36258" y="39470"/>
                </a:cubicBezTo>
                <a:cubicBezTo>
                  <a:pt x="35731" y="39470"/>
                  <a:pt x="35206" y="39540"/>
                  <a:pt x="34696" y="39679"/>
                </a:cubicBezTo>
                <a:cubicBezTo>
                  <a:pt x="33758" y="39939"/>
                  <a:pt x="32849" y="40439"/>
                  <a:pt x="32088" y="41104"/>
                </a:cubicBezTo>
                <a:cubicBezTo>
                  <a:pt x="31932" y="41113"/>
                  <a:pt x="31776" y="41122"/>
                  <a:pt x="31622" y="41122"/>
                </a:cubicBezTo>
                <a:lnTo>
                  <a:pt x="31576" y="41122"/>
                </a:lnTo>
                <a:cubicBezTo>
                  <a:pt x="31568" y="41122"/>
                  <a:pt x="31561" y="41122"/>
                  <a:pt x="31554" y="41122"/>
                </a:cubicBezTo>
                <a:cubicBezTo>
                  <a:pt x="31061" y="41122"/>
                  <a:pt x="30570" y="41071"/>
                  <a:pt x="30087" y="40974"/>
                </a:cubicBezTo>
                <a:cubicBezTo>
                  <a:pt x="30332" y="40576"/>
                  <a:pt x="30621" y="40209"/>
                  <a:pt x="30949" y="39877"/>
                </a:cubicBezTo>
                <a:lnTo>
                  <a:pt x="30951" y="39877"/>
                </a:lnTo>
                <a:cubicBezTo>
                  <a:pt x="32850" y="39848"/>
                  <a:pt x="34790" y="39200"/>
                  <a:pt x="36564" y="38035"/>
                </a:cubicBezTo>
                <a:close/>
                <a:moveTo>
                  <a:pt x="60586" y="35177"/>
                </a:moveTo>
                <a:cubicBezTo>
                  <a:pt x="60962" y="35177"/>
                  <a:pt x="61339" y="35205"/>
                  <a:pt x="61711" y="35262"/>
                </a:cubicBezTo>
                <a:cubicBezTo>
                  <a:pt x="64750" y="35733"/>
                  <a:pt x="67899" y="37822"/>
                  <a:pt x="68865" y="40733"/>
                </a:cubicBezTo>
                <a:cubicBezTo>
                  <a:pt x="67677" y="38039"/>
                  <a:pt x="64619" y="36191"/>
                  <a:pt x="61701" y="35825"/>
                </a:cubicBezTo>
                <a:lnTo>
                  <a:pt x="61703" y="35825"/>
                </a:lnTo>
                <a:cubicBezTo>
                  <a:pt x="61403" y="35788"/>
                  <a:pt x="61099" y="35769"/>
                  <a:pt x="60794" y="35769"/>
                </a:cubicBezTo>
                <a:cubicBezTo>
                  <a:pt x="59558" y="35769"/>
                  <a:pt x="58313" y="36071"/>
                  <a:pt x="57332" y="36623"/>
                </a:cubicBezTo>
                <a:cubicBezTo>
                  <a:pt x="55722" y="37530"/>
                  <a:pt x="54798" y="39235"/>
                  <a:pt x="54806" y="41147"/>
                </a:cubicBezTo>
                <a:lnTo>
                  <a:pt x="54806" y="41147"/>
                </a:lnTo>
                <a:cubicBezTo>
                  <a:pt x="54534" y="38923"/>
                  <a:pt x="55516" y="36891"/>
                  <a:pt x="57355" y="35925"/>
                </a:cubicBezTo>
                <a:cubicBezTo>
                  <a:pt x="58282" y="35438"/>
                  <a:pt x="59435" y="35177"/>
                  <a:pt x="60586" y="35177"/>
                </a:cubicBezTo>
                <a:close/>
                <a:moveTo>
                  <a:pt x="41796" y="41141"/>
                </a:moveTo>
                <a:cubicBezTo>
                  <a:pt x="41801" y="41150"/>
                  <a:pt x="41804" y="41158"/>
                  <a:pt x="41808" y="41167"/>
                </a:cubicBezTo>
                <a:cubicBezTo>
                  <a:pt x="41821" y="41201"/>
                  <a:pt x="41830" y="41236"/>
                  <a:pt x="41842" y="41272"/>
                </a:cubicBezTo>
                <a:cubicBezTo>
                  <a:pt x="41830" y="41255"/>
                  <a:pt x="41818" y="41238"/>
                  <a:pt x="41805" y="41221"/>
                </a:cubicBezTo>
                <a:cubicBezTo>
                  <a:pt x="41801" y="41195"/>
                  <a:pt x="41796" y="41171"/>
                  <a:pt x="41792" y="41146"/>
                </a:cubicBezTo>
                <a:lnTo>
                  <a:pt x="41792" y="41146"/>
                </a:lnTo>
                <a:cubicBezTo>
                  <a:pt x="41793" y="41145"/>
                  <a:pt x="41795" y="41142"/>
                  <a:pt x="41796" y="41141"/>
                </a:cubicBezTo>
                <a:close/>
                <a:moveTo>
                  <a:pt x="27432" y="40125"/>
                </a:moveTo>
                <a:lnTo>
                  <a:pt x="27432" y="40125"/>
                </a:lnTo>
                <a:cubicBezTo>
                  <a:pt x="27705" y="40301"/>
                  <a:pt x="27987" y="40459"/>
                  <a:pt x="28280" y="40599"/>
                </a:cubicBezTo>
                <a:cubicBezTo>
                  <a:pt x="28223" y="40827"/>
                  <a:pt x="28183" y="41057"/>
                  <a:pt x="28158" y="41290"/>
                </a:cubicBezTo>
                <a:cubicBezTo>
                  <a:pt x="27924" y="41120"/>
                  <a:pt x="27698" y="40937"/>
                  <a:pt x="27487" y="40739"/>
                </a:cubicBezTo>
                <a:cubicBezTo>
                  <a:pt x="27476" y="40678"/>
                  <a:pt x="27465" y="40617"/>
                  <a:pt x="27459" y="40557"/>
                </a:cubicBezTo>
                <a:cubicBezTo>
                  <a:pt x="27442" y="40412"/>
                  <a:pt x="27435" y="40267"/>
                  <a:pt x="27432" y="40125"/>
                </a:cubicBezTo>
                <a:close/>
                <a:moveTo>
                  <a:pt x="41292" y="40971"/>
                </a:moveTo>
                <a:cubicBezTo>
                  <a:pt x="41346" y="41039"/>
                  <a:pt x="41400" y="41107"/>
                  <a:pt x="41454" y="41178"/>
                </a:cubicBezTo>
                <a:lnTo>
                  <a:pt x="41455" y="41178"/>
                </a:lnTo>
                <a:cubicBezTo>
                  <a:pt x="41410" y="41239"/>
                  <a:pt x="41367" y="41303"/>
                  <a:pt x="41321" y="41363"/>
                </a:cubicBezTo>
                <a:cubicBezTo>
                  <a:pt x="41313" y="41232"/>
                  <a:pt x="41302" y="41100"/>
                  <a:pt x="41292" y="40971"/>
                </a:cubicBezTo>
                <a:close/>
                <a:moveTo>
                  <a:pt x="40728" y="40335"/>
                </a:moveTo>
                <a:cubicBezTo>
                  <a:pt x="40823" y="40431"/>
                  <a:pt x="40915" y="40528"/>
                  <a:pt x="41005" y="40630"/>
                </a:cubicBezTo>
                <a:cubicBezTo>
                  <a:pt x="41034" y="40883"/>
                  <a:pt x="41056" y="41137"/>
                  <a:pt x="41071" y="41392"/>
                </a:cubicBezTo>
                <a:cubicBezTo>
                  <a:pt x="40934" y="41275"/>
                  <a:pt x="40790" y="41162"/>
                  <a:pt x="40645" y="41053"/>
                </a:cubicBezTo>
                <a:cubicBezTo>
                  <a:pt x="40648" y="40845"/>
                  <a:pt x="40648" y="40639"/>
                  <a:pt x="40647" y="40431"/>
                </a:cubicBezTo>
                <a:lnTo>
                  <a:pt x="40647" y="40431"/>
                </a:lnTo>
                <a:cubicBezTo>
                  <a:pt x="40674" y="40398"/>
                  <a:pt x="40702" y="40368"/>
                  <a:pt x="40728" y="40335"/>
                </a:cubicBezTo>
                <a:close/>
                <a:moveTo>
                  <a:pt x="60789" y="36024"/>
                </a:moveTo>
                <a:cubicBezTo>
                  <a:pt x="61084" y="36024"/>
                  <a:pt x="61379" y="36043"/>
                  <a:pt x="61670" y="36080"/>
                </a:cubicBezTo>
                <a:cubicBezTo>
                  <a:pt x="64671" y="36455"/>
                  <a:pt x="67825" y="38434"/>
                  <a:pt x="68811" y="41287"/>
                </a:cubicBezTo>
                <a:cubicBezTo>
                  <a:pt x="67601" y="38653"/>
                  <a:pt x="64534" y="36911"/>
                  <a:pt x="61653" y="36640"/>
                </a:cubicBezTo>
                <a:lnTo>
                  <a:pt x="61653" y="36640"/>
                </a:lnTo>
                <a:lnTo>
                  <a:pt x="61655" y="36641"/>
                </a:lnTo>
                <a:cubicBezTo>
                  <a:pt x="61436" y="36621"/>
                  <a:pt x="61215" y="36611"/>
                  <a:pt x="60993" y="36611"/>
                </a:cubicBezTo>
                <a:cubicBezTo>
                  <a:pt x="59718" y="36611"/>
                  <a:pt x="58423" y="36945"/>
                  <a:pt x="57426" y="37547"/>
                </a:cubicBezTo>
                <a:cubicBezTo>
                  <a:pt x="55948" y="38440"/>
                  <a:pt x="55105" y="40033"/>
                  <a:pt x="55098" y="41806"/>
                </a:cubicBezTo>
                <a:cubicBezTo>
                  <a:pt x="54849" y="39724"/>
                  <a:pt x="55747" y="37808"/>
                  <a:pt x="57457" y="36847"/>
                </a:cubicBezTo>
                <a:cubicBezTo>
                  <a:pt x="58399" y="36314"/>
                  <a:pt x="59598" y="36024"/>
                  <a:pt x="60789" y="36024"/>
                </a:cubicBezTo>
                <a:close/>
                <a:moveTo>
                  <a:pt x="41586" y="41426"/>
                </a:moveTo>
                <a:lnTo>
                  <a:pt x="41586" y="41428"/>
                </a:lnTo>
                <a:cubicBezTo>
                  <a:pt x="41617" y="41599"/>
                  <a:pt x="41645" y="41770"/>
                  <a:pt x="41668" y="41943"/>
                </a:cubicBezTo>
                <a:cubicBezTo>
                  <a:pt x="41580" y="41855"/>
                  <a:pt x="41489" y="41767"/>
                  <a:pt x="41398" y="41681"/>
                </a:cubicBezTo>
                <a:cubicBezTo>
                  <a:pt x="41461" y="41597"/>
                  <a:pt x="41523" y="41511"/>
                  <a:pt x="41586" y="41426"/>
                </a:cubicBezTo>
                <a:close/>
                <a:moveTo>
                  <a:pt x="46224" y="27569"/>
                </a:moveTo>
                <a:lnTo>
                  <a:pt x="46224" y="27569"/>
                </a:lnTo>
                <a:cubicBezTo>
                  <a:pt x="46010" y="29234"/>
                  <a:pt x="45778" y="30933"/>
                  <a:pt x="45451" y="32579"/>
                </a:cubicBezTo>
                <a:cubicBezTo>
                  <a:pt x="44840" y="35648"/>
                  <a:pt x="44208" y="38822"/>
                  <a:pt x="42660" y="41608"/>
                </a:cubicBezTo>
                <a:cubicBezTo>
                  <a:pt x="42594" y="41727"/>
                  <a:pt x="42526" y="41844"/>
                  <a:pt x="42458" y="41961"/>
                </a:cubicBezTo>
                <a:cubicBezTo>
                  <a:pt x="42330" y="41657"/>
                  <a:pt x="42190" y="41358"/>
                  <a:pt x="42038" y="41063"/>
                </a:cubicBezTo>
                <a:lnTo>
                  <a:pt x="42038" y="41063"/>
                </a:lnTo>
                <a:lnTo>
                  <a:pt x="42040" y="41065"/>
                </a:lnTo>
                <a:cubicBezTo>
                  <a:pt x="42018" y="41002"/>
                  <a:pt x="41998" y="40938"/>
                  <a:pt x="41977" y="40875"/>
                </a:cubicBezTo>
                <a:cubicBezTo>
                  <a:pt x="42091" y="40704"/>
                  <a:pt x="42202" y="40528"/>
                  <a:pt x="42310" y="40347"/>
                </a:cubicBezTo>
                <a:cubicBezTo>
                  <a:pt x="44016" y="37509"/>
                  <a:pt x="44782" y="34251"/>
                  <a:pt x="45521" y="31104"/>
                </a:cubicBezTo>
                <a:cubicBezTo>
                  <a:pt x="45794" y="29942"/>
                  <a:pt x="46018" y="28754"/>
                  <a:pt x="46224" y="27569"/>
                </a:cubicBezTo>
                <a:close/>
                <a:moveTo>
                  <a:pt x="28513" y="40707"/>
                </a:moveTo>
                <a:lnTo>
                  <a:pt x="28513" y="40709"/>
                </a:lnTo>
                <a:cubicBezTo>
                  <a:pt x="28900" y="40880"/>
                  <a:pt x="29300" y="41020"/>
                  <a:pt x="29709" y="41128"/>
                </a:cubicBezTo>
                <a:cubicBezTo>
                  <a:pt x="29562" y="41401"/>
                  <a:pt x="29440" y="41685"/>
                  <a:pt x="29343" y="41980"/>
                </a:cubicBezTo>
                <a:cubicBezTo>
                  <a:pt x="29016" y="41830"/>
                  <a:pt x="28703" y="41656"/>
                  <a:pt x="28404" y="41458"/>
                </a:cubicBezTo>
                <a:cubicBezTo>
                  <a:pt x="28419" y="41205"/>
                  <a:pt x="28455" y="40954"/>
                  <a:pt x="28513" y="40707"/>
                </a:cubicBezTo>
                <a:close/>
                <a:moveTo>
                  <a:pt x="27567" y="41134"/>
                </a:moveTo>
                <a:lnTo>
                  <a:pt x="27567" y="41134"/>
                </a:lnTo>
                <a:cubicBezTo>
                  <a:pt x="27603" y="41164"/>
                  <a:pt x="27637" y="41193"/>
                  <a:pt x="27672" y="41221"/>
                </a:cubicBezTo>
                <a:cubicBezTo>
                  <a:pt x="27823" y="41340"/>
                  <a:pt x="27981" y="41452"/>
                  <a:pt x="28140" y="41560"/>
                </a:cubicBezTo>
                <a:cubicBezTo>
                  <a:pt x="28134" y="41733"/>
                  <a:pt x="28137" y="41907"/>
                  <a:pt x="28149" y="42080"/>
                </a:cubicBezTo>
                <a:cubicBezTo>
                  <a:pt x="27993" y="41921"/>
                  <a:pt x="27845" y="41755"/>
                  <a:pt x="27705" y="41582"/>
                </a:cubicBezTo>
                <a:cubicBezTo>
                  <a:pt x="27651" y="41434"/>
                  <a:pt x="27606" y="41284"/>
                  <a:pt x="27567" y="41134"/>
                </a:cubicBezTo>
                <a:close/>
                <a:moveTo>
                  <a:pt x="40631" y="41364"/>
                </a:moveTo>
                <a:cubicBezTo>
                  <a:pt x="40775" y="41475"/>
                  <a:pt x="40914" y="41591"/>
                  <a:pt x="41049" y="41710"/>
                </a:cubicBezTo>
                <a:cubicBezTo>
                  <a:pt x="40895" y="41903"/>
                  <a:pt x="40738" y="42093"/>
                  <a:pt x="40574" y="42273"/>
                </a:cubicBezTo>
                <a:cubicBezTo>
                  <a:pt x="40600" y="41971"/>
                  <a:pt x="40620" y="41667"/>
                  <a:pt x="40631" y="41364"/>
                </a:cubicBezTo>
                <a:close/>
                <a:moveTo>
                  <a:pt x="60988" y="36864"/>
                </a:moveTo>
                <a:cubicBezTo>
                  <a:pt x="61203" y="36864"/>
                  <a:pt x="61417" y="36873"/>
                  <a:pt x="61630" y="36893"/>
                </a:cubicBezTo>
                <a:cubicBezTo>
                  <a:pt x="64602" y="37174"/>
                  <a:pt x="67776" y="39056"/>
                  <a:pt x="68771" y="41867"/>
                </a:cubicBezTo>
                <a:cubicBezTo>
                  <a:pt x="67549" y="39275"/>
                  <a:pt x="64460" y="37630"/>
                  <a:pt x="61606" y="37455"/>
                </a:cubicBezTo>
                <a:cubicBezTo>
                  <a:pt x="61465" y="37446"/>
                  <a:pt x="61324" y="37441"/>
                  <a:pt x="61182" y="37441"/>
                </a:cubicBezTo>
                <a:cubicBezTo>
                  <a:pt x="59871" y="37441"/>
                  <a:pt x="58527" y="37817"/>
                  <a:pt x="57518" y="38471"/>
                </a:cubicBezTo>
                <a:cubicBezTo>
                  <a:pt x="56176" y="39343"/>
                  <a:pt x="55415" y="40812"/>
                  <a:pt x="55388" y="42440"/>
                </a:cubicBezTo>
                <a:lnTo>
                  <a:pt x="55388" y="42440"/>
                </a:lnTo>
                <a:cubicBezTo>
                  <a:pt x="55170" y="40506"/>
                  <a:pt x="55982" y="38715"/>
                  <a:pt x="57555" y="37765"/>
                </a:cubicBezTo>
                <a:cubicBezTo>
                  <a:pt x="58514" y="37186"/>
                  <a:pt x="59760" y="36864"/>
                  <a:pt x="60988" y="36864"/>
                </a:cubicBezTo>
                <a:close/>
                <a:moveTo>
                  <a:pt x="41904" y="41816"/>
                </a:moveTo>
                <a:lnTo>
                  <a:pt x="41904" y="41816"/>
                </a:lnTo>
                <a:cubicBezTo>
                  <a:pt x="41964" y="41907"/>
                  <a:pt x="42026" y="41998"/>
                  <a:pt x="42083" y="42091"/>
                </a:cubicBezTo>
                <a:cubicBezTo>
                  <a:pt x="42112" y="42202"/>
                  <a:pt x="42137" y="42313"/>
                  <a:pt x="42163" y="42426"/>
                </a:cubicBezTo>
                <a:lnTo>
                  <a:pt x="42143" y="42457"/>
                </a:lnTo>
                <a:cubicBezTo>
                  <a:pt x="42083" y="42387"/>
                  <a:pt x="42021" y="42318"/>
                  <a:pt x="41960" y="42250"/>
                </a:cubicBezTo>
                <a:lnTo>
                  <a:pt x="41960" y="42250"/>
                </a:lnTo>
                <a:lnTo>
                  <a:pt x="41961" y="42251"/>
                </a:lnTo>
                <a:cubicBezTo>
                  <a:pt x="41944" y="42106"/>
                  <a:pt x="41926" y="41961"/>
                  <a:pt x="41904" y="41816"/>
                </a:cubicBezTo>
                <a:close/>
                <a:moveTo>
                  <a:pt x="29960" y="41191"/>
                </a:moveTo>
                <a:cubicBezTo>
                  <a:pt x="30491" y="41313"/>
                  <a:pt x="31034" y="41377"/>
                  <a:pt x="31580" y="41378"/>
                </a:cubicBezTo>
                <a:lnTo>
                  <a:pt x="31621" y="41378"/>
                </a:lnTo>
                <a:cubicBezTo>
                  <a:pt x="31681" y="41378"/>
                  <a:pt x="31741" y="41372"/>
                  <a:pt x="31801" y="41370"/>
                </a:cubicBezTo>
                <a:lnTo>
                  <a:pt x="31801" y="41370"/>
                </a:lnTo>
                <a:cubicBezTo>
                  <a:pt x="31457" y="41707"/>
                  <a:pt x="31152" y="42080"/>
                  <a:pt x="30891" y="42483"/>
                </a:cubicBezTo>
                <a:cubicBezTo>
                  <a:pt x="30439" y="42393"/>
                  <a:pt x="29999" y="42258"/>
                  <a:pt x="29573" y="42082"/>
                </a:cubicBezTo>
                <a:cubicBezTo>
                  <a:pt x="29673" y="41773"/>
                  <a:pt x="29803" y="41475"/>
                  <a:pt x="29959" y="41191"/>
                </a:cubicBezTo>
                <a:close/>
                <a:moveTo>
                  <a:pt x="28076" y="42383"/>
                </a:moveTo>
                <a:lnTo>
                  <a:pt x="28076" y="42383"/>
                </a:lnTo>
                <a:cubicBezTo>
                  <a:pt x="28115" y="42418"/>
                  <a:pt x="28154" y="42454"/>
                  <a:pt x="28194" y="42489"/>
                </a:cubicBezTo>
                <a:cubicBezTo>
                  <a:pt x="28200" y="42532"/>
                  <a:pt x="28209" y="42575"/>
                  <a:pt x="28217" y="42620"/>
                </a:cubicBezTo>
                <a:cubicBezTo>
                  <a:pt x="28169" y="42542"/>
                  <a:pt x="28121" y="42463"/>
                  <a:pt x="28076" y="42383"/>
                </a:cubicBezTo>
                <a:close/>
                <a:moveTo>
                  <a:pt x="36817" y="39753"/>
                </a:moveTo>
                <a:cubicBezTo>
                  <a:pt x="37393" y="39811"/>
                  <a:pt x="37957" y="39943"/>
                  <a:pt x="38497" y="40148"/>
                </a:cubicBezTo>
                <a:cubicBezTo>
                  <a:pt x="36700" y="41659"/>
                  <a:pt x="34626" y="42546"/>
                  <a:pt x="32574" y="42617"/>
                </a:cubicBezTo>
                <a:cubicBezTo>
                  <a:pt x="32482" y="42621"/>
                  <a:pt x="32390" y="42622"/>
                  <a:pt x="32297" y="42622"/>
                </a:cubicBezTo>
                <a:cubicBezTo>
                  <a:pt x="31915" y="42622"/>
                  <a:pt x="31533" y="42592"/>
                  <a:pt x="31156" y="42531"/>
                </a:cubicBezTo>
                <a:cubicBezTo>
                  <a:pt x="31448" y="42097"/>
                  <a:pt x="31793" y="41702"/>
                  <a:pt x="32184" y="41355"/>
                </a:cubicBezTo>
                <a:lnTo>
                  <a:pt x="32182" y="41355"/>
                </a:lnTo>
                <a:cubicBezTo>
                  <a:pt x="33759" y="41239"/>
                  <a:pt x="35345" y="40679"/>
                  <a:pt x="36817" y="39753"/>
                </a:cubicBezTo>
                <a:close/>
                <a:moveTo>
                  <a:pt x="28391" y="41722"/>
                </a:moveTo>
                <a:cubicBezTo>
                  <a:pt x="28675" y="41898"/>
                  <a:pt x="28970" y="42055"/>
                  <a:pt x="29274" y="42193"/>
                </a:cubicBezTo>
                <a:cubicBezTo>
                  <a:pt x="29207" y="42427"/>
                  <a:pt x="29160" y="42665"/>
                  <a:pt x="29129" y="42906"/>
                </a:cubicBezTo>
                <a:cubicBezTo>
                  <a:pt x="28883" y="42737"/>
                  <a:pt x="28652" y="42552"/>
                  <a:pt x="28431" y="42353"/>
                </a:cubicBezTo>
                <a:cubicBezTo>
                  <a:pt x="28404" y="42143"/>
                  <a:pt x="28390" y="41934"/>
                  <a:pt x="28391" y="41722"/>
                </a:cubicBezTo>
                <a:close/>
                <a:moveTo>
                  <a:pt x="42512" y="42842"/>
                </a:moveTo>
                <a:cubicBezTo>
                  <a:pt x="42521" y="42859"/>
                  <a:pt x="42532" y="42876"/>
                  <a:pt x="42540" y="42893"/>
                </a:cubicBezTo>
                <a:cubicBezTo>
                  <a:pt x="42554" y="42935"/>
                  <a:pt x="42569" y="42977"/>
                  <a:pt x="42583" y="43020"/>
                </a:cubicBezTo>
                <a:cubicBezTo>
                  <a:pt x="42566" y="42995"/>
                  <a:pt x="42549" y="42972"/>
                  <a:pt x="42532" y="42949"/>
                </a:cubicBezTo>
                <a:cubicBezTo>
                  <a:pt x="42524" y="42913"/>
                  <a:pt x="42520" y="42878"/>
                  <a:pt x="42512" y="42842"/>
                </a:cubicBezTo>
                <a:close/>
                <a:moveTo>
                  <a:pt x="61186" y="37697"/>
                </a:moveTo>
                <a:cubicBezTo>
                  <a:pt x="61322" y="37697"/>
                  <a:pt x="61458" y="37701"/>
                  <a:pt x="61592" y="37709"/>
                </a:cubicBezTo>
                <a:cubicBezTo>
                  <a:pt x="64534" y="37891"/>
                  <a:pt x="67733" y="39670"/>
                  <a:pt x="68740" y="42446"/>
                </a:cubicBezTo>
                <a:cubicBezTo>
                  <a:pt x="67500" y="39891"/>
                  <a:pt x="64386" y="38346"/>
                  <a:pt x="61558" y="38269"/>
                </a:cubicBezTo>
                <a:cubicBezTo>
                  <a:pt x="61505" y="38268"/>
                  <a:pt x="61451" y="38267"/>
                  <a:pt x="61398" y="38267"/>
                </a:cubicBezTo>
                <a:cubicBezTo>
                  <a:pt x="60040" y="38267"/>
                  <a:pt x="58635" y="38680"/>
                  <a:pt x="57614" y="39394"/>
                </a:cubicBezTo>
                <a:cubicBezTo>
                  <a:pt x="56392" y="40247"/>
                  <a:pt x="55707" y="41614"/>
                  <a:pt x="55670" y="43117"/>
                </a:cubicBezTo>
                <a:lnTo>
                  <a:pt x="55670" y="43117"/>
                </a:lnTo>
                <a:cubicBezTo>
                  <a:pt x="55469" y="41312"/>
                  <a:pt x="56205" y="39627"/>
                  <a:pt x="57657" y="38684"/>
                </a:cubicBezTo>
                <a:cubicBezTo>
                  <a:pt x="58626" y="38055"/>
                  <a:pt x="59919" y="37697"/>
                  <a:pt x="61186" y="37697"/>
                </a:cubicBezTo>
                <a:close/>
                <a:moveTo>
                  <a:pt x="46101" y="30298"/>
                </a:moveTo>
                <a:cubicBezTo>
                  <a:pt x="45976" y="31573"/>
                  <a:pt x="45832" y="32855"/>
                  <a:pt x="45629" y="34111"/>
                </a:cubicBezTo>
                <a:cubicBezTo>
                  <a:pt x="45141" y="37120"/>
                  <a:pt x="44638" y="40230"/>
                  <a:pt x="43229" y="42997"/>
                </a:cubicBezTo>
                <a:cubicBezTo>
                  <a:pt x="43171" y="43112"/>
                  <a:pt x="43109" y="43227"/>
                  <a:pt x="43047" y="43341"/>
                </a:cubicBezTo>
                <a:cubicBezTo>
                  <a:pt x="42958" y="43154"/>
                  <a:pt x="42865" y="42967"/>
                  <a:pt x="42770" y="42782"/>
                </a:cubicBezTo>
                <a:cubicBezTo>
                  <a:pt x="42710" y="42605"/>
                  <a:pt x="42645" y="42427"/>
                  <a:pt x="42577" y="42253"/>
                </a:cubicBezTo>
                <a:cubicBezTo>
                  <a:pt x="42683" y="42082"/>
                  <a:pt x="42785" y="41907"/>
                  <a:pt x="42884" y="41730"/>
                </a:cubicBezTo>
                <a:cubicBezTo>
                  <a:pt x="44450" y="38909"/>
                  <a:pt x="45086" y="35716"/>
                  <a:pt x="45701" y="32627"/>
                </a:cubicBezTo>
                <a:cubicBezTo>
                  <a:pt x="45854" y="31858"/>
                  <a:pt x="45982" y="31079"/>
                  <a:pt x="46101" y="30298"/>
                </a:cubicBezTo>
                <a:close/>
                <a:moveTo>
                  <a:pt x="40134" y="41002"/>
                </a:moveTo>
                <a:cubicBezTo>
                  <a:pt x="40221" y="41060"/>
                  <a:pt x="40306" y="41120"/>
                  <a:pt x="40391" y="41181"/>
                </a:cubicBezTo>
                <a:cubicBezTo>
                  <a:pt x="40377" y="41642"/>
                  <a:pt x="40343" y="42105"/>
                  <a:pt x="40293" y="42569"/>
                </a:cubicBezTo>
                <a:cubicBezTo>
                  <a:pt x="40016" y="42858"/>
                  <a:pt x="39722" y="43132"/>
                  <a:pt x="39417" y="43393"/>
                </a:cubicBezTo>
                <a:cubicBezTo>
                  <a:pt x="39576" y="42710"/>
                  <a:pt x="39701" y="42029"/>
                  <a:pt x="39792" y="41347"/>
                </a:cubicBezTo>
                <a:lnTo>
                  <a:pt x="39792" y="41349"/>
                </a:lnTo>
                <a:cubicBezTo>
                  <a:pt x="39908" y="41236"/>
                  <a:pt x="40022" y="41120"/>
                  <a:pt x="40134" y="41002"/>
                </a:cubicBezTo>
                <a:close/>
                <a:moveTo>
                  <a:pt x="29510" y="42296"/>
                </a:moveTo>
                <a:cubicBezTo>
                  <a:pt x="29914" y="42464"/>
                  <a:pt x="30332" y="42597"/>
                  <a:pt x="30760" y="42694"/>
                </a:cubicBezTo>
                <a:lnTo>
                  <a:pt x="30760" y="42696"/>
                </a:lnTo>
                <a:cubicBezTo>
                  <a:pt x="30595" y="42977"/>
                  <a:pt x="30456" y="43270"/>
                  <a:pt x="30343" y="43575"/>
                </a:cubicBezTo>
                <a:cubicBezTo>
                  <a:pt x="30005" y="43430"/>
                  <a:pt x="29680" y="43260"/>
                  <a:pt x="29368" y="43065"/>
                </a:cubicBezTo>
                <a:cubicBezTo>
                  <a:pt x="29393" y="42805"/>
                  <a:pt x="29440" y="42548"/>
                  <a:pt x="29510" y="42296"/>
                </a:cubicBezTo>
                <a:close/>
                <a:moveTo>
                  <a:pt x="41346" y="41983"/>
                </a:moveTo>
                <a:lnTo>
                  <a:pt x="41347" y="41985"/>
                </a:lnTo>
                <a:cubicBezTo>
                  <a:pt x="41477" y="42109"/>
                  <a:pt x="41602" y="42236"/>
                  <a:pt x="41722" y="42366"/>
                </a:cubicBezTo>
                <a:cubicBezTo>
                  <a:pt x="41745" y="42571"/>
                  <a:pt x="41764" y="42776"/>
                  <a:pt x="41779" y="42983"/>
                </a:cubicBezTo>
                <a:cubicBezTo>
                  <a:pt x="41628" y="43190"/>
                  <a:pt x="41472" y="43390"/>
                  <a:pt x="41312" y="43583"/>
                </a:cubicBezTo>
                <a:cubicBezTo>
                  <a:pt x="41347" y="43048"/>
                  <a:pt x="41358" y="42514"/>
                  <a:pt x="41346" y="41983"/>
                </a:cubicBezTo>
                <a:close/>
                <a:moveTo>
                  <a:pt x="28504" y="42751"/>
                </a:moveTo>
                <a:cubicBezTo>
                  <a:pt x="28697" y="42903"/>
                  <a:pt x="28896" y="43044"/>
                  <a:pt x="29103" y="43177"/>
                </a:cubicBezTo>
                <a:cubicBezTo>
                  <a:pt x="29090" y="43356"/>
                  <a:pt x="29089" y="43535"/>
                  <a:pt x="29098" y="43714"/>
                </a:cubicBezTo>
                <a:cubicBezTo>
                  <a:pt x="28934" y="43552"/>
                  <a:pt x="28780" y="43382"/>
                  <a:pt x="28635" y="43205"/>
                </a:cubicBezTo>
                <a:cubicBezTo>
                  <a:pt x="28584" y="43055"/>
                  <a:pt x="28539" y="42904"/>
                  <a:pt x="28504" y="42751"/>
                </a:cubicBezTo>
                <a:close/>
                <a:moveTo>
                  <a:pt x="61377" y="38521"/>
                </a:moveTo>
                <a:cubicBezTo>
                  <a:pt x="61436" y="38521"/>
                  <a:pt x="61493" y="38521"/>
                  <a:pt x="61552" y="38524"/>
                </a:cubicBezTo>
                <a:cubicBezTo>
                  <a:pt x="64404" y="38601"/>
                  <a:pt x="67557" y="40209"/>
                  <a:pt x="68644" y="42849"/>
                </a:cubicBezTo>
                <a:lnTo>
                  <a:pt x="68632" y="42864"/>
                </a:lnTo>
                <a:cubicBezTo>
                  <a:pt x="67338" y="40463"/>
                  <a:pt x="64308" y="39084"/>
                  <a:pt x="61578" y="39084"/>
                </a:cubicBezTo>
                <a:cubicBezTo>
                  <a:pt x="61555" y="39084"/>
                  <a:pt x="61533" y="39084"/>
                  <a:pt x="61510" y="39084"/>
                </a:cubicBezTo>
                <a:cubicBezTo>
                  <a:pt x="60138" y="39096"/>
                  <a:pt x="58717" y="39556"/>
                  <a:pt x="57708" y="40317"/>
                </a:cubicBezTo>
                <a:cubicBezTo>
                  <a:pt x="56622" y="41136"/>
                  <a:pt x="56008" y="42376"/>
                  <a:pt x="55948" y="43733"/>
                </a:cubicBezTo>
                <a:cubicBezTo>
                  <a:pt x="55786" y="42074"/>
                  <a:pt x="56443" y="40522"/>
                  <a:pt x="57759" y="39602"/>
                </a:cubicBezTo>
                <a:cubicBezTo>
                  <a:pt x="58736" y="38919"/>
                  <a:pt x="60077" y="38521"/>
                  <a:pt x="61377" y="38521"/>
                </a:cubicBezTo>
                <a:close/>
                <a:moveTo>
                  <a:pt x="42629" y="43521"/>
                </a:moveTo>
                <a:cubicBezTo>
                  <a:pt x="42686" y="43606"/>
                  <a:pt x="42740" y="43691"/>
                  <a:pt x="42794" y="43776"/>
                </a:cubicBezTo>
                <a:cubicBezTo>
                  <a:pt x="42759" y="43834"/>
                  <a:pt x="42725" y="43893"/>
                  <a:pt x="42688" y="43950"/>
                </a:cubicBezTo>
                <a:cubicBezTo>
                  <a:pt x="42671" y="43807"/>
                  <a:pt x="42651" y="43665"/>
                  <a:pt x="42629" y="43523"/>
                </a:cubicBezTo>
                <a:lnTo>
                  <a:pt x="42629" y="43521"/>
                </a:lnTo>
                <a:close/>
                <a:moveTo>
                  <a:pt x="38766" y="40258"/>
                </a:moveTo>
                <a:cubicBezTo>
                  <a:pt x="39057" y="40381"/>
                  <a:pt x="39343" y="40522"/>
                  <a:pt x="39618" y="40681"/>
                </a:cubicBezTo>
                <a:cubicBezTo>
                  <a:pt x="39601" y="40861"/>
                  <a:pt x="39579" y="41042"/>
                  <a:pt x="39557" y="41222"/>
                </a:cubicBezTo>
                <a:cubicBezTo>
                  <a:pt x="37783" y="42932"/>
                  <a:pt x="35658" y="43975"/>
                  <a:pt x="33531" y="44114"/>
                </a:cubicBezTo>
                <a:cubicBezTo>
                  <a:pt x="33374" y="44124"/>
                  <a:pt x="33218" y="44130"/>
                  <a:pt x="33062" y="44130"/>
                </a:cubicBezTo>
                <a:cubicBezTo>
                  <a:pt x="32213" y="44130"/>
                  <a:pt x="31371" y="43974"/>
                  <a:pt x="30576" y="43669"/>
                </a:cubicBezTo>
                <a:cubicBezTo>
                  <a:pt x="30693" y="43348"/>
                  <a:pt x="30843" y="43041"/>
                  <a:pt x="31020" y="42750"/>
                </a:cubicBezTo>
                <a:cubicBezTo>
                  <a:pt x="31460" y="42834"/>
                  <a:pt x="31907" y="42877"/>
                  <a:pt x="32355" y="42877"/>
                </a:cubicBezTo>
                <a:cubicBezTo>
                  <a:pt x="32431" y="42877"/>
                  <a:pt x="32507" y="42876"/>
                  <a:pt x="32583" y="42873"/>
                </a:cubicBezTo>
                <a:cubicBezTo>
                  <a:pt x="34733" y="42798"/>
                  <a:pt x="36902" y="41858"/>
                  <a:pt x="38766" y="40258"/>
                </a:cubicBezTo>
                <a:close/>
                <a:moveTo>
                  <a:pt x="61579" y="39337"/>
                </a:moveTo>
                <a:cubicBezTo>
                  <a:pt x="64263" y="39337"/>
                  <a:pt x="67248" y="40707"/>
                  <a:pt x="68462" y="43086"/>
                </a:cubicBezTo>
                <a:lnTo>
                  <a:pt x="68427" y="43132"/>
                </a:lnTo>
                <a:cubicBezTo>
                  <a:pt x="67082" y="41047"/>
                  <a:pt x="64341" y="39890"/>
                  <a:pt x="61839" y="39890"/>
                </a:cubicBezTo>
                <a:cubicBezTo>
                  <a:pt x="61713" y="39890"/>
                  <a:pt x="61587" y="39893"/>
                  <a:pt x="61462" y="39898"/>
                </a:cubicBezTo>
                <a:cubicBezTo>
                  <a:pt x="60126" y="39960"/>
                  <a:pt x="58757" y="40463"/>
                  <a:pt x="57802" y="41241"/>
                </a:cubicBezTo>
                <a:cubicBezTo>
                  <a:pt x="56904" y="41974"/>
                  <a:pt x="56372" y="43007"/>
                  <a:pt x="56246" y="44138"/>
                </a:cubicBezTo>
                <a:cubicBezTo>
                  <a:pt x="56230" y="44123"/>
                  <a:pt x="56215" y="44104"/>
                  <a:pt x="56199" y="44088"/>
                </a:cubicBezTo>
                <a:cubicBezTo>
                  <a:pt x="56161" y="42673"/>
                  <a:pt x="56747" y="41360"/>
                  <a:pt x="57861" y="40520"/>
                </a:cubicBezTo>
                <a:cubicBezTo>
                  <a:pt x="58828" y="39790"/>
                  <a:pt x="60192" y="39349"/>
                  <a:pt x="61513" y="39337"/>
                </a:cubicBezTo>
                <a:close/>
                <a:moveTo>
                  <a:pt x="28948" y="43915"/>
                </a:moveTo>
                <a:cubicBezTo>
                  <a:pt x="29008" y="43973"/>
                  <a:pt x="29070" y="44032"/>
                  <a:pt x="29132" y="44089"/>
                </a:cubicBezTo>
                <a:cubicBezTo>
                  <a:pt x="29141" y="44152"/>
                  <a:pt x="29152" y="44216"/>
                  <a:pt x="29163" y="44279"/>
                </a:cubicBezTo>
                <a:cubicBezTo>
                  <a:pt x="29086" y="44160"/>
                  <a:pt x="29013" y="44038"/>
                  <a:pt x="28948" y="43915"/>
                </a:cubicBezTo>
                <a:close/>
                <a:moveTo>
                  <a:pt x="29349" y="43328"/>
                </a:moveTo>
                <a:lnTo>
                  <a:pt x="29349" y="43328"/>
                </a:lnTo>
                <a:cubicBezTo>
                  <a:pt x="29646" y="43501"/>
                  <a:pt x="29953" y="43654"/>
                  <a:pt x="30267" y="43787"/>
                </a:cubicBezTo>
                <a:cubicBezTo>
                  <a:pt x="30190" y="44029"/>
                  <a:pt x="30133" y="44276"/>
                  <a:pt x="30095" y="44526"/>
                </a:cubicBezTo>
                <a:cubicBezTo>
                  <a:pt x="29842" y="44358"/>
                  <a:pt x="29601" y="44172"/>
                  <a:pt x="29374" y="43972"/>
                </a:cubicBezTo>
                <a:cubicBezTo>
                  <a:pt x="29349" y="43759"/>
                  <a:pt x="29342" y="43543"/>
                  <a:pt x="29349" y="43328"/>
                </a:cubicBezTo>
                <a:close/>
                <a:moveTo>
                  <a:pt x="46062" y="32878"/>
                </a:moveTo>
                <a:cubicBezTo>
                  <a:pt x="45997" y="33804"/>
                  <a:pt x="45917" y="34733"/>
                  <a:pt x="45805" y="35645"/>
                </a:cubicBezTo>
                <a:cubicBezTo>
                  <a:pt x="45442" y="38593"/>
                  <a:pt x="45066" y="41642"/>
                  <a:pt x="43797" y="44388"/>
                </a:cubicBezTo>
                <a:cubicBezTo>
                  <a:pt x="43745" y="44501"/>
                  <a:pt x="43691" y="44614"/>
                  <a:pt x="43635" y="44725"/>
                </a:cubicBezTo>
                <a:cubicBezTo>
                  <a:pt x="43598" y="44654"/>
                  <a:pt x="43558" y="44583"/>
                  <a:pt x="43521" y="44513"/>
                </a:cubicBezTo>
                <a:cubicBezTo>
                  <a:pt x="43416" y="44216"/>
                  <a:pt x="43302" y="43921"/>
                  <a:pt x="43175" y="43631"/>
                </a:cubicBezTo>
                <a:cubicBezTo>
                  <a:pt x="43273" y="43461"/>
                  <a:pt x="43365" y="43288"/>
                  <a:pt x="43455" y="43112"/>
                </a:cubicBezTo>
                <a:cubicBezTo>
                  <a:pt x="44882" y="40310"/>
                  <a:pt x="45388" y="37180"/>
                  <a:pt x="45879" y="34153"/>
                </a:cubicBezTo>
                <a:cubicBezTo>
                  <a:pt x="45947" y="33730"/>
                  <a:pt x="46007" y="33304"/>
                  <a:pt x="46062" y="32878"/>
                </a:cubicBezTo>
                <a:close/>
                <a:moveTo>
                  <a:pt x="41099" y="42054"/>
                </a:moveTo>
                <a:cubicBezTo>
                  <a:pt x="41111" y="42670"/>
                  <a:pt x="41091" y="43285"/>
                  <a:pt x="41039" y="43899"/>
                </a:cubicBezTo>
                <a:cubicBezTo>
                  <a:pt x="40772" y="44200"/>
                  <a:pt x="40489" y="44487"/>
                  <a:pt x="40193" y="44759"/>
                </a:cubicBezTo>
                <a:cubicBezTo>
                  <a:pt x="40341" y="44074"/>
                  <a:pt x="40454" y="43382"/>
                  <a:pt x="40532" y="42685"/>
                </a:cubicBezTo>
                <a:lnTo>
                  <a:pt x="40532" y="42687"/>
                </a:lnTo>
                <a:cubicBezTo>
                  <a:pt x="40725" y="42483"/>
                  <a:pt x="40915" y="42273"/>
                  <a:pt x="41099" y="42054"/>
                </a:cubicBezTo>
                <a:close/>
                <a:moveTo>
                  <a:pt x="42162" y="42882"/>
                </a:moveTo>
                <a:cubicBezTo>
                  <a:pt x="42202" y="42935"/>
                  <a:pt x="42245" y="42986"/>
                  <a:pt x="42285" y="43038"/>
                </a:cubicBezTo>
                <a:cubicBezTo>
                  <a:pt x="42290" y="43044"/>
                  <a:pt x="42294" y="43051"/>
                  <a:pt x="42299" y="43058"/>
                </a:cubicBezTo>
                <a:cubicBezTo>
                  <a:pt x="42375" y="43463"/>
                  <a:pt x="42432" y="43871"/>
                  <a:pt x="42473" y="44285"/>
                </a:cubicBezTo>
                <a:cubicBezTo>
                  <a:pt x="42339" y="44486"/>
                  <a:pt x="42200" y="44682"/>
                  <a:pt x="42057" y="44873"/>
                </a:cubicBezTo>
                <a:cubicBezTo>
                  <a:pt x="42082" y="44268"/>
                  <a:pt x="42074" y="43663"/>
                  <a:pt x="42035" y="43061"/>
                </a:cubicBezTo>
                <a:lnTo>
                  <a:pt x="42037" y="43060"/>
                </a:lnTo>
                <a:cubicBezTo>
                  <a:pt x="42078" y="43003"/>
                  <a:pt x="42120" y="42941"/>
                  <a:pt x="42162" y="42882"/>
                </a:cubicBezTo>
                <a:close/>
                <a:moveTo>
                  <a:pt x="43246" y="44536"/>
                </a:moveTo>
                <a:lnTo>
                  <a:pt x="43246" y="44536"/>
                </a:lnTo>
                <a:cubicBezTo>
                  <a:pt x="43263" y="44564"/>
                  <a:pt x="43276" y="44592"/>
                  <a:pt x="43291" y="44620"/>
                </a:cubicBezTo>
                <a:cubicBezTo>
                  <a:pt x="43345" y="44776"/>
                  <a:pt x="43398" y="44931"/>
                  <a:pt x="43445" y="45087"/>
                </a:cubicBezTo>
                <a:cubicBezTo>
                  <a:pt x="43421" y="45132"/>
                  <a:pt x="43395" y="45177"/>
                  <a:pt x="43370" y="45222"/>
                </a:cubicBezTo>
                <a:cubicBezTo>
                  <a:pt x="43334" y="44992"/>
                  <a:pt x="43293" y="44763"/>
                  <a:pt x="43246" y="44536"/>
                </a:cubicBezTo>
                <a:close/>
                <a:moveTo>
                  <a:pt x="29433" y="44347"/>
                </a:moveTo>
                <a:cubicBezTo>
                  <a:pt x="29633" y="44509"/>
                  <a:pt x="29843" y="44661"/>
                  <a:pt x="30061" y="44800"/>
                </a:cubicBezTo>
                <a:cubicBezTo>
                  <a:pt x="30045" y="44984"/>
                  <a:pt x="30039" y="45168"/>
                  <a:pt x="30044" y="45351"/>
                </a:cubicBezTo>
                <a:cubicBezTo>
                  <a:pt x="29872" y="45186"/>
                  <a:pt x="29712" y="45010"/>
                  <a:pt x="29561" y="44827"/>
                </a:cubicBezTo>
                <a:cubicBezTo>
                  <a:pt x="29508" y="44669"/>
                  <a:pt x="29465" y="44509"/>
                  <a:pt x="29433" y="44347"/>
                </a:cubicBezTo>
                <a:close/>
                <a:moveTo>
                  <a:pt x="39503" y="41625"/>
                </a:moveTo>
                <a:cubicBezTo>
                  <a:pt x="39403" y="42301"/>
                  <a:pt x="39267" y="42975"/>
                  <a:pt x="39101" y="43649"/>
                </a:cubicBezTo>
                <a:cubicBezTo>
                  <a:pt x="37686" y="44759"/>
                  <a:pt x="36097" y="45453"/>
                  <a:pt x="34487" y="45610"/>
                </a:cubicBezTo>
                <a:cubicBezTo>
                  <a:pt x="34254" y="45634"/>
                  <a:pt x="34025" y="45645"/>
                  <a:pt x="33798" y="45645"/>
                </a:cubicBezTo>
                <a:cubicBezTo>
                  <a:pt x="32500" y="45645"/>
                  <a:pt x="31316" y="45273"/>
                  <a:pt x="30331" y="44675"/>
                </a:cubicBezTo>
                <a:cubicBezTo>
                  <a:pt x="30365" y="44407"/>
                  <a:pt x="30422" y="44142"/>
                  <a:pt x="30503" y="43882"/>
                </a:cubicBezTo>
                <a:cubicBezTo>
                  <a:pt x="31355" y="44209"/>
                  <a:pt x="32254" y="44382"/>
                  <a:pt x="33126" y="44382"/>
                </a:cubicBezTo>
                <a:cubicBezTo>
                  <a:pt x="33268" y="44382"/>
                  <a:pt x="33409" y="44378"/>
                  <a:pt x="33549" y="44368"/>
                </a:cubicBezTo>
                <a:cubicBezTo>
                  <a:pt x="35644" y="44231"/>
                  <a:pt x="37734" y="43247"/>
                  <a:pt x="39503" y="41625"/>
                </a:cubicBezTo>
                <a:close/>
                <a:moveTo>
                  <a:pt x="40245" y="42981"/>
                </a:moveTo>
                <a:lnTo>
                  <a:pt x="40247" y="42983"/>
                </a:lnTo>
                <a:cubicBezTo>
                  <a:pt x="40159" y="43665"/>
                  <a:pt x="40037" y="44348"/>
                  <a:pt x="39880" y="45033"/>
                </a:cubicBezTo>
                <a:cubicBezTo>
                  <a:pt x="39503" y="45353"/>
                  <a:pt x="39104" y="45644"/>
                  <a:pt x="38684" y="45907"/>
                </a:cubicBezTo>
                <a:cubicBezTo>
                  <a:pt x="38928" y="45208"/>
                  <a:pt x="39141" y="44506"/>
                  <a:pt x="39320" y="43802"/>
                </a:cubicBezTo>
                <a:cubicBezTo>
                  <a:pt x="39642" y="43544"/>
                  <a:pt x="39951" y="43271"/>
                  <a:pt x="40245" y="42981"/>
                </a:cubicBezTo>
                <a:close/>
                <a:moveTo>
                  <a:pt x="29849" y="45510"/>
                </a:moveTo>
                <a:lnTo>
                  <a:pt x="29849" y="45510"/>
                </a:lnTo>
                <a:cubicBezTo>
                  <a:pt x="29922" y="45579"/>
                  <a:pt x="29994" y="45647"/>
                  <a:pt x="30070" y="45715"/>
                </a:cubicBezTo>
                <a:cubicBezTo>
                  <a:pt x="30079" y="45789"/>
                  <a:pt x="30088" y="45865"/>
                  <a:pt x="30099" y="45941"/>
                </a:cubicBezTo>
                <a:cubicBezTo>
                  <a:pt x="30008" y="45799"/>
                  <a:pt x="29925" y="45655"/>
                  <a:pt x="29849" y="45510"/>
                </a:cubicBezTo>
                <a:close/>
                <a:moveTo>
                  <a:pt x="41802" y="43373"/>
                </a:moveTo>
                <a:cubicBezTo>
                  <a:pt x="41832" y="43986"/>
                  <a:pt x="41829" y="44598"/>
                  <a:pt x="41793" y="45209"/>
                </a:cubicBezTo>
                <a:cubicBezTo>
                  <a:pt x="41538" y="45522"/>
                  <a:pt x="41270" y="45820"/>
                  <a:pt x="40985" y="46104"/>
                </a:cubicBezTo>
                <a:cubicBezTo>
                  <a:pt x="41119" y="45411"/>
                  <a:pt x="41218" y="44712"/>
                  <a:pt x="41281" y="44010"/>
                </a:cubicBezTo>
                <a:cubicBezTo>
                  <a:pt x="41460" y="43807"/>
                  <a:pt x="41634" y="43594"/>
                  <a:pt x="41802" y="43373"/>
                </a:cubicBezTo>
                <a:close/>
                <a:moveTo>
                  <a:pt x="42892" y="44103"/>
                </a:moveTo>
                <a:cubicBezTo>
                  <a:pt x="43009" y="44589"/>
                  <a:pt x="43101" y="45080"/>
                  <a:pt x="43168" y="45573"/>
                </a:cubicBezTo>
                <a:cubicBezTo>
                  <a:pt x="43052" y="45768"/>
                  <a:pt x="42930" y="45956"/>
                  <a:pt x="42807" y="46140"/>
                </a:cubicBezTo>
                <a:lnTo>
                  <a:pt x="42807" y="46138"/>
                </a:lnTo>
                <a:cubicBezTo>
                  <a:pt x="42813" y="45542"/>
                  <a:pt x="42788" y="44948"/>
                  <a:pt x="42733" y="44354"/>
                </a:cubicBezTo>
                <a:cubicBezTo>
                  <a:pt x="42787" y="44273"/>
                  <a:pt x="42839" y="44188"/>
                  <a:pt x="42892" y="44103"/>
                </a:cubicBezTo>
                <a:close/>
                <a:moveTo>
                  <a:pt x="61836" y="40144"/>
                </a:moveTo>
                <a:cubicBezTo>
                  <a:pt x="64293" y="40144"/>
                  <a:pt x="66984" y="41284"/>
                  <a:pt x="68260" y="43344"/>
                </a:cubicBezTo>
                <a:cubicBezTo>
                  <a:pt x="67310" y="44526"/>
                  <a:pt x="66217" y="45541"/>
                  <a:pt x="64875" y="46178"/>
                </a:cubicBezTo>
                <a:cubicBezTo>
                  <a:pt x="64028" y="46580"/>
                  <a:pt x="63087" y="46779"/>
                  <a:pt x="62118" y="46779"/>
                </a:cubicBezTo>
                <a:cubicBezTo>
                  <a:pt x="60868" y="46779"/>
                  <a:pt x="59571" y="46448"/>
                  <a:pt x="58369" y="45794"/>
                </a:cubicBezTo>
                <a:cubicBezTo>
                  <a:pt x="57673" y="45417"/>
                  <a:pt x="57037" y="44941"/>
                  <a:pt x="56479" y="44382"/>
                </a:cubicBezTo>
                <a:cubicBezTo>
                  <a:pt x="56551" y="43230"/>
                  <a:pt x="57062" y="42173"/>
                  <a:pt x="57963" y="41438"/>
                </a:cubicBezTo>
                <a:cubicBezTo>
                  <a:pt x="58878" y="40693"/>
                  <a:pt x="60189" y="40212"/>
                  <a:pt x="61474" y="40153"/>
                </a:cubicBezTo>
                <a:cubicBezTo>
                  <a:pt x="61593" y="40147"/>
                  <a:pt x="61715" y="40144"/>
                  <a:pt x="61836" y="40144"/>
                </a:cubicBezTo>
                <a:close/>
                <a:moveTo>
                  <a:pt x="38997" y="44047"/>
                </a:moveTo>
                <a:cubicBezTo>
                  <a:pt x="38814" y="44734"/>
                  <a:pt x="38599" y="45419"/>
                  <a:pt x="38352" y="46103"/>
                </a:cubicBezTo>
                <a:cubicBezTo>
                  <a:pt x="37423" y="46627"/>
                  <a:pt x="36441" y="46973"/>
                  <a:pt x="35442" y="47105"/>
                </a:cubicBezTo>
                <a:cubicBezTo>
                  <a:pt x="35141" y="47146"/>
                  <a:pt x="34845" y="47165"/>
                  <a:pt x="34554" y="47165"/>
                </a:cubicBezTo>
                <a:cubicBezTo>
                  <a:pt x="32887" y="47165"/>
                  <a:pt x="31405" y="46534"/>
                  <a:pt x="30312" y="45595"/>
                </a:cubicBezTo>
                <a:cubicBezTo>
                  <a:pt x="30294" y="45380"/>
                  <a:pt x="30291" y="45164"/>
                  <a:pt x="30304" y="44950"/>
                </a:cubicBezTo>
                <a:lnTo>
                  <a:pt x="30304" y="44950"/>
                </a:lnTo>
                <a:cubicBezTo>
                  <a:pt x="31309" y="45536"/>
                  <a:pt x="32504" y="45896"/>
                  <a:pt x="33811" y="45896"/>
                </a:cubicBezTo>
                <a:cubicBezTo>
                  <a:pt x="34041" y="45896"/>
                  <a:pt x="34275" y="45885"/>
                  <a:pt x="34512" y="45862"/>
                </a:cubicBezTo>
                <a:cubicBezTo>
                  <a:pt x="36070" y="45709"/>
                  <a:pt x="37610" y="45070"/>
                  <a:pt x="38997" y="44047"/>
                </a:cubicBezTo>
                <a:close/>
                <a:moveTo>
                  <a:pt x="68367" y="43614"/>
                </a:moveTo>
                <a:lnTo>
                  <a:pt x="68367" y="43614"/>
                </a:lnTo>
                <a:cubicBezTo>
                  <a:pt x="67453" y="44840"/>
                  <a:pt x="66392" y="45904"/>
                  <a:pt x="65060" y="46579"/>
                </a:cubicBezTo>
                <a:cubicBezTo>
                  <a:pt x="64193" y="47020"/>
                  <a:pt x="63215" y="47239"/>
                  <a:pt x="62205" y="47239"/>
                </a:cubicBezTo>
                <a:cubicBezTo>
                  <a:pt x="61049" y="47239"/>
                  <a:pt x="59850" y="46952"/>
                  <a:pt x="58727" y="46380"/>
                </a:cubicBezTo>
                <a:cubicBezTo>
                  <a:pt x="58068" y="46045"/>
                  <a:pt x="57458" y="45623"/>
                  <a:pt x="56917" y="45121"/>
                </a:cubicBezTo>
                <a:lnTo>
                  <a:pt x="56917" y="45121"/>
                </a:lnTo>
                <a:cubicBezTo>
                  <a:pt x="57330" y="45461"/>
                  <a:pt x="57776" y="45760"/>
                  <a:pt x="58247" y="46016"/>
                </a:cubicBezTo>
                <a:cubicBezTo>
                  <a:pt x="59487" y="46690"/>
                  <a:pt x="60826" y="47032"/>
                  <a:pt x="62119" y="47032"/>
                </a:cubicBezTo>
                <a:cubicBezTo>
                  <a:pt x="63125" y="47032"/>
                  <a:pt x="64103" y="46825"/>
                  <a:pt x="64985" y="46407"/>
                </a:cubicBezTo>
                <a:cubicBezTo>
                  <a:pt x="66325" y="45771"/>
                  <a:pt x="67416" y="44773"/>
                  <a:pt x="68367" y="43614"/>
                </a:cubicBezTo>
                <a:close/>
                <a:moveTo>
                  <a:pt x="40998" y="44320"/>
                </a:moveTo>
                <a:lnTo>
                  <a:pt x="40998" y="44320"/>
                </a:lnTo>
                <a:cubicBezTo>
                  <a:pt x="40924" y="45019"/>
                  <a:pt x="40813" y="45715"/>
                  <a:pt x="40668" y="46403"/>
                </a:cubicBezTo>
                <a:cubicBezTo>
                  <a:pt x="40299" y="46743"/>
                  <a:pt x="39903" y="47055"/>
                  <a:pt x="39485" y="47335"/>
                </a:cubicBezTo>
                <a:cubicBezTo>
                  <a:pt x="39724" y="46619"/>
                  <a:pt x="39926" y="45902"/>
                  <a:pt x="40096" y="45181"/>
                </a:cubicBezTo>
                <a:cubicBezTo>
                  <a:pt x="40412" y="44911"/>
                  <a:pt x="40713" y="44624"/>
                  <a:pt x="40998" y="44320"/>
                </a:cubicBezTo>
                <a:close/>
                <a:moveTo>
                  <a:pt x="42509" y="44682"/>
                </a:moveTo>
                <a:cubicBezTo>
                  <a:pt x="42555" y="45286"/>
                  <a:pt x="42571" y="45894"/>
                  <a:pt x="42552" y="46501"/>
                </a:cubicBezTo>
                <a:cubicBezTo>
                  <a:pt x="42313" y="46826"/>
                  <a:pt x="42057" y="47136"/>
                  <a:pt x="41784" y="47433"/>
                </a:cubicBezTo>
                <a:cubicBezTo>
                  <a:pt x="41904" y="46734"/>
                  <a:pt x="41987" y="46027"/>
                  <a:pt x="42034" y="45319"/>
                </a:cubicBezTo>
                <a:cubicBezTo>
                  <a:pt x="42197" y="45115"/>
                  <a:pt x="42355" y="44901"/>
                  <a:pt x="42509" y="44682"/>
                </a:cubicBezTo>
                <a:close/>
                <a:moveTo>
                  <a:pt x="68257" y="44171"/>
                </a:moveTo>
                <a:lnTo>
                  <a:pt x="68257" y="44171"/>
                </a:lnTo>
                <a:cubicBezTo>
                  <a:pt x="67430" y="45319"/>
                  <a:pt x="66463" y="46319"/>
                  <a:pt x="65247" y="46982"/>
                </a:cubicBezTo>
                <a:cubicBezTo>
                  <a:pt x="64360" y="47465"/>
                  <a:pt x="63345" y="47706"/>
                  <a:pt x="62293" y="47706"/>
                </a:cubicBezTo>
                <a:cubicBezTo>
                  <a:pt x="61229" y="47706"/>
                  <a:pt x="60128" y="47459"/>
                  <a:pt x="59085" y="46967"/>
                </a:cubicBezTo>
                <a:cubicBezTo>
                  <a:pt x="58347" y="46619"/>
                  <a:pt x="57668" y="46158"/>
                  <a:pt x="57076" y="45598"/>
                </a:cubicBezTo>
                <a:lnTo>
                  <a:pt x="57076" y="45598"/>
                </a:lnTo>
                <a:cubicBezTo>
                  <a:pt x="57549" y="45990"/>
                  <a:pt x="58063" y="46328"/>
                  <a:pt x="58611" y="46607"/>
                </a:cubicBezTo>
                <a:cubicBezTo>
                  <a:pt x="59771" y="47196"/>
                  <a:pt x="61009" y="47493"/>
                  <a:pt x="62206" y="47493"/>
                </a:cubicBezTo>
                <a:cubicBezTo>
                  <a:pt x="63255" y="47493"/>
                  <a:pt x="64273" y="47265"/>
                  <a:pt x="65176" y="46806"/>
                </a:cubicBezTo>
                <a:cubicBezTo>
                  <a:pt x="66398" y="46184"/>
                  <a:pt x="67395" y="45252"/>
                  <a:pt x="68257" y="44171"/>
                </a:cubicBezTo>
                <a:close/>
                <a:moveTo>
                  <a:pt x="68162" y="44723"/>
                </a:moveTo>
                <a:cubicBezTo>
                  <a:pt x="67415" y="45796"/>
                  <a:pt x="66538" y="46737"/>
                  <a:pt x="65432" y="47385"/>
                </a:cubicBezTo>
                <a:cubicBezTo>
                  <a:pt x="64528" y="47914"/>
                  <a:pt x="63473" y="48180"/>
                  <a:pt x="62376" y="48180"/>
                </a:cubicBezTo>
                <a:cubicBezTo>
                  <a:pt x="61406" y="48180"/>
                  <a:pt x="60403" y="47971"/>
                  <a:pt x="59442" y="47553"/>
                </a:cubicBezTo>
                <a:cubicBezTo>
                  <a:pt x="58619" y="47196"/>
                  <a:pt x="57866" y="46693"/>
                  <a:pt x="57221" y="46069"/>
                </a:cubicBezTo>
                <a:lnTo>
                  <a:pt x="57221" y="46069"/>
                </a:lnTo>
                <a:cubicBezTo>
                  <a:pt x="57755" y="46519"/>
                  <a:pt x="58344" y="46899"/>
                  <a:pt x="58977" y="47196"/>
                </a:cubicBezTo>
                <a:cubicBezTo>
                  <a:pt x="60054" y="47706"/>
                  <a:pt x="61192" y="47960"/>
                  <a:pt x="62292" y="47960"/>
                </a:cubicBezTo>
                <a:cubicBezTo>
                  <a:pt x="63386" y="47960"/>
                  <a:pt x="64444" y="47709"/>
                  <a:pt x="65367" y="47206"/>
                </a:cubicBezTo>
                <a:cubicBezTo>
                  <a:pt x="66478" y="46599"/>
                  <a:pt x="67381" y="45728"/>
                  <a:pt x="68162" y="44723"/>
                </a:cubicBezTo>
                <a:close/>
                <a:moveTo>
                  <a:pt x="39780" y="45442"/>
                </a:moveTo>
                <a:lnTo>
                  <a:pt x="39780" y="45442"/>
                </a:lnTo>
                <a:cubicBezTo>
                  <a:pt x="39604" y="46146"/>
                  <a:pt x="39395" y="46848"/>
                  <a:pt x="39153" y="47550"/>
                </a:cubicBezTo>
                <a:cubicBezTo>
                  <a:pt x="38709" y="47820"/>
                  <a:pt x="38241" y="48048"/>
                  <a:pt x="37755" y="48230"/>
                </a:cubicBezTo>
                <a:cubicBezTo>
                  <a:pt x="38047" y="47584"/>
                  <a:pt x="38311" y="46934"/>
                  <a:pt x="38550" y="46278"/>
                </a:cubicBezTo>
                <a:cubicBezTo>
                  <a:pt x="38979" y="46030"/>
                  <a:pt x="39391" y="45751"/>
                  <a:pt x="39780" y="45442"/>
                </a:cubicBezTo>
                <a:close/>
                <a:moveTo>
                  <a:pt x="68100" y="45246"/>
                </a:moveTo>
                <a:cubicBezTo>
                  <a:pt x="67426" y="46257"/>
                  <a:pt x="66629" y="47149"/>
                  <a:pt x="65617" y="47786"/>
                </a:cubicBezTo>
                <a:cubicBezTo>
                  <a:pt x="64697" y="48365"/>
                  <a:pt x="63601" y="48659"/>
                  <a:pt x="62457" y="48659"/>
                </a:cubicBezTo>
                <a:cubicBezTo>
                  <a:pt x="61581" y="48659"/>
                  <a:pt x="60676" y="48486"/>
                  <a:pt x="59800" y="48138"/>
                </a:cubicBezTo>
                <a:cubicBezTo>
                  <a:pt x="58850" y="47760"/>
                  <a:pt x="58018" y="47207"/>
                  <a:pt x="57353" y="46535"/>
                </a:cubicBezTo>
                <a:lnTo>
                  <a:pt x="57353" y="46535"/>
                </a:lnTo>
                <a:cubicBezTo>
                  <a:pt x="57949" y="47050"/>
                  <a:pt x="58619" y="47471"/>
                  <a:pt x="59341" y="47784"/>
                </a:cubicBezTo>
                <a:cubicBezTo>
                  <a:pt x="60334" y="48217"/>
                  <a:pt x="61372" y="48432"/>
                  <a:pt x="62377" y="48432"/>
                </a:cubicBezTo>
                <a:cubicBezTo>
                  <a:pt x="63518" y="48432"/>
                  <a:pt x="64617" y="48154"/>
                  <a:pt x="65560" y="47602"/>
                </a:cubicBezTo>
                <a:cubicBezTo>
                  <a:pt x="66572" y="47010"/>
                  <a:pt x="67395" y="46187"/>
                  <a:pt x="68100" y="45246"/>
                </a:cubicBezTo>
                <a:close/>
                <a:moveTo>
                  <a:pt x="30365" y="45959"/>
                </a:moveTo>
                <a:cubicBezTo>
                  <a:pt x="31479" y="46839"/>
                  <a:pt x="32936" y="47418"/>
                  <a:pt x="34563" y="47418"/>
                </a:cubicBezTo>
                <a:cubicBezTo>
                  <a:pt x="34862" y="47418"/>
                  <a:pt x="35168" y="47398"/>
                  <a:pt x="35478" y="47357"/>
                </a:cubicBezTo>
                <a:cubicBezTo>
                  <a:pt x="36416" y="47232"/>
                  <a:pt x="37339" y="46923"/>
                  <a:pt x="38221" y="46462"/>
                </a:cubicBezTo>
                <a:lnTo>
                  <a:pt x="38221" y="46462"/>
                </a:lnTo>
                <a:cubicBezTo>
                  <a:pt x="37984" y="47092"/>
                  <a:pt x="37723" y="47718"/>
                  <a:pt x="37437" y="48341"/>
                </a:cubicBezTo>
                <a:cubicBezTo>
                  <a:pt x="37098" y="48454"/>
                  <a:pt x="36751" y="48540"/>
                  <a:pt x="36399" y="48602"/>
                </a:cubicBezTo>
                <a:cubicBezTo>
                  <a:pt x="36028" y="48665"/>
                  <a:pt x="35664" y="48695"/>
                  <a:pt x="35308" y="48695"/>
                </a:cubicBezTo>
                <a:cubicBezTo>
                  <a:pt x="33301" y="48695"/>
                  <a:pt x="31557" y="47751"/>
                  <a:pt x="30485" y="46461"/>
                </a:cubicBezTo>
                <a:cubicBezTo>
                  <a:pt x="30453" y="46362"/>
                  <a:pt x="30425" y="46263"/>
                  <a:pt x="30403" y="46163"/>
                </a:cubicBezTo>
                <a:cubicBezTo>
                  <a:pt x="30388" y="46095"/>
                  <a:pt x="30375" y="46028"/>
                  <a:pt x="30365" y="45959"/>
                </a:cubicBezTo>
                <a:close/>
                <a:moveTo>
                  <a:pt x="41759" y="45643"/>
                </a:moveTo>
                <a:lnTo>
                  <a:pt x="41759" y="45643"/>
                </a:lnTo>
                <a:cubicBezTo>
                  <a:pt x="41702" y="46351"/>
                  <a:pt x="41606" y="47056"/>
                  <a:pt x="41475" y="47755"/>
                </a:cubicBezTo>
                <a:cubicBezTo>
                  <a:pt x="41113" y="48119"/>
                  <a:pt x="40722" y="48452"/>
                  <a:pt x="40309" y="48753"/>
                </a:cubicBezTo>
                <a:cubicBezTo>
                  <a:pt x="40539" y="48019"/>
                  <a:pt x="40733" y="47283"/>
                  <a:pt x="40892" y="46547"/>
                </a:cubicBezTo>
                <a:cubicBezTo>
                  <a:pt x="41197" y="46261"/>
                  <a:pt x="41488" y="45959"/>
                  <a:pt x="41759" y="45643"/>
                </a:cubicBezTo>
                <a:close/>
                <a:moveTo>
                  <a:pt x="68058" y="45760"/>
                </a:moveTo>
                <a:cubicBezTo>
                  <a:pt x="67452" y="46715"/>
                  <a:pt x="66727" y="47562"/>
                  <a:pt x="65802" y="48189"/>
                </a:cubicBezTo>
                <a:cubicBezTo>
                  <a:pt x="64870" y="48822"/>
                  <a:pt x="63730" y="49146"/>
                  <a:pt x="62536" y="49146"/>
                </a:cubicBezTo>
                <a:cubicBezTo>
                  <a:pt x="61752" y="49146"/>
                  <a:pt x="60945" y="49007"/>
                  <a:pt x="60157" y="48724"/>
                </a:cubicBezTo>
                <a:cubicBezTo>
                  <a:pt x="59111" y="48351"/>
                  <a:pt x="58200" y="47755"/>
                  <a:pt x="57494" y="47017"/>
                </a:cubicBezTo>
                <a:lnTo>
                  <a:pt x="57494" y="47017"/>
                </a:lnTo>
                <a:cubicBezTo>
                  <a:pt x="58146" y="47595"/>
                  <a:pt x="58896" y="48054"/>
                  <a:pt x="59706" y="48374"/>
                </a:cubicBezTo>
                <a:cubicBezTo>
                  <a:pt x="60612" y="48734"/>
                  <a:pt x="61549" y="48912"/>
                  <a:pt x="62457" y="48912"/>
                </a:cubicBezTo>
                <a:cubicBezTo>
                  <a:pt x="63649" y="48912"/>
                  <a:pt x="64792" y="48605"/>
                  <a:pt x="65753" y="48000"/>
                </a:cubicBezTo>
                <a:cubicBezTo>
                  <a:pt x="66674" y="47420"/>
                  <a:pt x="67421" y="46644"/>
                  <a:pt x="68058" y="45760"/>
                </a:cubicBezTo>
                <a:close/>
                <a:moveTo>
                  <a:pt x="68037" y="46254"/>
                </a:moveTo>
                <a:cubicBezTo>
                  <a:pt x="67492" y="47163"/>
                  <a:pt x="66833" y="47973"/>
                  <a:pt x="65989" y="48591"/>
                </a:cubicBezTo>
                <a:cubicBezTo>
                  <a:pt x="65044" y="49284"/>
                  <a:pt x="63859" y="49642"/>
                  <a:pt x="62611" y="49642"/>
                </a:cubicBezTo>
                <a:cubicBezTo>
                  <a:pt x="61921" y="49642"/>
                  <a:pt x="61213" y="49533"/>
                  <a:pt x="60515" y="49310"/>
                </a:cubicBezTo>
                <a:cubicBezTo>
                  <a:pt x="59371" y="48946"/>
                  <a:pt x="58384" y="48318"/>
                  <a:pt x="57642" y="47516"/>
                </a:cubicBezTo>
                <a:lnTo>
                  <a:pt x="57642" y="47516"/>
                </a:lnTo>
                <a:cubicBezTo>
                  <a:pt x="58321" y="48133"/>
                  <a:pt x="59145" y="48631"/>
                  <a:pt x="60072" y="48963"/>
                </a:cubicBezTo>
                <a:cubicBezTo>
                  <a:pt x="60887" y="49255"/>
                  <a:pt x="61723" y="49399"/>
                  <a:pt x="62535" y="49399"/>
                </a:cubicBezTo>
                <a:cubicBezTo>
                  <a:pt x="63781" y="49399"/>
                  <a:pt x="64971" y="49061"/>
                  <a:pt x="65946" y="48398"/>
                </a:cubicBezTo>
                <a:cubicBezTo>
                  <a:pt x="66785" y="47829"/>
                  <a:pt x="67463" y="47088"/>
                  <a:pt x="68037" y="46254"/>
                </a:cubicBezTo>
                <a:close/>
                <a:moveTo>
                  <a:pt x="40577" y="46825"/>
                </a:moveTo>
                <a:lnTo>
                  <a:pt x="40577" y="46825"/>
                </a:lnTo>
                <a:cubicBezTo>
                  <a:pt x="40412" y="47545"/>
                  <a:pt x="40212" y="48266"/>
                  <a:pt x="39975" y="48985"/>
                </a:cubicBezTo>
                <a:cubicBezTo>
                  <a:pt x="39533" y="49276"/>
                  <a:pt x="39062" y="49523"/>
                  <a:pt x="38570" y="49722"/>
                </a:cubicBezTo>
                <a:cubicBezTo>
                  <a:pt x="38858" y="49057"/>
                  <a:pt x="39122" y="48389"/>
                  <a:pt x="39357" y="47718"/>
                </a:cubicBezTo>
                <a:cubicBezTo>
                  <a:pt x="39786" y="47453"/>
                  <a:pt x="40193" y="47153"/>
                  <a:pt x="40577" y="46825"/>
                </a:cubicBezTo>
                <a:close/>
                <a:moveTo>
                  <a:pt x="67959" y="46848"/>
                </a:moveTo>
                <a:cubicBezTo>
                  <a:pt x="67486" y="47670"/>
                  <a:pt x="66910" y="48411"/>
                  <a:pt x="66173" y="48994"/>
                </a:cubicBezTo>
                <a:cubicBezTo>
                  <a:pt x="65219" y="49751"/>
                  <a:pt x="63985" y="50146"/>
                  <a:pt x="62680" y="50146"/>
                </a:cubicBezTo>
                <a:cubicBezTo>
                  <a:pt x="62086" y="50146"/>
                  <a:pt x="61476" y="50064"/>
                  <a:pt x="60871" y="49897"/>
                </a:cubicBezTo>
                <a:cubicBezTo>
                  <a:pt x="59635" y="49554"/>
                  <a:pt x="58568" y="48894"/>
                  <a:pt x="57795" y="48030"/>
                </a:cubicBezTo>
                <a:lnTo>
                  <a:pt x="57795" y="48030"/>
                </a:lnTo>
                <a:cubicBezTo>
                  <a:pt x="58518" y="48701"/>
                  <a:pt x="59419" y="49228"/>
                  <a:pt x="60436" y="49553"/>
                </a:cubicBezTo>
                <a:cubicBezTo>
                  <a:pt x="61158" y="49782"/>
                  <a:pt x="61893" y="49895"/>
                  <a:pt x="62608" y="49895"/>
                </a:cubicBezTo>
                <a:cubicBezTo>
                  <a:pt x="63910" y="49895"/>
                  <a:pt x="65149" y="49521"/>
                  <a:pt x="66137" y="48796"/>
                </a:cubicBezTo>
                <a:cubicBezTo>
                  <a:pt x="66865" y="48263"/>
                  <a:pt x="67458" y="47595"/>
                  <a:pt x="67959" y="46848"/>
                </a:cubicBezTo>
                <a:close/>
                <a:moveTo>
                  <a:pt x="39025" y="47914"/>
                </a:moveTo>
                <a:cubicBezTo>
                  <a:pt x="38791" y="48560"/>
                  <a:pt x="38533" y="49205"/>
                  <a:pt x="38247" y="49847"/>
                </a:cubicBezTo>
                <a:cubicBezTo>
                  <a:pt x="37956" y="49951"/>
                  <a:pt x="37656" y="50034"/>
                  <a:pt x="37353" y="50097"/>
                </a:cubicBezTo>
                <a:cubicBezTo>
                  <a:pt x="37166" y="50136"/>
                  <a:pt x="36981" y="50165"/>
                  <a:pt x="36797" y="50187"/>
                </a:cubicBezTo>
                <a:cubicBezTo>
                  <a:pt x="37084" y="49645"/>
                  <a:pt x="37354" y="49100"/>
                  <a:pt x="37609" y="48550"/>
                </a:cubicBezTo>
                <a:cubicBezTo>
                  <a:pt x="38099" y="48381"/>
                  <a:pt x="38573" y="48169"/>
                  <a:pt x="39025" y="47914"/>
                </a:cubicBezTo>
                <a:close/>
                <a:moveTo>
                  <a:pt x="30747" y="47112"/>
                </a:moveTo>
                <a:cubicBezTo>
                  <a:pt x="31874" y="48198"/>
                  <a:pt x="33489" y="48948"/>
                  <a:pt x="35310" y="48948"/>
                </a:cubicBezTo>
                <a:cubicBezTo>
                  <a:pt x="35679" y="48948"/>
                  <a:pt x="36057" y="48917"/>
                  <a:pt x="36441" y="48852"/>
                </a:cubicBezTo>
                <a:cubicBezTo>
                  <a:pt x="36728" y="48803"/>
                  <a:pt x="37012" y="48735"/>
                  <a:pt x="37289" y="48653"/>
                </a:cubicBezTo>
                <a:lnTo>
                  <a:pt x="37289" y="48653"/>
                </a:lnTo>
                <a:cubicBezTo>
                  <a:pt x="37042" y="49176"/>
                  <a:pt x="36780" y="49698"/>
                  <a:pt x="36502" y="50214"/>
                </a:cubicBezTo>
                <a:cubicBezTo>
                  <a:pt x="36352" y="50225"/>
                  <a:pt x="36203" y="50230"/>
                  <a:pt x="36055" y="50230"/>
                </a:cubicBezTo>
                <a:cubicBezTo>
                  <a:pt x="33647" y="50230"/>
                  <a:pt x="31606" y="48829"/>
                  <a:pt x="30747" y="47112"/>
                </a:cubicBezTo>
                <a:close/>
                <a:moveTo>
                  <a:pt x="64646" y="0"/>
                </a:moveTo>
                <a:cubicBezTo>
                  <a:pt x="60502" y="0"/>
                  <a:pt x="54443" y="1021"/>
                  <a:pt x="51225" y="6393"/>
                </a:cubicBezTo>
                <a:cubicBezTo>
                  <a:pt x="48975" y="10145"/>
                  <a:pt x="47753" y="14394"/>
                  <a:pt x="46571" y="18504"/>
                </a:cubicBezTo>
                <a:cubicBezTo>
                  <a:pt x="45960" y="20626"/>
                  <a:pt x="45329" y="22820"/>
                  <a:pt x="44566" y="24912"/>
                </a:cubicBezTo>
                <a:cubicBezTo>
                  <a:pt x="43334" y="28285"/>
                  <a:pt x="42061" y="31770"/>
                  <a:pt x="39818" y="34657"/>
                </a:cubicBezTo>
                <a:cubicBezTo>
                  <a:pt x="39744" y="34753"/>
                  <a:pt x="39668" y="34845"/>
                  <a:pt x="39593" y="34938"/>
                </a:cubicBezTo>
                <a:cubicBezTo>
                  <a:pt x="39480" y="34656"/>
                  <a:pt x="39361" y="34373"/>
                  <a:pt x="39230" y="34094"/>
                </a:cubicBezTo>
                <a:cubicBezTo>
                  <a:pt x="39064" y="33562"/>
                  <a:pt x="38868" y="33039"/>
                  <a:pt x="38642" y="32530"/>
                </a:cubicBezTo>
                <a:cubicBezTo>
                  <a:pt x="36829" y="28431"/>
                  <a:pt x="33349" y="26646"/>
                  <a:pt x="30613" y="26646"/>
                </a:cubicBezTo>
                <a:cubicBezTo>
                  <a:pt x="30532" y="26646"/>
                  <a:pt x="30452" y="26648"/>
                  <a:pt x="30372" y="26651"/>
                </a:cubicBezTo>
                <a:cubicBezTo>
                  <a:pt x="26956" y="26791"/>
                  <a:pt x="23290" y="29408"/>
                  <a:pt x="23278" y="33079"/>
                </a:cubicBezTo>
                <a:cubicBezTo>
                  <a:pt x="23273" y="34429"/>
                  <a:pt x="23756" y="35740"/>
                  <a:pt x="24654" y="36874"/>
                </a:cubicBezTo>
                <a:cubicBezTo>
                  <a:pt x="24887" y="37458"/>
                  <a:pt x="25207" y="38002"/>
                  <a:pt x="25600" y="38491"/>
                </a:cubicBezTo>
                <a:cubicBezTo>
                  <a:pt x="25827" y="39070"/>
                  <a:pt x="26140" y="39612"/>
                  <a:pt x="26532" y="40094"/>
                </a:cubicBezTo>
                <a:cubicBezTo>
                  <a:pt x="26759" y="40710"/>
                  <a:pt x="27091" y="41282"/>
                  <a:pt x="27513" y="41787"/>
                </a:cubicBezTo>
                <a:cubicBezTo>
                  <a:pt x="27734" y="42339"/>
                  <a:pt x="28035" y="42856"/>
                  <a:pt x="28408" y="43319"/>
                </a:cubicBezTo>
                <a:cubicBezTo>
                  <a:pt x="28612" y="43888"/>
                  <a:pt x="28925" y="44439"/>
                  <a:pt x="29334" y="44944"/>
                </a:cubicBezTo>
                <a:cubicBezTo>
                  <a:pt x="29530" y="45516"/>
                  <a:pt x="29843" y="46070"/>
                  <a:pt x="30255" y="46575"/>
                </a:cubicBezTo>
                <a:cubicBezTo>
                  <a:pt x="30926" y="48653"/>
                  <a:pt x="33255" y="50485"/>
                  <a:pt x="36060" y="50485"/>
                </a:cubicBezTo>
                <a:cubicBezTo>
                  <a:pt x="36160" y="50485"/>
                  <a:pt x="36261" y="50483"/>
                  <a:pt x="36362" y="50478"/>
                </a:cubicBezTo>
                <a:lnTo>
                  <a:pt x="36362" y="50478"/>
                </a:lnTo>
                <a:cubicBezTo>
                  <a:pt x="32727" y="57122"/>
                  <a:pt x="26719" y="63081"/>
                  <a:pt x="21369" y="66551"/>
                </a:cubicBezTo>
                <a:cubicBezTo>
                  <a:pt x="16723" y="69564"/>
                  <a:pt x="11462" y="71145"/>
                  <a:pt x="6452" y="71145"/>
                </a:cubicBezTo>
                <a:cubicBezTo>
                  <a:pt x="4253" y="71145"/>
                  <a:pt x="2103" y="70841"/>
                  <a:pt x="74" y="70218"/>
                </a:cubicBezTo>
                <a:lnTo>
                  <a:pt x="0" y="70462"/>
                </a:lnTo>
                <a:cubicBezTo>
                  <a:pt x="2052" y="71090"/>
                  <a:pt x="4228" y="71399"/>
                  <a:pt x="6451" y="71399"/>
                </a:cubicBezTo>
                <a:cubicBezTo>
                  <a:pt x="11510" y="71399"/>
                  <a:pt x="16821" y="69803"/>
                  <a:pt x="21507" y="66764"/>
                </a:cubicBezTo>
                <a:cubicBezTo>
                  <a:pt x="26921" y="63250"/>
                  <a:pt x="33001" y="57201"/>
                  <a:pt x="36654" y="50458"/>
                </a:cubicBezTo>
                <a:cubicBezTo>
                  <a:pt x="36905" y="50435"/>
                  <a:pt x="37157" y="50398"/>
                  <a:pt x="37405" y="50346"/>
                </a:cubicBezTo>
                <a:cubicBezTo>
                  <a:pt x="37643" y="50295"/>
                  <a:pt x="37877" y="50233"/>
                  <a:pt x="38107" y="50157"/>
                </a:cubicBezTo>
                <a:lnTo>
                  <a:pt x="38107" y="50157"/>
                </a:lnTo>
                <a:cubicBezTo>
                  <a:pt x="34876" y="57247"/>
                  <a:pt x="28760" y="63792"/>
                  <a:pt x="23298" y="67551"/>
                </a:cubicBezTo>
                <a:cubicBezTo>
                  <a:pt x="17544" y="71513"/>
                  <a:pt x="11289" y="73094"/>
                  <a:pt x="6291" y="73094"/>
                </a:cubicBezTo>
                <a:cubicBezTo>
                  <a:pt x="4443" y="73094"/>
                  <a:pt x="2767" y="72878"/>
                  <a:pt x="1352" y="72486"/>
                </a:cubicBezTo>
                <a:lnTo>
                  <a:pt x="1285" y="72732"/>
                </a:lnTo>
                <a:cubicBezTo>
                  <a:pt x="2819" y="73156"/>
                  <a:pt x="4498" y="73367"/>
                  <a:pt x="6278" y="73367"/>
                </a:cubicBezTo>
                <a:cubicBezTo>
                  <a:pt x="8326" y="73367"/>
                  <a:pt x="10507" y="73088"/>
                  <a:pt x="12757" y="72530"/>
                </a:cubicBezTo>
                <a:cubicBezTo>
                  <a:pt x="16548" y="71588"/>
                  <a:pt x="20342" y="69894"/>
                  <a:pt x="23442" y="67760"/>
                </a:cubicBezTo>
                <a:cubicBezTo>
                  <a:pt x="28985" y="63943"/>
                  <a:pt x="35196" y="57270"/>
                  <a:pt x="38425" y="50051"/>
                </a:cubicBezTo>
                <a:cubicBezTo>
                  <a:pt x="38920" y="49867"/>
                  <a:pt x="39397" y="49636"/>
                  <a:pt x="39849" y="49361"/>
                </a:cubicBezTo>
                <a:lnTo>
                  <a:pt x="39849" y="49361"/>
                </a:lnTo>
                <a:cubicBezTo>
                  <a:pt x="37218" y="57029"/>
                  <a:pt x="30892" y="64406"/>
                  <a:pt x="25228" y="68552"/>
                </a:cubicBezTo>
                <a:cubicBezTo>
                  <a:pt x="20328" y="72140"/>
                  <a:pt x="12568" y="75161"/>
                  <a:pt x="6288" y="75161"/>
                </a:cubicBezTo>
                <a:cubicBezTo>
                  <a:pt x="4993" y="75161"/>
                  <a:pt x="3762" y="75033"/>
                  <a:pt x="2631" y="74754"/>
                </a:cubicBezTo>
                <a:lnTo>
                  <a:pt x="2569" y="75001"/>
                </a:lnTo>
                <a:cubicBezTo>
                  <a:pt x="3715" y="75284"/>
                  <a:pt x="4964" y="75413"/>
                  <a:pt x="6275" y="75413"/>
                </a:cubicBezTo>
                <a:cubicBezTo>
                  <a:pt x="12618" y="75413"/>
                  <a:pt x="20441" y="72371"/>
                  <a:pt x="25378" y="68757"/>
                </a:cubicBezTo>
                <a:cubicBezTo>
                  <a:pt x="31144" y="64536"/>
                  <a:pt x="37587" y="56982"/>
                  <a:pt x="40179" y="49153"/>
                </a:cubicBezTo>
                <a:cubicBezTo>
                  <a:pt x="40607" y="48864"/>
                  <a:pt x="41012" y="48543"/>
                  <a:pt x="41390" y="48190"/>
                </a:cubicBezTo>
                <a:lnTo>
                  <a:pt x="41390" y="48190"/>
                </a:lnTo>
                <a:cubicBezTo>
                  <a:pt x="39665" y="56483"/>
                  <a:pt x="33080" y="64932"/>
                  <a:pt x="27157" y="69555"/>
                </a:cubicBezTo>
                <a:cubicBezTo>
                  <a:pt x="20304" y="74901"/>
                  <a:pt x="11465" y="77236"/>
                  <a:pt x="6275" y="77236"/>
                </a:cubicBezTo>
                <a:cubicBezTo>
                  <a:pt x="5363" y="77236"/>
                  <a:pt x="4563" y="77163"/>
                  <a:pt x="3907" y="77023"/>
                </a:cubicBezTo>
                <a:lnTo>
                  <a:pt x="3854" y="77271"/>
                </a:lnTo>
                <a:cubicBezTo>
                  <a:pt x="4720" y="77456"/>
                  <a:pt x="5653" y="77541"/>
                  <a:pt x="6631" y="77541"/>
                </a:cubicBezTo>
                <a:cubicBezTo>
                  <a:pt x="13553" y="77541"/>
                  <a:pt x="22798" y="73275"/>
                  <a:pt x="27313" y="69754"/>
                </a:cubicBezTo>
                <a:cubicBezTo>
                  <a:pt x="33355" y="65040"/>
                  <a:pt x="40074" y="56366"/>
                  <a:pt x="41700" y="47889"/>
                </a:cubicBezTo>
                <a:cubicBezTo>
                  <a:pt x="41995" y="47590"/>
                  <a:pt x="42273" y="47274"/>
                  <a:pt x="42531" y="46943"/>
                </a:cubicBezTo>
                <a:lnTo>
                  <a:pt x="42531" y="46943"/>
                </a:lnTo>
                <a:cubicBezTo>
                  <a:pt x="42055" y="55755"/>
                  <a:pt x="35254" y="65412"/>
                  <a:pt x="29084" y="70556"/>
                </a:cubicBezTo>
                <a:cubicBezTo>
                  <a:pt x="26438" y="72763"/>
                  <a:pt x="22059" y="75220"/>
                  <a:pt x="17659" y="76970"/>
                </a:cubicBezTo>
                <a:cubicBezTo>
                  <a:pt x="13571" y="78596"/>
                  <a:pt x="9911" y="79449"/>
                  <a:pt x="7102" y="79449"/>
                </a:cubicBezTo>
                <a:cubicBezTo>
                  <a:pt x="6409" y="79449"/>
                  <a:pt x="5767" y="79397"/>
                  <a:pt x="5184" y="79292"/>
                </a:cubicBezTo>
                <a:lnTo>
                  <a:pt x="5139" y="79542"/>
                </a:lnTo>
                <a:cubicBezTo>
                  <a:pt x="5735" y="79650"/>
                  <a:pt x="6391" y="79703"/>
                  <a:pt x="7097" y="79703"/>
                </a:cubicBezTo>
                <a:cubicBezTo>
                  <a:pt x="9943" y="79703"/>
                  <a:pt x="13636" y="78845"/>
                  <a:pt x="17754" y="77206"/>
                </a:cubicBezTo>
                <a:cubicBezTo>
                  <a:pt x="22178" y="75447"/>
                  <a:pt x="26583" y="72974"/>
                  <a:pt x="29249" y="70752"/>
                </a:cubicBezTo>
                <a:cubicBezTo>
                  <a:pt x="35541" y="65506"/>
                  <a:pt x="42478" y="55588"/>
                  <a:pt x="42796" y="46598"/>
                </a:cubicBezTo>
                <a:cubicBezTo>
                  <a:pt x="42941" y="46396"/>
                  <a:pt x="43083" y="46189"/>
                  <a:pt x="43217" y="45976"/>
                </a:cubicBezTo>
                <a:lnTo>
                  <a:pt x="43217" y="45976"/>
                </a:lnTo>
                <a:cubicBezTo>
                  <a:pt x="44214" y="55059"/>
                  <a:pt x="37342" y="65907"/>
                  <a:pt x="31016" y="71559"/>
                </a:cubicBezTo>
                <a:cubicBezTo>
                  <a:pt x="26301" y="75770"/>
                  <a:pt x="14372" y="81646"/>
                  <a:pt x="7751" y="81646"/>
                </a:cubicBezTo>
                <a:cubicBezTo>
                  <a:pt x="7295" y="81646"/>
                  <a:pt x="6864" y="81619"/>
                  <a:pt x="6462" y="81560"/>
                </a:cubicBezTo>
                <a:lnTo>
                  <a:pt x="6425" y="81812"/>
                </a:lnTo>
                <a:cubicBezTo>
                  <a:pt x="6838" y="81869"/>
                  <a:pt x="7253" y="81898"/>
                  <a:pt x="7669" y="81898"/>
                </a:cubicBezTo>
                <a:cubicBezTo>
                  <a:pt x="7690" y="81898"/>
                  <a:pt x="7711" y="81898"/>
                  <a:pt x="7732" y="81898"/>
                </a:cubicBezTo>
                <a:cubicBezTo>
                  <a:pt x="14419" y="81898"/>
                  <a:pt x="26439" y="75986"/>
                  <a:pt x="31184" y="71747"/>
                </a:cubicBezTo>
                <a:cubicBezTo>
                  <a:pt x="37629" y="65991"/>
                  <a:pt x="44626" y="54874"/>
                  <a:pt x="43429" y="45629"/>
                </a:cubicBezTo>
                <a:cubicBezTo>
                  <a:pt x="43467" y="45563"/>
                  <a:pt x="43506" y="45495"/>
                  <a:pt x="43544" y="45428"/>
                </a:cubicBezTo>
                <a:lnTo>
                  <a:pt x="43544" y="45428"/>
                </a:lnTo>
                <a:cubicBezTo>
                  <a:pt x="44775" y="49810"/>
                  <a:pt x="43726" y="54508"/>
                  <a:pt x="42416" y="58035"/>
                </a:cubicBezTo>
                <a:cubicBezTo>
                  <a:pt x="40485" y="63240"/>
                  <a:pt x="36854" y="68805"/>
                  <a:pt x="32943" y="72560"/>
                </a:cubicBezTo>
                <a:cubicBezTo>
                  <a:pt x="30635" y="74776"/>
                  <a:pt x="25936" y="77734"/>
                  <a:pt x="20973" y="80094"/>
                </a:cubicBezTo>
                <a:cubicBezTo>
                  <a:pt x="15864" y="82524"/>
                  <a:pt x="11416" y="83870"/>
                  <a:pt x="8554" y="83870"/>
                </a:cubicBezTo>
                <a:cubicBezTo>
                  <a:pt x="8265" y="83870"/>
                  <a:pt x="7992" y="83856"/>
                  <a:pt x="7736" y="83828"/>
                </a:cubicBezTo>
                <a:lnTo>
                  <a:pt x="7710" y="84081"/>
                </a:lnTo>
                <a:cubicBezTo>
                  <a:pt x="7990" y="84111"/>
                  <a:pt x="8271" y="84126"/>
                  <a:pt x="8552" y="84126"/>
                </a:cubicBezTo>
                <a:cubicBezTo>
                  <a:pt x="8566" y="84126"/>
                  <a:pt x="8579" y="84126"/>
                  <a:pt x="8593" y="84126"/>
                </a:cubicBezTo>
                <a:cubicBezTo>
                  <a:pt x="15494" y="84126"/>
                  <a:pt x="28962" y="76736"/>
                  <a:pt x="33119" y="72744"/>
                </a:cubicBezTo>
                <a:cubicBezTo>
                  <a:pt x="39364" y="66745"/>
                  <a:pt x="45984" y="55206"/>
                  <a:pt x="43975" y="46121"/>
                </a:cubicBezTo>
                <a:lnTo>
                  <a:pt x="43975" y="46121"/>
                </a:lnTo>
                <a:cubicBezTo>
                  <a:pt x="47306" y="54928"/>
                  <a:pt x="40997" y="67219"/>
                  <a:pt x="34871" y="73563"/>
                </a:cubicBezTo>
                <a:cubicBezTo>
                  <a:pt x="30579" y="78011"/>
                  <a:pt x="15671" y="86112"/>
                  <a:pt x="9451" y="86112"/>
                </a:cubicBezTo>
                <a:cubicBezTo>
                  <a:pt x="9300" y="86112"/>
                  <a:pt x="9154" y="86108"/>
                  <a:pt x="9014" y="86098"/>
                </a:cubicBezTo>
                <a:lnTo>
                  <a:pt x="8995" y="86351"/>
                </a:lnTo>
                <a:cubicBezTo>
                  <a:pt x="9145" y="86362"/>
                  <a:pt x="9302" y="86366"/>
                  <a:pt x="9464" y="86366"/>
                </a:cubicBezTo>
                <a:cubicBezTo>
                  <a:pt x="12323" y="86366"/>
                  <a:pt x="17113" y="84754"/>
                  <a:pt x="22744" y="81883"/>
                </a:cubicBezTo>
                <a:cubicBezTo>
                  <a:pt x="27982" y="79213"/>
                  <a:pt x="32929" y="75941"/>
                  <a:pt x="35055" y="73739"/>
                </a:cubicBezTo>
                <a:cubicBezTo>
                  <a:pt x="41467" y="67095"/>
                  <a:pt x="48071" y="53974"/>
                  <a:pt x="43774" y="45009"/>
                </a:cubicBezTo>
                <a:cubicBezTo>
                  <a:pt x="43861" y="44840"/>
                  <a:pt x="43944" y="44669"/>
                  <a:pt x="44026" y="44495"/>
                </a:cubicBezTo>
                <a:cubicBezTo>
                  <a:pt x="45311" y="41713"/>
                  <a:pt x="45689" y="38644"/>
                  <a:pt x="46055" y="35677"/>
                </a:cubicBezTo>
                <a:cubicBezTo>
                  <a:pt x="46281" y="33838"/>
                  <a:pt x="46380" y="31945"/>
                  <a:pt x="46477" y="30115"/>
                </a:cubicBezTo>
                <a:cubicBezTo>
                  <a:pt x="46534" y="29033"/>
                  <a:pt x="46592" y="27939"/>
                  <a:pt x="46676" y="26845"/>
                </a:cubicBezTo>
                <a:cubicBezTo>
                  <a:pt x="46831" y="25256"/>
                  <a:pt x="47013" y="23655"/>
                  <a:pt x="47300" y="22073"/>
                </a:cubicBezTo>
                <a:cubicBezTo>
                  <a:pt x="47471" y="21214"/>
                  <a:pt x="47692" y="20365"/>
                  <a:pt x="47959" y="19532"/>
                </a:cubicBezTo>
                <a:cubicBezTo>
                  <a:pt x="49725" y="14058"/>
                  <a:pt x="55422" y="12322"/>
                  <a:pt x="58662" y="11774"/>
                </a:cubicBezTo>
                <a:cubicBezTo>
                  <a:pt x="60078" y="11535"/>
                  <a:pt x="62811" y="11074"/>
                  <a:pt x="65704" y="11074"/>
                </a:cubicBezTo>
                <a:cubicBezTo>
                  <a:pt x="69163" y="11074"/>
                  <a:pt x="72850" y="11734"/>
                  <a:pt x="74785" y="14224"/>
                </a:cubicBezTo>
                <a:cubicBezTo>
                  <a:pt x="75663" y="15355"/>
                  <a:pt x="76131" y="16912"/>
                  <a:pt x="76174" y="18850"/>
                </a:cubicBezTo>
                <a:cubicBezTo>
                  <a:pt x="76311" y="25156"/>
                  <a:pt x="74057" y="30991"/>
                  <a:pt x="71877" y="36635"/>
                </a:cubicBezTo>
                <a:cubicBezTo>
                  <a:pt x="71496" y="37620"/>
                  <a:pt x="71112" y="38618"/>
                  <a:pt x="70737" y="39625"/>
                </a:cubicBezTo>
                <a:cubicBezTo>
                  <a:pt x="70630" y="39798"/>
                  <a:pt x="70522" y="39973"/>
                  <a:pt x="70417" y="40145"/>
                </a:cubicBezTo>
                <a:cubicBezTo>
                  <a:pt x="70107" y="40662"/>
                  <a:pt x="69788" y="41181"/>
                  <a:pt x="69453" y="41688"/>
                </a:cubicBezTo>
                <a:cubicBezTo>
                  <a:pt x="69252" y="37831"/>
                  <a:pt x="65477" y="34872"/>
                  <a:pt x="61794" y="34197"/>
                </a:cubicBezTo>
                <a:cubicBezTo>
                  <a:pt x="61332" y="34113"/>
                  <a:pt x="60857" y="34071"/>
                  <a:pt x="60382" y="34071"/>
                </a:cubicBezTo>
                <a:cubicBezTo>
                  <a:pt x="59230" y="34071"/>
                  <a:pt x="58082" y="34315"/>
                  <a:pt x="57140" y="34778"/>
                </a:cubicBezTo>
                <a:cubicBezTo>
                  <a:pt x="55054" y="35801"/>
                  <a:pt x="53922" y="38078"/>
                  <a:pt x="54255" y="40576"/>
                </a:cubicBezTo>
                <a:cubicBezTo>
                  <a:pt x="54355" y="41327"/>
                  <a:pt x="54596" y="42057"/>
                  <a:pt x="54954" y="42741"/>
                </a:cubicBezTo>
                <a:cubicBezTo>
                  <a:pt x="55034" y="42940"/>
                  <a:pt x="55121" y="43134"/>
                  <a:pt x="55220" y="43325"/>
                </a:cubicBezTo>
                <a:cubicBezTo>
                  <a:pt x="55294" y="43512"/>
                  <a:pt x="55377" y="43696"/>
                  <a:pt x="55468" y="43876"/>
                </a:cubicBezTo>
                <a:cubicBezTo>
                  <a:pt x="55545" y="44081"/>
                  <a:pt x="55635" y="44283"/>
                  <a:pt x="55733" y="44479"/>
                </a:cubicBezTo>
                <a:cubicBezTo>
                  <a:pt x="55806" y="44678"/>
                  <a:pt x="55889" y="44873"/>
                  <a:pt x="55983" y="45063"/>
                </a:cubicBezTo>
                <a:cubicBezTo>
                  <a:pt x="56051" y="45257"/>
                  <a:pt x="56130" y="45447"/>
                  <a:pt x="56219" y="45630"/>
                </a:cubicBezTo>
                <a:cubicBezTo>
                  <a:pt x="56221" y="45634"/>
                  <a:pt x="56221" y="45637"/>
                  <a:pt x="56222" y="45640"/>
                </a:cubicBezTo>
                <a:cubicBezTo>
                  <a:pt x="56293" y="45853"/>
                  <a:pt x="56378" y="46061"/>
                  <a:pt x="56477" y="46263"/>
                </a:cubicBezTo>
                <a:cubicBezTo>
                  <a:pt x="56500" y="46336"/>
                  <a:pt x="56523" y="46410"/>
                  <a:pt x="56551" y="46484"/>
                </a:cubicBezTo>
                <a:cubicBezTo>
                  <a:pt x="57204" y="48216"/>
                  <a:pt x="58793" y="49585"/>
                  <a:pt x="60802" y="50142"/>
                </a:cubicBezTo>
                <a:cubicBezTo>
                  <a:pt x="61428" y="50315"/>
                  <a:pt x="62060" y="50400"/>
                  <a:pt x="62677" y="50400"/>
                </a:cubicBezTo>
                <a:cubicBezTo>
                  <a:pt x="64040" y="50400"/>
                  <a:pt x="65331" y="49985"/>
                  <a:pt x="66330" y="49193"/>
                </a:cubicBezTo>
                <a:cubicBezTo>
                  <a:pt x="68152" y="47749"/>
                  <a:pt x="69019" y="45433"/>
                  <a:pt x="69752" y="43182"/>
                </a:cubicBezTo>
                <a:cubicBezTo>
                  <a:pt x="69832" y="42933"/>
                  <a:pt x="69920" y="42685"/>
                  <a:pt x="70005" y="42437"/>
                </a:cubicBezTo>
                <a:cubicBezTo>
                  <a:pt x="70112" y="42151"/>
                  <a:pt x="70220" y="41867"/>
                  <a:pt x="70331" y="41582"/>
                </a:cubicBezTo>
                <a:cubicBezTo>
                  <a:pt x="70453" y="41296"/>
                  <a:pt x="70572" y="41009"/>
                  <a:pt x="70697" y="40722"/>
                </a:cubicBezTo>
                <a:cubicBezTo>
                  <a:pt x="70875" y="40343"/>
                  <a:pt x="71056" y="39965"/>
                  <a:pt x="71240" y="39587"/>
                </a:cubicBezTo>
                <a:cubicBezTo>
                  <a:pt x="71394" y="39291"/>
                  <a:pt x="71553" y="38996"/>
                  <a:pt x="71710" y="38700"/>
                </a:cubicBezTo>
                <a:cubicBezTo>
                  <a:pt x="71897" y="38374"/>
                  <a:pt x="72081" y="38047"/>
                  <a:pt x="72269" y="37721"/>
                </a:cubicBezTo>
                <a:cubicBezTo>
                  <a:pt x="72474" y="37387"/>
                  <a:pt x="72682" y="37052"/>
                  <a:pt x="72891" y="36719"/>
                </a:cubicBezTo>
                <a:cubicBezTo>
                  <a:pt x="73647" y="35574"/>
                  <a:pt x="74413" y="34441"/>
                  <a:pt x="75169" y="33327"/>
                </a:cubicBezTo>
                <a:cubicBezTo>
                  <a:pt x="79287" y="27259"/>
                  <a:pt x="83546" y="20985"/>
                  <a:pt x="85112" y="13476"/>
                </a:cubicBezTo>
                <a:cubicBezTo>
                  <a:pt x="85604" y="11126"/>
                  <a:pt x="85472" y="9110"/>
                  <a:pt x="84720" y="7483"/>
                </a:cubicBezTo>
                <a:cubicBezTo>
                  <a:pt x="81718" y="983"/>
                  <a:pt x="70027" y="278"/>
                  <a:pt x="66185" y="47"/>
                </a:cubicBezTo>
                <a:cubicBezTo>
                  <a:pt x="65713" y="18"/>
                  <a:pt x="65196" y="0"/>
                  <a:pt x="64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32"/>
          <p:cNvGrpSpPr/>
          <p:nvPr/>
        </p:nvGrpSpPr>
        <p:grpSpPr>
          <a:xfrm>
            <a:off x="-1279669" y="1731076"/>
            <a:ext cx="1580400" cy="990525"/>
            <a:chOff x="6568974" y="369225"/>
            <a:chExt cx="1580400" cy="990525"/>
          </a:xfrm>
        </p:grpSpPr>
        <p:cxnSp>
          <p:nvCxnSpPr>
            <p:cNvPr id="794" name="Google Shape;794;p32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32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32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32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32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32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32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32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32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32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32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32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33"/>
          <p:cNvPicPr preferRelativeResize="0"/>
          <p:nvPr/>
        </p:nvPicPr>
        <p:blipFill rotWithShape="1">
          <a:blip r:embed="rId2">
            <a:alphaModFix/>
          </a:blip>
          <a:srcRect r="6976"/>
          <a:stretch/>
        </p:blipFill>
        <p:spPr>
          <a:xfrm rot="10800000">
            <a:off x="0" y="-1"/>
            <a:ext cx="9142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33"/>
          <p:cNvSpPr/>
          <p:nvPr/>
        </p:nvSpPr>
        <p:spPr>
          <a:xfrm rot="-793371" flipH="1">
            <a:off x="8011998" y="3651173"/>
            <a:ext cx="1905742" cy="1905635"/>
          </a:xfrm>
          <a:custGeom>
            <a:avLst/>
            <a:gdLst/>
            <a:ahLst/>
            <a:cxnLst/>
            <a:rect l="l" t="t" r="r" b="b"/>
            <a:pathLst>
              <a:path w="53307" h="53304" extrusionOk="0">
                <a:moveTo>
                  <a:pt x="17974" y="0"/>
                </a:moveTo>
                <a:cubicBezTo>
                  <a:pt x="17847" y="110"/>
                  <a:pt x="17930" y="222"/>
                  <a:pt x="17967" y="337"/>
                </a:cubicBezTo>
                <a:cubicBezTo>
                  <a:pt x="18532" y="2066"/>
                  <a:pt x="19095" y="3797"/>
                  <a:pt x="19660" y="5529"/>
                </a:cubicBezTo>
                <a:cubicBezTo>
                  <a:pt x="21809" y="12117"/>
                  <a:pt x="23959" y="18705"/>
                  <a:pt x="26106" y="25293"/>
                </a:cubicBezTo>
                <a:cubicBezTo>
                  <a:pt x="26134" y="25378"/>
                  <a:pt x="26213" y="25469"/>
                  <a:pt x="26126" y="25571"/>
                </a:cubicBezTo>
                <a:cubicBezTo>
                  <a:pt x="25997" y="25554"/>
                  <a:pt x="25978" y="25440"/>
                  <a:pt x="25927" y="25361"/>
                </a:cubicBezTo>
                <a:cubicBezTo>
                  <a:pt x="21576" y="18457"/>
                  <a:pt x="17225" y="11552"/>
                  <a:pt x="12877" y="4648"/>
                </a:cubicBezTo>
                <a:cubicBezTo>
                  <a:pt x="12195" y="3564"/>
                  <a:pt x="11512" y="2483"/>
                  <a:pt x="10828" y="1403"/>
                </a:cubicBezTo>
                <a:cubicBezTo>
                  <a:pt x="10786" y="1334"/>
                  <a:pt x="10758" y="1186"/>
                  <a:pt x="10675" y="1186"/>
                </a:cubicBezTo>
                <a:cubicBezTo>
                  <a:pt x="10660" y="1186"/>
                  <a:pt x="10642" y="1191"/>
                  <a:pt x="10622" y="1204"/>
                </a:cubicBezTo>
                <a:cubicBezTo>
                  <a:pt x="10457" y="1304"/>
                  <a:pt x="10680" y="1398"/>
                  <a:pt x="10696" y="1505"/>
                </a:cubicBezTo>
                <a:cubicBezTo>
                  <a:pt x="10697" y="1515"/>
                  <a:pt x="10707" y="1523"/>
                  <a:pt x="10713" y="1534"/>
                </a:cubicBezTo>
                <a:cubicBezTo>
                  <a:pt x="15695" y="9444"/>
                  <a:pt x="20677" y="17357"/>
                  <a:pt x="25659" y="25269"/>
                </a:cubicBezTo>
                <a:cubicBezTo>
                  <a:pt x="25725" y="25375"/>
                  <a:pt x="25826" y="25474"/>
                  <a:pt x="25832" y="25627"/>
                </a:cubicBezTo>
                <a:cubicBezTo>
                  <a:pt x="25648" y="25622"/>
                  <a:pt x="25588" y="25483"/>
                  <a:pt x="25498" y="25394"/>
                </a:cubicBezTo>
                <a:cubicBezTo>
                  <a:pt x="18710" y="18609"/>
                  <a:pt x="11921" y="11825"/>
                  <a:pt x="5132" y="5041"/>
                </a:cubicBezTo>
                <a:cubicBezTo>
                  <a:pt x="5070" y="4979"/>
                  <a:pt x="5004" y="4829"/>
                  <a:pt x="4916" y="4829"/>
                </a:cubicBezTo>
                <a:cubicBezTo>
                  <a:pt x="4891" y="4829"/>
                  <a:pt x="4865" y="4841"/>
                  <a:pt x="4836" y="4871"/>
                </a:cubicBezTo>
                <a:cubicBezTo>
                  <a:pt x="4720" y="4992"/>
                  <a:pt x="4939" y="5084"/>
                  <a:pt x="5021" y="5168"/>
                </a:cubicBezTo>
                <a:cubicBezTo>
                  <a:pt x="10264" y="10417"/>
                  <a:pt x="15510" y="15664"/>
                  <a:pt x="20757" y="20910"/>
                </a:cubicBezTo>
                <a:cubicBezTo>
                  <a:pt x="22297" y="22450"/>
                  <a:pt x="23837" y="23990"/>
                  <a:pt x="25377" y="25531"/>
                </a:cubicBezTo>
                <a:cubicBezTo>
                  <a:pt x="25454" y="25608"/>
                  <a:pt x="25582" y="25667"/>
                  <a:pt x="25560" y="25864"/>
                </a:cubicBezTo>
                <a:cubicBezTo>
                  <a:pt x="25415" y="25779"/>
                  <a:pt x="25299" y="25718"/>
                  <a:pt x="25190" y="25648"/>
                </a:cubicBezTo>
                <a:cubicBezTo>
                  <a:pt x="17316" y="20689"/>
                  <a:pt x="9443" y="15732"/>
                  <a:pt x="1568" y="10776"/>
                </a:cubicBezTo>
                <a:cubicBezTo>
                  <a:pt x="1485" y="10724"/>
                  <a:pt x="1377" y="10591"/>
                  <a:pt x="1283" y="10591"/>
                </a:cubicBezTo>
                <a:cubicBezTo>
                  <a:pt x="1249" y="10591"/>
                  <a:pt x="1217" y="10608"/>
                  <a:pt x="1188" y="10651"/>
                </a:cubicBezTo>
                <a:cubicBezTo>
                  <a:pt x="1105" y="10778"/>
                  <a:pt x="1363" y="10839"/>
                  <a:pt x="1474" y="10909"/>
                </a:cubicBezTo>
                <a:cubicBezTo>
                  <a:pt x="9458" y="15945"/>
                  <a:pt x="17444" y="20978"/>
                  <a:pt x="25432" y="26009"/>
                </a:cubicBezTo>
                <a:cubicBezTo>
                  <a:pt x="25509" y="26057"/>
                  <a:pt x="25625" y="26071"/>
                  <a:pt x="25642" y="26194"/>
                </a:cubicBezTo>
                <a:cubicBezTo>
                  <a:pt x="25611" y="26207"/>
                  <a:pt x="25582" y="26212"/>
                  <a:pt x="25553" y="26212"/>
                </a:cubicBezTo>
                <a:cubicBezTo>
                  <a:pt x="25467" y="26212"/>
                  <a:pt x="25390" y="26165"/>
                  <a:pt x="25312" y="26140"/>
                </a:cubicBezTo>
                <a:cubicBezTo>
                  <a:pt x="24687" y="25938"/>
                  <a:pt x="24065" y="25731"/>
                  <a:pt x="23440" y="25528"/>
                </a:cubicBezTo>
                <a:cubicBezTo>
                  <a:pt x="16692" y="23326"/>
                  <a:pt x="9943" y="21124"/>
                  <a:pt x="3193" y="18924"/>
                </a:cubicBezTo>
                <a:cubicBezTo>
                  <a:pt x="2131" y="18577"/>
                  <a:pt x="1065" y="18244"/>
                  <a:pt x="0" y="17904"/>
                </a:cubicBezTo>
                <a:lnTo>
                  <a:pt x="0" y="18109"/>
                </a:lnTo>
                <a:cubicBezTo>
                  <a:pt x="26" y="18093"/>
                  <a:pt x="50" y="18086"/>
                  <a:pt x="74" y="18086"/>
                </a:cubicBezTo>
                <a:cubicBezTo>
                  <a:pt x="127" y="18086"/>
                  <a:pt x="176" y="18117"/>
                  <a:pt x="224" y="18133"/>
                </a:cubicBezTo>
                <a:cubicBezTo>
                  <a:pt x="3438" y="19180"/>
                  <a:pt x="6650" y="20228"/>
                  <a:pt x="9863" y="21279"/>
                </a:cubicBezTo>
                <a:cubicBezTo>
                  <a:pt x="14635" y="22834"/>
                  <a:pt x="19409" y="24391"/>
                  <a:pt x="24181" y="25946"/>
                </a:cubicBezTo>
                <a:cubicBezTo>
                  <a:pt x="24739" y="26128"/>
                  <a:pt x="25295" y="26318"/>
                  <a:pt x="25872" y="26511"/>
                </a:cubicBezTo>
                <a:cubicBezTo>
                  <a:pt x="25341" y="26511"/>
                  <a:pt x="24824" y="26515"/>
                  <a:pt x="24312" y="26515"/>
                </a:cubicBezTo>
                <a:cubicBezTo>
                  <a:pt x="23992" y="26515"/>
                  <a:pt x="23673" y="26513"/>
                  <a:pt x="23355" y="26508"/>
                </a:cubicBezTo>
                <a:cubicBezTo>
                  <a:pt x="19708" y="26444"/>
                  <a:pt x="16060" y="26378"/>
                  <a:pt x="12413" y="26305"/>
                </a:cubicBezTo>
                <a:cubicBezTo>
                  <a:pt x="11111" y="26282"/>
                  <a:pt x="9809" y="26261"/>
                  <a:pt x="8505" y="26236"/>
                </a:cubicBezTo>
                <a:lnTo>
                  <a:pt x="1742" y="26105"/>
                </a:lnTo>
                <a:cubicBezTo>
                  <a:pt x="1703" y="26104"/>
                  <a:pt x="1650" y="26091"/>
                  <a:pt x="1603" y="26091"/>
                </a:cubicBezTo>
                <a:cubicBezTo>
                  <a:pt x="1547" y="26091"/>
                  <a:pt x="1501" y="26110"/>
                  <a:pt x="1501" y="26197"/>
                </a:cubicBezTo>
                <a:cubicBezTo>
                  <a:pt x="1503" y="26263"/>
                  <a:pt x="1543" y="26279"/>
                  <a:pt x="1592" y="26279"/>
                </a:cubicBezTo>
                <a:cubicBezTo>
                  <a:pt x="1635" y="26279"/>
                  <a:pt x="1685" y="26267"/>
                  <a:pt x="1722" y="26267"/>
                </a:cubicBezTo>
                <a:cubicBezTo>
                  <a:pt x="1723" y="26267"/>
                  <a:pt x="1724" y="26267"/>
                  <a:pt x="1725" y="26267"/>
                </a:cubicBezTo>
                <a:cubicBezTo>
                  <a:pt x="3652" y="26309"/>
                  <a:pt x="5578" y="26349"/>
                  <a:pt x="7505" y="26386"/>
                </a:cubicBezTo>
                <a:cubicBezTo>
                  <a:pt x="9839" y="26430"/>
                  <a:pt x="12174" y="26477"/>
                  <a:pt x="14508" y="26520"/>
                </a:cubicBezTo>
                <a:cubicBezTo>
                  <a:pt x="17614" y="26577"/>
                  <a:pt x="20720" y="26633"/>
                  <a:pt x="23824" y="26687"/>
                </a:cubicBezTo>
                <a:cubicBezTo>
                  <a:pt x="24086" y="26691"/>
                  <a:pt x="24347" y="26692"/>
                  <a:pt x="24608" y="26692"/>
                </a:cubicBezTo>
                <a:cubicBezTo>
                  <a:pt x="25065" y="26692"/>
                  <a:pt x="25522" y="26688"/>
                  <a:pt x="25980" y="26688"/>
                </a:cubicBezTo>
                <a:cubicBezTo>
                  <a:pt x="25984" y="26727"/>
                  <a:pt x="25989" y="26765"/>
                  <a:pt x="25992" y="26804"/>
                </a:cubicBezTo>
                <a:cubicBezTo>
                  <a:pt x="25915" y="26833"/>
                  <a:pt x="25836" y="26864"/>
                  <a:pt x="25758" y="26893"/>
                </a:cubicBezTo>
                <a:lnTo>
                  <a:pt x="7193" y="33682"/>
                </a:lnTo>
                <a:cubicBezTo>
                  <a:pt x="6632" y="33887"/>
                  <a:pt x="6069" y="34093"/>
                  <a:pt x="5505" y="34298"/>
                </a:cubicBezTo>
                <a:cubicBezTo>
                  <a:pt x="5442" y="34319"/>
                  <a:pt x="5359" y="34332"/>
                  <a:pt x="5393" y="34426"/>
                </a:cubicBezTo>
                <a:cubicBezTo>
                  <a:pt x="5408" y="34469"/>
                  <a:pt x="5432" y="34483"/>
                  <a:pt x="5459" y="34483"/>
                </a:cubicBezTo>
                <a:cubicBezTo>
                  <a:pt x="5492" y="34483"/>
                  <a:pt x="5529" y="34464"/>
                  <a:pt x="5562" y="34454"/>
                </a:cubicBezTo>
                <a:cubicBezTo>
                  <a:pt x="5606" y="34441"/>
                  <a:pt x="5647" y="34424"/>
                  <a:pt x="5690" y="34409"/>
                </a:cubicBezTo>
                <a:cubicBezTo>
                  <a:pt x="12155" y="32047"/>
                  <a:pt x="18620" y="29683"/>
                  <a:pt x="25085" y="27321"/>
                </a:cubicBezTo>
                <a:cubicBezTo>
                  <a:pt x="25441" y="27190"/>
                  <a:pt x="25801" y="27066"/>
                  <a:pt x="26160" y="26938"/>
                </a:cubicBezTo>
                <a:lnTo>
                  <a:pt x="26244" y="27046"/>
                </a:lnTo>
                <a:cubicBezTo>
                  <a:pt x="26142" y="27115"/>
                  <a:pt x="26025" y="27168"/>
                  <a:pt x="25938" y="27253"/>
                </a:cubicBezTo>
                <a:cubicBezTo>
                  <a:pt x="21166" y="32025"/>
                  <a:pt x="16395" y="36799"/>
                  <a:pt x="11625" y="41576"/>
                </a:cubicBezTo>
                <a:cubicBezTo>
                  <a:pt x="11529" y="41673"/>
                  <a:pt x="11285" y="41778"/>
                  <a:pt x="11418" y="41918"/>
                </a:cubicBezTo>
                <a:cubicBezTo>
                  <a:pt x="11435" y="41936"/>
                  <a:pt x="11453" y="41944"/>
                  <a:pt x="11472" y="41944"/>
                </a:cubicBezTo>
                <a:cubicBezTo>
                  <a:pt x="11559" y="41944"/>
                  <a:pt x="11660" y="41775"/>
                  <a:pt x="11739" y="41696"/>
                </a:cubicBezTo>
                <a:cubicBezTo>
                  <a:pt x="16483" y="36958"/>
                  <a:pt x="21225" y="32218"/>
                  <a:pt x="25964" y="27477"/>
                </a:cubicBezTo>
                <a:cubicBezTo>
                  <a:pt x="26054" y="27387"/>
                  <a:pt x="26119" y="27251"/>
                  <a:pt x="26279" y="27245"/>
                </a:cubicBezTo>
                <a:lnTo>
                  <a:pt x="26279" y="27245"/>
                </a:lnTo>
                <a:cubicBezTo>
                  <a:pt x="26341" y="27399"/>
                  <a:pt x="26244" y="27517"/>
                  <a:pt x="26201" y="27635"/>
                </a:cubicBezTo>
                <a:cubicBezTo>
                  <a:pt x="24000" y="33667"/>
                  <a:pt x="21799" y="39696"/>
                  <a:pt x="19594" y="45726"/>
                </a:cubicBezTo>
                <a:cubicBezTo>
                  <a:pt x="19364" y="46353"/>
                  <a:pt x="19134" y="46979"/>
                  <a:pt x="18909" y="47605"/>
                </a:cubicBezTo>
                <a:cubicBezTo>
                  <a:pt x="18873" y="47703"/>
                  <a:pt x="18754" y="47857"/>
                  <a:pt x="18879" y="47900"/>
                </a:cubicBezTo>
                <a:cubicBezTo>
                  <a:pt x="18900" y="47907"/>
                  <a:pt x="18918" y="47911"/>
                  <a:pt x="18933" y="47911"/>
                </a:cubicBezTo>
                <a:cubicBezTo>
                  <a:pt x="19045" y="47911"/>
                  <a:pt x="19033" y="47736"/>
                  <a:pt x="19065" y="47650"/>
                </a:cubicBezTo>
                <a:cubicBezTo>
                  <a:pt x="21478" y="41059"/>
                  <a:pt x="23888" y="34467"/>
                  <a:pt x="26295" y="27875"/>
                </a:cubicBezTo>
                <a:cubicBezTo>
                  <a:pt x="26366" y="27683"/>
                  <a:pt x="26407" y="27473"/>
                  <a:pt x="26571" y="27262"/>
                </a:cubicBezTo>
                <a:cubicBezTo>
                  <a:pt x="26605" y="28868"/>
                  <a:pt x="26642" y="30419"/>
                  <a:pt x="26673" y="31971"/>
                </a:cubicBezTo>
                <a:cubicBezTo>
                  <a:pt x="26720" y="34293"/>
                  <a:pt x="26765" y="36617"/>
                  <a:pt x="26808" y="38939"/>
                </a:cubicBezTo>
                <a:cubicBezTo>
                  <a:pt x="26870" y="42339"/>
                  <a:pt x="26930" y="45738"/>
                  <a:pt x="26989" y="49139"/>
                </a:cubicBezTo>
                <a:cubicBezTo>
                  <a:pt x="27004" y="49954"/>
                  <a:pt x="27020" y="50770"/>
                  <a:pt x="27038" y="51585"/>
                </a:cubicBezTo>
                <a:cubicBezTo>
                  <a:pt x="27040" y="51665"/>
                  <a:pt x="26986" y="51804"/>
                  <a:pt x="27115" y="51805"/>
                </a:cubicBezTo>
                <a:cubicBezTo>
                  <a:pt x="27117" y="51805"/>
                  <a:pt x="27119" y="51805"/>
                  <a:pt x="27120" y="51805"/>
                </a:cubicBezTo>
                <a:cubicBezTo>
                  <a:pt x="27288" y="51805"/>
                  <a:pt x="27199" y="51650"/>
                  <a:pt x="27199" y="51571"/>
                </a:cubicBezTo>
                <a:cubicBezTo>
                  <a:pt x="27202" y="51231"/>
                  <a:pt x="27186" y="50892"/>
                  <a:pt x="27180" y="50551"/>
                </a:cubicBezTo>
                <a:cubicBezTo>
                  <a:pt x="27134" y="48252"/>
                  <a:pt x="27089" y="45951"/>
                  <a:pt x="27044" y="43651"/>
                </a:cubicBezTo>
                <a:cubicBezTo>
                  <a:pt x="26977" y="40002"/>
                  <a:pt x="26909" y="36353"/>
                  <a:pt x="26842" y="32704"/>
                </a:cubicBezTo>
                <a:cubicBezTo>
                  <a:pt x="26821" y="31639"/>
                  <a:pt x="26791" y="30575"/>
                  <a:pt x="26776" y="29509"/>
                </a:cubicBezTo>
                <a:cubicBezTo>
                  <a:pt x="26767" y="28830"/>
                  <a:pt x="26774" y="28149"/>
                  <a:pt x="26774" y="27470"/>
                </a:cubicBezTo>
                <a:lnTo>
                  <a:pt x="26774" y="27470"/>
                </a:lnTo>
                <a:cubicBezTo>
                  <a:pt x="26841" y="27543"/>
                  <a:pt x="26870" y="27625"/>
                  <a:pt x="26898" y="27706"/>
                </a:cubicBezTo>
                <a:cubicBezTo>
                  <a:pt x="27389" y="29211"/>
                  <a:pt x="27881" y="30715"/>
                  <a:pt x="28373" y="32219"/>
                </a:cubicBezTo>
                <a:cubicBezTo>
                  <a:pt x="30542" y="38871"/>
                  <a:pt x="32710" y="45524"/>
                  <a:pt x="34878" y="52177"/>
                </a:cubicBezTo>
                <a:cubicBezTo>
                  <a:pt x="35000" y="52549"/>
                  <a:pt x="35176" y="52905"/>
                  <a:pt x="35200" y="53303"/>
                </a:cubicBezTo>
                <a:lnTo>
                  <a:pt x="35404" y="53303"/>
                </a:lnTo>
                <a:cubicBezTo>
                  <a:pt x="35379" y="53195"/>
                  <a:pt x="35362" y="53084"/>
                  <a:pt x="35327" y="52979"/>
                </a:cubicBezTo>
                <a:cubicBezTo>
                  <a:pt x="33969" y="48821"/>
                  <a:pt x="32611" y="44661"/>
                  <a:pt x="31252" y="40503"/>
                </a:cubicBezTo>
                <a:cubicBezTo>
                  <a:pt x="29854" y="36222"/>
                  <a:pt x="28455" y="31932"/>
                  <a:pt x="27054" y="27634"/>
                </a:cubicBezTo>
                <a:lnTo>
                  <a:pt x="27054" y="27634"/>
                </a:lnTo>
                <a:cubicBezTo>
                  <a:pt x="27231" y="27662"/>
                  <a:pt x="27262" y="27810"/>
                  <a:pt x="27327" y="27913"/>
                </a:cubicBezTo>
                <a:cubicBezTo>
                  <a:pt x="32366" y="35909"/>
                  <a:pt x="37404" y="43905"/>
                  <a:pt x="42440" y="51904"/>
                </a:cubicBezTo>
                <a:cubicBezTo>
                  <a:pt x="42481" y="51972"/>
                  <a:pt x="42520" y="52040"/>
                  <a:pt x="42565" y="52106"/>
                </a:cubicBezTo>
                <a:cubicBezTo>
                  <a:pt x="42580" y="52133"/>
                  <a:pt x="42608" y="52147"/>
                  <a:pt x="42636" y="52147"/>
                </a:cubicBezTo>
                <a:cubicBezTo>
                  <a:pt x="42652" y="52147"/>
                  <a:pt x="42669" y="52142"/>
                  <a:pt x="42684" y="52132"/>
                </a:cubicBezTo>
                <a:cubicBezTo>
                  <a:pt x="42725" y="52109"/>
                  <a:pt x="42738" y="52055"/>
                  <a:pt x="42710" y="52017"/>
                </a:cubicBezTo>
                <a:cubicBezTo>
                  <a:pt x="42674" y="51959"/>
                  <a:pt x="42645" y="51898"/>
                  <a:pt x="42608" y="51841"/>
                </a:cubicBezTo>
                <a:cubicBezTo>
                  <a:pt x="40906" y="49139"/>
                  <a:pt x="39204" y="46439"/>
                  <a:pt x="37502" y="43739"/>
                </a:cubicBezTo>
                <a:cubicBezTo>
                  <a:pt x="34208" y="38510"/>
                  <a:pt x="30916" y="33281"/>
                  <a:pt x="27623" y="28050"/>
                </a:cubicBezTo>
                <a:cubicBezTo>
                  <a:pt x="27564" y="27958"/>
                  <a:pt x="27453" y="27873"/>
                  <a:pt x="27509" y="27723"/>
                </a:cubicBezTo>
                <a:lnTo>
                  <a:pt x="27509" y="27723"/>
                </a:lnTo>
                <a:cubicBezTo>
                  <a:pt x="27685" y="27780"/>
                  <a:pt x="27770" y="27922"/>
                  <a:pt x="27879" y="28030"/>
                </a:cubicBezTo>
                <a:cubicBezTo>
                  <a:pt x="34626" y="34776"/>
                  <a:pt x="41374" y="41522"/>
                  <a:pt x="48119" y="48269"/>
                </a:cubicBezTo>
                <a:cubicBezTo>
                  <a:pt x="48184" y="48334"/>
                  <a:pt x="48247" y="48398"/>
                  <a:pt x="48312" y="48462"/>
                </a:cubicBezTo>
                <a:cubicBezTo>
                  <a:pt x="48340" y="48488"/>
                  <a:pt x="48370" y="48520"/>
                  <a:pt x="48405" y="48520"/>
                </a:cubicBezTo>
                <a:cubicBezTo>
                  <a:pt x="48421" y="48520"/>
                  <a:pt x="48438" y="48514"/>
                  <a:pt x="48456" y="48499"/>
                </a:cubicBezTo>
                <a:cubicBezTo>
                  <a:pt x="48531" y="48435"/>
                  <a:pt x="48480" y="48380"/>
                  <a:pt x="48432" y="48331"/>
                </a:cubicBezTo>
                <a:cubicBezTo>
                  <a:pt x="48377" y="48273"/>
                  <a:pt x="48320" y="48218"/>
                  <a:pt x="48264" y="48162"/>
                </a:cubicBezTo>
                <a:lnTo>
                  <a:pt x="42006" y="41904"/>
                </a:lnTo>
                <a:cubicBezTo>
                  <a:pt x="37306" y="37203"/>
                  <a:pt x="32607" y="32502"/>
                  <a:pt x="27907" y="27799"/>
                </a:cubicBezTo>
                <a:cubicBezTo>
                  <a:pt x="27819" y="27713"/>
                  <a:pt x="27685" y="27649"/>
                  <a:pt x="27676" y="27477"/>
                </a:cubicBezTo>
                <a:cubicBezTo>
                  <a:pt x="27678" y="27476"/>
                  <a:pt x="27681" y="27476"/>
                  <a:pt x="27683" y="27476"/>
                </a:cubicBezTo>
                <a:cubicBezTo>
                  <a:pt x="27822" y="27476"/>
                  <a:pt x="27904" y="27559"/>
                  <a:pt x="27992" y="27614"/>
                </a:cubicBezTo>
                <a:cubicBezTo>
                  <a:pt x="35902" y="32596"/>
                  <a:pt x="43816" y="37575"/>
                  <a:pt x="51728" y="42555"/>
                </a:cubicBezTo>
                <a:cubicBezTo>
                  <a:pt x="51809" y="42606"/>
                  <a:pt x="51908" y="42741"/>
                  <a:pt x="52002" y="42741"/>
                </a:cubicBezTo>
                <a:cubicBezTo>
                  <a:pt x="52037" y="42741"/>
                  <a:pt x="52071" y="42722"/>
                  <a:pt x="52103" y="42674"/>
                </a:cubicBezTo>
                <a:cubicBezTo>
                  <a:pt x="52180" y="42562"/>
                  <a:pt x="51929" y="42488"/>
                  <a:pt x="51818" y="42418"/>
                </a:cubicBezTo>
                <a:cubicBezTo>
                  <a:pt x="43870" y="37408"/>
                  <a:pt x="35922" y="32400"/>
                  <a:pt x="27972" y="27393"/>
                </a:cubicBezTo>
                <a:cubicBezTo>
                  <a:pt x="27885" y="27339"/>
                  <a:pt x="27754" y="27319"/>
                  <a:pt x="27737" y="27179"/>
                </a:cubicBezTo>
                <a:cubicBezTo>
                  <a:pt x="27771" y="27158"/>
                  <a:pt x="27803" y="27151"/>
                  <a:pt x="27833" y="27151"/>
                </a:cubicBezTo>
                <a:cubicBezTo>
                  <a:pt x="27901" y="27151"/>
                  <a:pt x="27962" y="27189"/>
                  <a:pt x="28026" y="27210"/>
                </a:cubicBezTo>
                <a:cubicBezTo>
                  <a:pt x="29208" y="27594"/>
                  <a:pt x="30391" y="27978"/>
                  <a:pt x="31573" y="28362"/>
                </a:cubicBezTo>
                <a:cubicBezTo>
                  <a:pt x="38700" y="30687"/>
                  <a:pt x="45825" y="33012"/>
                  <a:pt x="52950" y="35339"/>
                </a:cubicBezTo>
                <a:cubicBezTo>
                  <a:pt x="53046" y="35371"/>
                  <a:pt x="53140" y="35405"/>
                  <a:pt x="53240" y="35405"/>
                </a:cubicBezTo>
                <a:cubicBezTo>
                  <a:pt x="53262" y="35405"/>
                  <a:pt x="53284" y="35403"/>
                  <a:pt x="53306" y="35399"/>
                </a:cubicBezTo>
                <a:lnTo>
                  <a:pt x="53306" y="35264"/>
                </a:lnTo>
                <a:cubicBezTo>
                  <a:pt x="52910" y="35139"/>
                  <a:pt x="52512" y="35017"/>
                  <a:pt x="52115" y="34889"/>
                </a:cubicBezTo>
                <a:cubicBezTo>
                  <a:pt x="44013" y="32244"/>
                  <a:pt x="35912" y="29601"/>
                  <a:pt x="27811" y="26955"/>
                </a:cubicBezTo>
                <a:cubicBezTo>
                  <a:pt x="27723" y="26926"/>
                  <a:pt x="27609" y="26929"/>
                  <a:pt x="27560" y="26815"/>
                </a:cubicBezTo>
                <a:cubicBezTo>
                  <a:pt x="27620" y="26772"/>
                  <a:pt x="27682" y="26761"/>
                  <a:pt x="27744" y="26761"/>
                </a:cubicBezTo>
                <a:cubicBezTo>
                  <a:pt x="27805" y="26761"/>
                  <a:pt x="27866" y="26771"/>
                  <a:pt x="27924" y="26773"/>
                </a:cubicBezTo>
                <a:cubicBezTo>
                  <a:pt x="31051" y="26832"/>
                  <a:pt x="34177" y="26892"/>
                  <a:pt x="37303" y="26955"/>
                </a:cubicBezTo>
                <a:cubicBezTo>
                  <a:pt x="39038" y="26987"/>
                  <a:pt x="40772" y="27009"/>
                  <a:pt x="42506" y="27043"/>
                </a:cubicBezTo>
                <a:cubicBezTo>
                  <a:pt x="45530" y="27103"/>
                  <a:pt x="48554" y="27166"/>
                  <a:pt x="51578" y="27231"/>
                </a:cubicBezTo>
                <a:cubicBezTo>
                  <a:pt x="51615" y="27232"/>
                  <a:pt x="51665" y="27245"/>
                  <a:pt x="51709" y="27245"/>
                </a:cubicBezTo>
                <a:cubicBezTo>
                  <a:pt x="51756" y="27245"/>
                  <a:pt x="51796" y="27229"/>
                  <a:pt x="51799" y="27162"/>
                </a:cubicBezTo>
                <a:cubicBezTo>
                  <a:pt x="51804" y="27068"/>
                  <a:pt x="51755" y="27049"/>
                  <a:pt x="51696" y="27049"/>
                </a:cubicBezTo>
                <a:cubicBezTo>
                  <a:pt x="51654" y="27049"/>
                  <a:pt x="51607" y="27058"/>
                  <a:pt x="51571" y="27058"/>
                </a:cubicBezTo>
                <a:cubicBezTo>
                  <a:pt x="51570" y="27058"/>
                  <a:pt x="51569" y="27058"/>
                  <a:pt x="51568" y="27058"/>
                </a:cubicBezTo>
                <a:cubicBezTo>
                  <a:pt x="48906" y="27003"/>
                  <a:pt x="46243" y="26949"/>
                  <a:pt x="43581" y="26898"/>
                </a:cubicBezTo>
                <a:cubicBezTo>
                  <a:pt x="41542" y="26859"/>
                  <a:pt x="39502" y="26821"/>
                  <a:pt x="37464" y="26782"/>
                </a:cubicBezTo>
                <a:cubicBezTo>
                  <a:pt x="34643" y="26730"/>
                  <a:pt x="31823" y="26679"/>
                  <a:pt x="29002" y="26626"/>
                </a:cubicBezTo>
                <a:cubicBezTo>
                  <a:pt x="28820" y="26623"/>
                  <a:pt x="28638" y="26622"/>
                  <a:pt x="28456" y="26622"/>
                </a:cubicBezTo>
                <a:cubicBezTo>
                  <a:pt x="28091" y="26622"/>
                  <a:pt x="27726" y="26626"/>
                  <a:pt x="27362" y="26626"/>
                </a:cubicBezTo>
                <a:cubicBezTo>
                  <a:pt x="27358" y="26589"/>
                  <a:pt x="27353" y="26552"/>
                  <a:pt x="27348" y="26517"/>
                </a:cubicBezTo>
                <a:cubicBezTo>
                  <a:pt x="27456" y="26471"/>
                  <a:pt x="27564" y="26423"/>
                  <a:pt x="27674" y="26381"/>
                </a:cubicBezTo>
                <a:cubicBezTo>
                  <a:pt x="33352" y="24306"/>
                  <a:pt x="39030" y="22231"/>
                  <a:pt x="44708" y="20155"/>
                </a:cubicBezTo>
                <a:cubicBezTo>
                  <a:pt x="45717" y="19788"/>
                  <a:pt x="46726" y="19423"/>
                  <a:pt x="47732" y="19051"/>
                </a:cubicBezTo>
                <a:cubicBezTo>
                  <a:pt x="47803" y="19024"/>
                  <a:pt x="47953" y="19028"/>
                  <a:pt x="47895" y="18893"/>
                </a:cubicBezTo>
                <a:cubicBezTo>
                  <a:pt x="47880" y="18857"/>
                  <a:pt x="47854" y="18844"/>
                  <a:pt x="47824" y="18844"/>
                </a:cubicBezTo>
                <a:cubicBezTo>
                  <a:pt x="47780" y="18844"/>
                  <a:pt x="47726" y="18870"/>
                  <a:pt x="47683" y="18886"/>
                </a:cubicBezTo>
                <a:cubicBezTo>
                  <a:pt x="47641" y="18901"/>
                  <a:pt x="47598" y="18915"/>
                  <a:pt x="47554" y="18930"/>
                </a:cubicBezTo>
                <a:cubicBezTo>
                  <a:pt x="43373" y="20459"/>
                  <a:pt x="39192" y="21988"/>
                  <a:pt x="35011" y="23516"/>
                </a:cubicBezTo>
                <a:cubicBezTo>
                  <a:pt x="32452" y="24451"/>
                  <a:pt x="29894" y="25383"/>
                  <a:pt x="27335" y="26312"/>
                </a:cubicBezTo>
                <a:lnTo>
                  <a:pt x="27228" y="26233"/>
                </a:lnTo>
                <a:cubicBezTo>
                  <a:pt x="27313" y="26142"/>
                  <a:pt x="27393" y="26046"/>
                  <a:pt x="27481" y="25958"/>
                </a:cubicBezTo>
                <a:cubicBezTo>
                  <a:pt x="32206" y="21234"/>
                  <a:pt x="36928" y="16509"/>
                  <a:pt x="41654" y="11785"/>
                </a:cubicBezTo>
                <a:cubicBezTo>
                  <a:pt x="41702" y="11737"/>
                  <a:pt x="41762" y="11697"/>
                  <a:pt x="41795" y="11640"/>
                </a:cubicBezTo>
                <a:cubicBezTo>
                  <a:pt x="41836" y="11566"/>
                  <a:pt x="42023" y="11532"/>
                  <a:pt x="41892" y="11409"/>
                </a:cubicBezTo>
                <a:cubicBezTo>
                  <a:pt x="41867" y="11385"/>
                  <a:pt x="41845" y="11376"/>
                  <a:pt x="41826" y="11376"/>
                </a:cubicBezTo>
                <a:cubicBezTo>
                  <a:pt x="41764" y="11376"/>
                  <a:pt x="41729" y="11474"/>
                  <a:pt x="41687" y="11512"/>
                </a:cubicBezTo>
                <a:cubicBezTo>
                  <a:pt x="41528" y="11655"/>
                  <a:pt x="41380" y="11813"/>
                  <a:pt x="41227" y="11966"/>
                </a:cubicBezTo>
                <a:cubicBezTo>
                  <a:pt x="36575" y="16617"/>
                  <a:pt x="31922" y="21269"/>
                  <a:pt x="27268" y="25920"/>
                </a:cubicBezTo>
                <a:cubicBezTo>
                  <a:pt x="27191" y="25997"/>
                  <a:pt x="27133" y="26132"/>
                  <a:pt x="26991" y="26132"/>
                </a:cubicBezTo>
                <a:cubicBezTo>
                  <a:pt x="26963" y="26132"/>
                  <a:pt x="26932" y="26127"/>
                  <a:pt x="26898" y="26116"/>
                </a:cubicBezTo>
                <a:cubicBezTo>
                  <a:pt x="27011" y="26000"/>
                  <a:pt x="27035" y="25855"/>
                  <a:pt x="27083" y="25721"/>
                </a:cubicBezTo>
                <a:cubicBezTo>
                  <a:pt x="29501" y="19109"/>
                  <a:pt x="31914" y="12496"/>
                  <a:pt x="34324" y="5882"/>
                </a:cubicBezTo>
                <a:cubicBezTo>
                  <a:pt x="34376" y="5737"/>
                  <a:pt x="34562" y="5507"/>
                  <a:pt x="34401" y="5444"/>
                </a:cubicBezTo>
                <a:cubicBezTo>
                  <a:pt x="34386" y="5438"/>
                  <a:pt x="34373" y="5435"/>
                  <a:pt x="34360" y="5435"/>
                </a:cubicBezTo>
                <a:cubicBezTo>
                  <a:pt x="34238" y="5435"/>
                  <a:pt x="34224" y="5691"/>
                  <a:pt x="34177" y="5817"/>
                </a:cubicBezTo>
                <a:cubicBezTo>
                  <a:pt x="31764" y="12407"/>
                  <a:pt x="29354" y="18997"/>
                  <a:pt x="26947" y="25588"/>
                </a:cubicBezTo>
                <a:cubicBezTo>
                  <a:pt x="26901" y="25715"/>
                  <a:pt x="26892" y="25872"/>
                  <a:pt x="26758" y="25963"/>
                </a:cubicBezTo>
                <a:cubicBezTo>
                  <a:pt x="26671" y="25860"/>
                  <a:pt x="26707" y="25755"/>
                  <a:pt x="26705" y="25656"/>
                </a:cubicBezTo>
                <a:cubicBezTo>
                  <a:pt x="26659" y="23391"/>
                  <a:pt x="26612" y="21124"/>
                  <a:pt x="26568" y="18859"/>
                </a:cubicBezTo>
                <a:cubicBezTo>
                  <a:pt x="26498" y="15267"/>
                  <a:pt x="26430" y="11677"/>
                  <a:pt x="26364" y="8087"/>
                </a:cubicBezTo>
                <a:cubicBezTo>
                  <a:pt x="26324" y="5968"/>
                  <a:pt x="26285" y="3850"/>
                  <a:pt x="26248" y="1731"/>
                </a:cubicBezTo>
                <a:cubicBezTo>
                  <a:pt x="26247" y="1651"/>
                  <a:pt x="26302" y="1506"/>
                  <a:pt x="26165" y="1506"/>
                </a:cubicBezTo>
                <a:cubicBezTo>
                  <a:pt x="26157" y="1506"/>
                  <a:pt x="26148" y="1507"/>
                  <a:pt x="26139" y="1508"/>
                </a:cubicBezTo>
                <a:cubicBezTo>
                  <a:pt x="26008" y="1523"/>
                  <a:pt x="26085" y="1659"/>
                  <a:pt x="26086" y="1735"/>
                </a:cubicBezTo>
                <a:cubicBezTo>
                  <a:pt x="26119" y="3514"/>
                  <a:pt x="26160" y="5291"/>
                  <a:pt x="26194" y="7070"/>
                </a:cubicBezTo>
                <a:cubicBezTo>
                  <a:pt x="26265" y="10741"/>
                  <a:pt x="26333" y="14411"/>
                  <a:pt x="26400" y="18082"/>
                </a:cubicBezTo>
                <a:cubicBezTo>
                  <a:pt x="26437" y="20009"/>
                  <a:pt x="26477" y="21934"/>
                  <a:pt x="26509" y="23861"/>
                </a:cubicBezTo>
                <a:cubicBezTo>
                  <a:pt x="26521" y="24539"/>
                  <a:pt x="26512" y="25219"/>
                  <a:pt x="26512" y="25949"/>
                </a:cubicBezTo>
                <a:cubicBezTo>
                  <a:pt x="26474" y="25855"/>
                  <a:pt x="26452" y="25806"/>
                  <a:pt x="26435" y="25756"/>
                </a:cubicBezTo>
                <a:cubicBezTo>
                  <a:pt x="24921" y="21114"/>
                  <a:pt x="23408" y="16471"/>
                  <a:pt x="21896" y="11827"/>
                </a:cubicBezTo>
                <a:cubicBezTo>
                  <a:pt x="20611" y="7885"/>
                  <a:pt x="19327" y="3942"/>
                  <a:pt x="18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33"/>
          <p:cNvGrpSpPr/>
          <p:nvPr/>
        </p:nvGrpSpPr>
        <p:grpSpPr>
          <a:xfrm>
            <a:off x="-583200" y="94347"/>
            <a:ext cx="1166400" cy="1484100"/>
            <a:chOff x="4383000" y="189400"/>
            <a:chExt cx="1166400" cy="1484100"/>
          </a:xfrm>
        </p:grpSpPr>
        <p:sp>
          <p:nvSpPr>
            <p:cNvPr id="810" name="Google Shape;810;p33"/>
            <p:cNvSpPr/>
            <p:nvPr/>
          </p:nvSpPr>
          <p:spPr>
            <a:xfrm>
              <a:off x="4383000" y="11977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4383000" y="9730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4383000" y="1894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" name="Google Shape;813;p33"/>
          <p:cNvSpPr/>
          <p:nvPr/>
        </p:nvSpPr>
        <p:spPr>
          <a:xfrm>
            <a:off x="318475" y="50025"/>
            <a:ext cx="394800" cy="3948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33"/>
          <p:cNvGrpSpPr/>
          <p:nvPr/>
        </p:nvGrpSpPr>
        <p:grpSpPr>
          <a:xfrm rot="5400000">
            <a:off x="-572233" y="4601472"/>
            <a:ext cx="1580400" cy="990525"/>
            <a:chOff x="6568974" y="369225"/>
            <a:chExt cx="1580400" cy="990525"/>
          </a:xfrm>
        </p:grpSpPr>
        <p:cxnSp>
          <p:nvCxnSpPr>
            <p:cNvPr id="815" name="Google Shape;815;p33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33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33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33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33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33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33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33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33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33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33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33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 r="19"/>
          <a:stretch/>
        </p:blipFill>
        <p:spPr>
          <a:xfrm rot="10800000" flipH="1">
            <a:off x="638" y="-1"/>
            <a:ext cx="9142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713225" y="2421425"/>
            <a:ext cx="7297800" cy="15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86450"/>
            <a:ext cx="1593900" cy="1312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713225" y="4146350"/>
            <a:ext cx="4128900" cy="3750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/>
          <p:nvPr/>
        </p:nvSpPr>
        <p:spPr>
          <a:xfrm rot="2474018">
            <a:off x="-137181" y="-675055"/>
            <a:ext cx="1256392" cy="1777189"/>
          </a:xfrm>
          <a:custGeom>
            <a:avLst/>
            <a:gdLst/>
            <a:ahLst/>
            <a:cxnLst/>
            <a:rect l="l" t="t" r="r" b="b"/>
            <a:pathLst>
              <a:path w="56316" h="79660" extrusionOk="0">
                <a:moveTo>
                  <a:pt x="10583" y="24740"/>
                </a:moveTo>
                <a:cubicBezTo>
                  <a:pt x="11911" y="24740"/>
                  <a:pt x="13338" y="25344"/>
                  <a:pt x="14564" y="25863"/>
                </a:cubicBezTo>
                <a:lnTo>
                  <a:pt x="14712" y="25924"/>
                </a:lnTo>
                <a:cubicBezTo>
                  <a:pt x="14061" y="25705"/>
                  <a:pt x="13396" y="25557"/>
                  <a:pt x="12746" y="25557"/>
                </a:cubicBezTo>
                <a:cubicBezTo>
                  <a:pt x="12116" y="25557"/>
                  <a:pt x="11499" y="25696"/>
                  <a:pt x="10920" y="26045"/>
                </a:cubicBezTo>
                <a:cubicBezTo>
                  <a:pt x="9200" y="27078"/>
                  <a:pt x="9263" y="29498"/>
                  <a:pt x="9618" y="31346"/>
                </a:cubicBezTo>
                <a:cubicBezTo>
                  <a:pt x="10721" y="37075"/>
                  <a:pt x="13196" y="42500"/>
                  <a:pt x="15590" y="47746"/>
                </a:cubicBezTo>
                <a:cubicBezTo>
                  <a:pt x="17144" y="51153"/>
                  <a:pt x="18727" y="54621"/>
                  <a:pt x="19943" y="58202"/>
                </a:cubicBezTo>
                <a:cubicBezTo>
                  <a:pt x="18479" y="54115"/>
                  <a:pt x="16471" y="50219"/>
                  <a:pt x="14501" y="46399"/>
                </a:cubicBezTo>
                <a:cubicBezTo>
                  <a:pt x="11864" y="41289"/>
                  <a:pt x="9139" y="36003"/>
                  <a:pt x="7769" y="30362"/>
                </a:cubicBezTo>
                <a:cubicBezTo>
                  <a:pt x="7422" y="28930"/>
                  <a:pt x="7081" y="26364"/>
                  <a:pt x="8709" y="25275"/>
                </a:cubicBezTo>
                <a:cubicBezTo>
                  <a:pt x="9284" y="24890"/>
                  <a:pt x="9921" y="24740"/>
                  <a:pt x="10583" y="24740"/>
                </a:cubicBezTo>
                <a:close/>
                <a:moveTo>
                  <a:pt x="21355" y="65545"/>
                </a:moveTo>
                <a:cubicBezTo>
                  <a:pt x="21361" y="65620"/>
                  <a:pt x="21364" y="65696"/>
                  <a:pt x="21367" y="65770"/>
                </a:cubicBezTo>
                <a:cubicBezTo>
                  <a:pt x="21355" y="65747"/>
                  <a:pt x="21342" y="65724"/>
                  <a:pt x="21329" y="65703"/>
                </a:cubicBezTo>
                <a:lnTo>
                  <a:pt x="21329" y="65703"/>
                </a:lnTo>
                <a:cubicBezTo>
                  <a:pt x="21332" y="65686"/>
                  <a:pt x="21336" y="65671"/>
                  <a:pt x="21339" y="65654"/>
                </a:cubicBezTo>
                <a:cubicBezTo>
                  <a:pt x="21345" y="65619"/>
                  <a:pt x="21349" y="65582"/>
                  <a:pt x="21355" y="65545"/>
                </a:cubicBezTo>
                <a:close/>
                <a:moveTo>
                  <a:pt x="12815" y="58236"/>
                </a:moveTo>
                <a:cubicBezTo>
                  <a:pt x="16015" y="58236"/>
                  <a:pt x="19218" y="59381"/>
                  <a:pt x="20805" y="62521"/>
                </a:cubicBezTo>
                <a:cubicBezTo>
                  <a:pt x="20866" y="62763"/>
                  <a:pt x="20929" y="63005"/>
                  <a:pt x="20981" y="63252"/>
                </a:cubicBezTo>
                <a:cubicBezTo>
                  <a:pt x="19545" y="60757"/>
                  <a:pt x="17127" y="59785"/>
                  <a:pt x="15262" y="59413"/>
                </a:cubicBezTo>
                <a:cubicBezTo>
                  <a:pt x="14473" y="59257"/>
                  <a:pt x="13634" y="59180"/>
                  <a:pt x="12779" y="59180"/>
                </a:cubicBezTo>
                <a:cubicBezTo>
                  <a:pt x="11025" y="59180"/>
                  <a:pt x="9201" y="59502"/>
                  <a:pt x="7587" y="60122"/>
                </a:cubicBezTo>
                <a:cubicBezTo>
                  <a:pt x="5983" y="60737"/>
                  <a:pt x="4788" y="61495"/>
                  <a:pt x="3937" y="62441"/>
                </a:cubicBezTo>
                <a:cubicBezTo>
                  <a:pt x="2982" y="63500"/>
                  <a:pt x="2445" y="64940"/>
                  <a:pt x="2411" y="66478"/>
                </a:cubicBezTo>
                <a:cubicBezTo>
                  <a:pt x="2198" y="64750"/>
                  <a:pt x="2645" y="63067"/>
                  <a:pt x="3647" y="61843"/>
                </a:cubicBezTo>
                <a:cubicBezTo>
                  <a:pt x="4432" y="60885"/>
                  <a:pt x="5566" y="60088"/>
                  <a:pt x="7114" y="59410"/>
                </a:cubicBezTo>
                <a:cubicBezTo>
                  <a:pt x="8729" y="58700"/>
                  <a:pt x="10770" y="58236"/>
                  <a:pt x="12815" y="58236"/>
                </a:cubicBezTo>
                <a:close/>
                <a:moveTo>
                  <a:pt x="21242" y="66065"/>
                </a:moveTo>
                <a:cubicBezTo>
                  <a:pt x="21285" y="66143"/>
                  <a:pt x="21327" y="66222"/>
                  <a:pt x="21367" y="66304"/>
                </a:cubicBezTo>
                <a:cubicBezTo>
                  <a:pt x="21361" y="66409"/>
                  <a:pt x="21353" y="66512"/>
                  <a:pt x="21342" y="66617"/>
                </a:cubicBezTo>
                <a:cubicBezTo>
                  <a:pt x="21281" y="66523"/>
                  <a:pt x="21216" y="66432"/>
                  <a:pt x="21151" y="66343"/>
                </a:cubicBezTo>
                <a:lnTo>
                  <a:pt x="21149" y="66344"/>
                </a:lnTo>
                <a:cubicBezTo>
                  <a:pt x="21183" y="66252"/>
                  <a:pt x="21216" y="66159"/>
                  <a:pt x="21242" y="66065"/>
                </a:cubicBezTo>
                <a:close/>
                <a:moveTo>
                  <a:pt x="21578" y="66782"/>
                </a:moveTo>
                <a:cubicBezTo>
                  <a:pt x="21580" y="66784"/>
                  <a:pt x="21582" y="66785"/>
                  <a:pt x="21582" y="66788"/>
                </a:cubicBezTo>
                <a:cubicBezTo>
                  <a:pt x="21586" y="66866"/>
                  <a:pt x="21589" y="66944"/>
                  <a:pt x="21592" y="67023"/>
                </a:cubicBezTo>
                <a:lnTo>
                  <a:pt x="21592" y="67025"/>
                </a:lnTo>
                <a:cubicBezTo>
                  <a:pt x="21578" y="67000"/>
                  <a:pt x="21565" y="66978"/>
                  <a:pt x="21551" y="66955"/>
                </a:cubicBezTo>
                <a:cubicBezTo>
                  <a:pt x="21560" y="66898"/>
                  <a:pt x="21571" y="66839"/>
                  <a:pt x="21578" y="66782"/>
                </a:cubicBezTo>
                <a:close/>
                <a:moveTo>
                  <a:pt x="21038" y="66623"/>
                </a:moveTo>
                <a:cubicBezTo>
                  <a:pt x="21123" y="66745"/>
                  <a:pt x="21207" y="66870"/>
                  <a:pt x="21284" y="67000"/>
                </a:cubicBezTo>
                <a:cubicBezTo>
                  <a:pt x="21273" y="67052"/>
                  <a:pt x="21267" y="67106"/>
                  <a:pt x="21254" y="67159"/>
                </a:cubicBezTo>
                <a:cubicBezTo>
                  <a:pt x="21241" y="67217"/>
                  <a:pt x="21220" y="67273"/>
                  <a:pt x="21205" y="67330"/>
                </a:cubicBezTo>
                <a:cubicBezTo>
                  <a:pt x="21102" y="67197"/>
                  <a:pt x="20994" y="67071"/>
                  <a:pt x="20883" y="66949"/>
                </a:cubicBezTo>
                <a:cubicBezTo>
                  <a:pt x="20940" y="66841"/>
                  <a:pt x="20991" y="66733"/>
                  <a:pt x="21038" y="66623"/>
                </a:cubicBezTo>
                <a:close/>
                <a:moveTo>
                  <a:pt x="12745" y="59447"/>
                </a:moveTo>
                <a:cubicBezTo>
                  <a:pt x="16146" y="59447"/>
                  <a:pt x="19617" y="60689"/>
                  <a:pt x="21133" y="64122"/>
                </a:cubicBezTo>
                <a:cubicBezTo>
                  <a:pt x="21146" y="64249"/>
                  <a:pt x="21154" y="64375"/>
                  <a:pt x="21160" y="64503"/>
                </a:cubicBezTo>
                <a:lnTo>
                  <a:pt x="21160" y="64505"/>
                </a:lnTo>
                <a:cubicBezTo>
                  <a:pt x="19823" y="62180"/>
                  <a:pt x="17588" y="61166"/>
                  <a:pt x="15828" y="60728"/>
                </a:cubicBezTo>
                <a:cubicBezTo>
                  <a:pt x="14841" y="60483"/>
                  <a:pt x="13768" y="60362"/>
                  <a:pt x="12676" y="60362"/>
                </a:cubicBezTo>
                <a:cubicBezTo>
                  <a:pt x="11146" y="60362"/>
                  <a:pt x="9580" y="60599"/>
                  <a:pt x="8163" y="61067"/>
                </a:cubicBezTo>
                <a:cubicBezTo>
                  <a:pt x="6538" y="61604"/>
                  <a:pt x="5315" y="62302"/>
                  <a:pt x="4423" y="63201"/>
                </a:cubicBezTo>
                <a:cubicBezTo>
                  <a:pt x="3374" y="64260"/>
                  <a:pt x="2763" y="65755"/>
                  <a:pt x="2702" y="67369"/>
                </a:cubicBezTo>
                <a:cubicBezTo>
                  <a:pt x="2698" y="67328"/>
                  <a:pt x="2692" y="67287"/>
                  <a:pt x="2688" y="67247"/>
                </a:cubicBezTo>
                <a:cubicBezTo>
                  <a:pt x="2531" y="65489"/>
                  <a:pt x="3054" y="63800"/>
                  <a:pt x="4125" y="62612"/>
                </a:cubicBezTo>
                <a:cubicBezTo>
                  <a:pt x="4949" y="61698"/>
                  <a:pt x="6112" y="60961"/>
                  <a:pt x="7678" y="60361"/>
                </a:cubicBezTo>
                <a:cubicBezTo>
                  <a:pt x="9141" y="59799"/>
                  <a:pt x="10932" y="59447"/>
                  <a:pt x="12745" y="59447"/>
                </a:cubicBezTo>
                <a:close/>
                <a:moveTo>
                  <a:pt x="21469" y="67328"/>
                </a:moveTo>
                <a:cubicBezTo>
                  <a:pt x="21512" y="67409"/>
                  <a:pt x="21552" y="67490"/>
                  <a:pt x="21592" y="67572"/>
                </a:cubicBezTo>
                <a:cubicBezTo>
                  <a:pt x="21588" y="67662"/>
                  <a:pt x="21580" y="67753"/>
                  <a:pt x="21572" y="67844"/>
                </a:cubicBezTo>
                <a:lnTo>
                  <a:pt x="21572" y="67845"/>
                </a:lnTo>
                <a:cubicBezTo>
                  <a:pt x="21514" y="67757"/>
                  <a:pt x="21457" y="67671"/>
                  <a:pt x="21396" y="67588"/>
                </a:cubicBezTo>
                <a:cubicBezTo>
                  <a:pt x="21424" y="67503"/>
                  <a:pt x="21447" y="67415"/>
                  <a:pt x="21469" y="67328"/>
                </a:cubicBezTo>
                <a:close/>
                <a:moveTo>
                  <a:pt x="20748" y="67196"/>
                </a:moveTo>
                <a:cubicBezTo>
                  <a:pt x="20873" y="67336"/>
                  <a:pt x="20992" y="67484"/>
                  <a:pt x="21108" y="67637"/>
                </a:cubicBezTo>
                <a:cubicBezTo>
                  <a:pt x="21063" y="67756"/>
                  <a:pt x="21014" y="67875"/>
                  <a:pt x="20960" y="67992"/>
                </a:cubicBezTo>
                <a:cubicBezTo>
                  <a:pt x="20813" y="67839"/>
                  <a:pt x="20663" y="67693"/>
                  <a:pt x="20511" y="67555"/>
                </a:cubicBezTo>
                <a:cubicBezTo>
                  <a:pt x="20596" y="67436"/>
                  <a:pt x="20674" y="67316"/>
                  <a:pt x="20748" y="67196"/>
                </a:cubicBezTo>
                <a:close/>
                <a:moveTo>
                  <a:pt x="12648" y="60624"/>
                </a:moveTo>
                <a:cubicBezTo>
                  <a:pt x="16022" y="60624"/>
                  <a:pt x="19549" y="61811"/>
                  <a:pt x="21153" y="65033"/>
                </a:cubicBezTo>
                <a:cubicBezTo>
                  <a:pt x="21148" y="65145"/>
                  <a:pt x="21137" y="65259"/>
                  <a:pt x="21123" y="65372"/>
                </a:cubicBezTo>
                <a:lnTo>
                  <a:pt x="21123" y="65374"/>
                </a:lnTo>
                <a:cubicBezTo>
                  <a:pt x="19272" y="62581"/>
                  <a:pt x="15780" y="61518"/>
                  <a:pt x="12520" y="61518"/>
                </a:cubicBezTo>
                <a:cubicBezTo>
                  <a:pt x="11176" y="61518"/>
                  <a:pt x="9872" y="61698"/>
                  <a:pt x="8738" y="62013"/>
                </a:cubicBezTo>
                <a:cubicBezTo>
                  <a:pt x="7093" y="62470"/>
                  <a:pt x="5841" y="63106"/>
                  <a:pt x="4909" y="63959"/>
                </a:cubicBezTo>
                <a:cubicBezTo>
                  <a:pt x="3762" y="65011"/>
                  <a:pt x="3068" y="66563"/>
                  <a:pt x="2977" y="68259"/>
                </a:cubicBezTo>
                <a:cubicBezTo>
                  <a:pt x="2968" y="68146"/>
                  <a:pt x="2960" y="68032"/>
                  <a:pt x="2955" y="67919"/>
                </a:cubicBezTo>
                <a:cubicBezTo>
                  <a:pt x="2883" y="66164"/>
                  <a:pt x="3483" y="64510"/>
                  <a:pt x="4603" y="63379"/>
                </a:cubicBezTo>
                <a:cubicBezTo>
                  <a:pt x="5466" y="62510"/>
                  <a:pt x="6655" y="61833"/>
                  <a:pt x="8241" y="61310"/>
                </a:cubicBezTo>
                <a:cubicBezTo>
                  <a:pt x="9537" y="60882"/>
                  <a:pt x="11076" y="60624"/>
                  <a:pt x="12648" y="60624"/>
                </a:cubicBezTo>
                <a:close/>
                <a:moveTo>
                  <a:pt x="21807" y="68057"/>
                </a:moveTo>
                <a:cubicBezTo>
                  <a:pt x="21814" y="68077"/>
                  <a:pt x="21824" y="68097"/>
                  <a:pt x="21831" y="68118"/>
                </a:cubicBezTo>
                <a:cubicBezTo>
                  <a:pt x="21835" y="68171"/>
                  <a:pt x="21835" y="68223"/>
                  <a:pt x="21836" y="68277"/>
                </a:cubicBezTo>
                <a:lnTo>
                  <a:pt x="21836" y="68279"/>
                </a:lnTo>
                <a:cubicBezTo>
                  <a:pt x="21819" y="68250"/>
                  <a:pt x="21804" y="68219"/>
                  <a:pt x="21787" y="68189"/>
                </a:cubicBezTo>
                <a:cubicBezTo>
                  <a:pt x="21793" y="68145"/>
                  <a:pt x="21801" y="68101"/>
                  <a:pt x="21807" y="68057"/>
                </a:cubicBezTo>
                <a:close/>
                <a:moveTo>
                  <a:pt x="21285" y="67884"/>
                </a:moveTo>
                <a:cubicBezTo>
                  <a:pt x="21367" y="68003"/>
                  <a:pt x="21446" y="68125"/>
                  <a:pt x="21520" y="68250"/>
                </a:cubicBezTo>
                <a:cubicBezTo>
                  <a:pt x="21503" y="68356"/>
                  <a:pt x="21480" y="68459"/>
                  <a:pt x="21453" y="68564"/>
                </a:cubicBezTo>
                <a:cubicBezTo>
                  <a:pt x="21353" y="68435"/>
                  <a:pt x="21250" y="68310"/>
                  <a:pt x="21145" y="68192"/>
                </a:cubicBezTo>
                <a:lnTo>
                  <a:pt x="21145" y="68192"/>
                </a:lnTo>
                <a:cubicBezTo>
                  <a:pt x="21196" y="68090"/>
                  <a:pt x="21242" y="67987"/>
                  <a:pt x="21285" y="67884"/>
                </a:cubicBezTo>
                <a:close/>
                <a:moveTo>
                  <a:pt x="20346" y="67765"/>
                </a:moveTo>
                <a:cubicBezTo>
                  <a:pt x="20515" y="67918"/>
                  <a:pt x="20677" y="68078"/>
                  <a:pt x="20835" y="68243"/>
                </a:cubicBezTo>
                <a:cubicBezTo>
                  <a:pt x="20764" y="68373"/>
                  <a:pt x="20684" y="68500"/>
                  <a:pt x="20597" y="68625"/>
                </a:cubicBezTo>
                <a:cubicBezTo>
                  <a:pt x="20409" y="68461"/>
                  <a:pt x="20210" y="68307"/>
                  <a:pt x="20008" y="68157"/>
                </a:cubicBezTo>
                <a:cubicBezTo>
                  <a:pt x="20128" y="68029"/>
                  <a:pt x="20241" y="67898"/>
                  <a:pt x="20346" y="67765"/>
                </a:cubicBezTo>
                <a:close/>
                <a:moveTo>
                  <a:pt x="12531" y="61768"/>
                </a:moveTo>
                <a:cubicBezTo>
                  <a:pt x="15802" y="61768"/>
                  <a:pt x="19304" y="62859"/>
                  <a:pt x="21058" y="65742"/>
                </a:cubicBezTo>
                <a:cubicBezTo>
                  <a:pt x="21032" y="65863"/>
                  <a:pt x="21000" y="65981"/>
                  <a:pt x="20963" y="66100"/>
                </a:cubicBezTo>
                <a:cubicBezTo>
                  <a:pt x="18975" y="63607"/>
                  <a:pt x="15527" y="62626"/>
                  <a:pt x="12388" y="62626"/>
                </a:cubicBezTo>
                <a:cubicBezTo>
                  <a:pt x="11302" y="62626"/>
                  <a:pt x="10253" y="62743"/>
                  <a:pt x="9314" y="62956"/>
                </a:cubicBezTo>
                <a:cubicBezTo>
                  <a:pt x="7649" y="63332"/>
                  <a:pt x="6367" y="63908"/>
                  <a:pt x="5396" y="64716"/>
                </a:cubicBezTo>
                <a:cubicBezTo>
                  <a:pt x="4177" y="65730"/>
                  <a:pt x="3404" y="67287"/>
                  <a:pt x="3252" y="69013"/>
                </a:cubicBezTo>
                <a:cubicBezTo>
                  <a:pt x="3245" y="69001"/>
                  <a:pt x="3238" y="68989"/>
                  <a:pt x="3230" y="68975"/>
                </a:cubicBezTo>
                <a:cubicBezTo>
                  <a:pt x="3225" y="68848"/>
                  <a:pt x="3221" y="68719"/>
                  <a:pt x="3222" y="68589"/>
                </a:cubicBezTo>
                <a:cubicBezTo>
                  <a:pt x="3233" y="66836"/>
                  <a:pt x="3912" y="65218"/>
                  <a:pt x="5082" y="64145"/>
                </a:cubicBezTo>
                <a:cubicBezTo>
                  <a:pt x="5983" y="63320"/>
                  <a:pt x="7201" y="62701"/>
                  <a:pt x="8808" y="62255"/>
                </a:cubicBezTo>
                <a:cubicBezTo>
                  <a:pt x="9923" y="61947"/>
                  <a:pt x="11208" y="61768"/>
                  <a:pt x="12531" y="61768"/>
                </a:cubicBezTo>
                <a:close/>
                <a:moveTo>
                  <a:pt x="21710" y="68583"/>
                </a:moveTo>
                <a:cubicBezTo>
                  <a:pt x="21751" y="68663"/>
                  <a:pt x="21793" y="68740"/>
                  <a:pt x="21831" y="68822"/>
                </a:cubicBezTo>
                <a:cubicBezTo>
                  <a:pt x="21828" y="68904"/>
                  <a:pt x="21821" y="68986"/>
                  <a:pt x="21814" y="69066"/>
                </a:cubicBezTo>
                <a:cubicBezTo>
                  <a:pt x="21760" y="68982"/>
                  <a:pt x="21706" y="68898"/>
                  <a:pt x="21649" y="68819"/>
                </a:cubicBezTo>
                <a:cubicBezTo>
                  <a:pt x="21652" y="68807"/>
                  <a:pt x="21657" y="68794"/>
                  <a:pt x="21662" y="68783"/>
                </a:cubicBezTo>
                <a:cubicBezTo>
                  <a:pt x="21680" y="68717"/>
                  <a:pt x="21693" y="68651"/>
                  <a:pt x="21710" y="68583"/>
                </a:cubicBezTo>
                <a:close/>
                <a:moveTo>
                  <a:pt x="21012" y="68441"/>
                </a:moveTo>
                <a:cubicBezTo>
                  <a:pt x="21134" y="68581"/>
                  <a:pt x="21251" y="68726"/>
                  <a:pt x="21362" y="68876"/>
                </a:cubicBezTo>
                <a:cubicBezTo>
                  <a:pt x="21322" y="68996"/>
                  <a:pt x="21278" y="69114"/>
                  <a:pt x="21228" y="69229"/>
                </a:cubicBezTo>
                <a:cubicBezTo>
                  <a:pt x="21086" y="69080"/>
                  <a:pt x="20939" y="68937"/>
                  <a:pt x="20788" y="68796"/>
                </a:cubicBezTo>
                <a:lnTo>
                  <a:pt x="20788" y="68796"/>
                </a:lnTo>
                <a:cubicBezTo>
                  <a:pt x="20868" y="68679"/>
                  <a:pt x="20943" y="68561"/>
                  <a:pt x="21012" y="68441"/>
                </a:cubicBezTo>
                <a:close/>
                <a:moveTo>
                  <a:pt x="12403" y="62879"/>
                </a:moveTo>
                <a:cubicBezTo>
                  <a:pt x="15524" y="62879"/>
                  <a:pt x="18951" y="63865"/>
                  <a:pt x="20866" y="66384"/>
                </a:cubicBezTo>
                <a:cubicBezTo>
                  <a:pt x="20816" y="66509"/>
                  <a:pt x="20761" y="66633"/>
                  <a:pt x="20699" y="66754"/>
                </a:cubicBezTo>
                <a:lnTo>
                  <a:pt x="20699" y="66756"/>
                </a:lnTo>
                <a:cubicBezTo>
                  <a:pt x="19718" y="65742"/>
                  <a:pt x="18550" y="65085"/>
                  <a:pt x="17525" y="64667"/>
                </a:cubicBezTo>
                <a:cubicBezTo>
                  <a:pt x="15968" y="64030"/>
                  <a:pt x="14129" y="63697"/>
                  <a:pt x="12311" y="63697"/>
                </a:cubicBezTo>
                <a:cubicBezTo>
                  <a:pt x="11491" y="63697"/>
                  <a:pt x="10675" y="63765"/>
                  <a:pt x="9891" y="63903"/>
                </a:cubicBezTo>
                <a:cubicBezTo>
                  <a:pt x="8206" y="64199"/>
                  <a:pt x="6894" y="64715"/>
                  <a:pt x="5884" y="65477"/>
                </a:cubicBezTo>
                <a:cubicBezTo>
                  <a:pt x="4662" y="66398"/>
                  <a:pt x="3829" y="67842"/>
                  <a:pt x="3559" y="69485"/>
                </a:cubicBezTo>
                <a:cubicBezTo>
                  <a:pt x="3534" y="69450"/>
                  <a:pt x="3509" y="69414"/>
                  <a:pt x="3485" y="69377"/>
                </a:cubicBezTo>
                <a:cubicBezTo>
                  <a:pt x="3486" y="69339"/>
                  <a:pt x="3486" y="69300"/>
                  <a:pt x="3488" y="69262"/>
                </a:cubicBezTo>
                <a:cubicBezTo>
                  <a:pt x="3585" y="67512"/>
                  <a:pt x="4339" y="65927"/>
                  <a:pt x="5560" y="64912"/>
                </a:cubicBezTo>
                <a:cubicBezTo>
                  <a:pt x="6499" y="64130"/>
                  <a:pt x="7746" y="63571"/>
                  <a:pt x="9371" y="63204"/>
                </a:cubicBezTo>
                <a:cubicBezTo>
                  <a:pt x="10297" y="62994"/>
                  <a:pt x="11332" y="62879"/>
                  <a:pt x="12403" y="62879"/>
                </a:cubicBezTo>
                <a:close/>
                <a:moveTo>
                  <a:pt x="12745" y="25812"/>
                </a:moveTo>
                <a:cubicBezTo>
                  <a:pt x="13874" y="25812"/>
                  <a:pt x="15064" y="26284"/>
                  <a:pt x="16149" y="26787"/>
                </a:cubicBezTo>
                <a:cubicBezTo>
                  <a:pt x="15739" y="26683"/>
                  <a:pt x="15327" y="26621"/>
                  <a:pt x="14919" y="26621"/>
                </a:cubicBezTo>
                <a:cubicBezTo>
                  <a:pt x="14358" y="26621"/>
                  <a:pt x="13805" y="26738"/>
                  <a:pt x="13273" y="27024"/>
                </a:cubicBezTo>
                <a:lnTo>
                  <a:pt x="13273" y="27023"/>
                </a:lnTo>
                <a:cubicBezTo>
                  <a:pt x="11502" y="27976"/>
                  <a:pt x="11448" y="30402"/>
                  <a:pt x="11715" y="32267"/>
                </a:cubicBezTo>
                <a:cubicBezTo>
                  <a:pt x="12543" y="38058"/>
                  <a:pt x="14760" y="43606"/>
                  <a:pt x="16905" y="48974"/>
                </a:cubicBezTo>
                <a:cubicBezTo>
                  <a:pt x="19520" y="55521"/>
                  <a:pt x="22222" y="62283"/>
                  <a:pt x="22387" y="69496"/>
                </a:cubicBezTo>
                <a:cubicBezTo>
                  <a:pt x="22376" y="69467"/>
                  <a:pt x="22364" y="69439"/>
                  <a:pt x="22353" y="69410"/>
                </a:cubicBezTo>
                <a:cubicBezTo>
                  <a:pt x="22351" y="69231"/>
                  <a:pt x="22347" y="69053"/>
                  <a:pt x="22341" y="68878"/>
                </a:cubicBezTo>
                <a:cubicBezTo>
                  <a:pt x="22043" y="61276"/>
                  <a:pt x="18880" y="54343"/>
                  <a:pt x="15820" y="47639"/>
                </a:cubicBezTo>
                <a:cubicBezTo>
                  <a:pt x="13433" y="42407"/>
                  <a:pt x="10965" y="36996"/>
                  <a:pt x="9868" y="31297"/>
                </a:cubicBezTo>
                <a:cubicBezTo>
                  <a:pt x="9590" y="29850"/>
                  <a:pt x="9372" y="27271"/>
                  <a:pt x="11051" y="26261"/>
                </a:cubicBezTo>
                <a:cubicBezTo>
                  <a:pt x="11583" y="25941"/>
                  <a:pt x="12156" y="25812"/>
                  <a:pt x="12745" y="25812"/>
                </a:cubicBezTo>
                <a:close/>
                <a:moveTo>
                  <a:pt x="22046" y="69319"/>
                </a:moveTo>
                <a:cubicBezTo>
                  <a:pt x="22064" y="69367"/>
                  <a:pt x="22081" y="69414"/>
                  <a:pt x="22100" y="69462"/>
                </a:cubicBezTo>
                <a:cubicBezTo>
                  <a:pt x="22100" y="69487"/>
                  <a:pt x="22100" y="69510"/>
                  <a:pt x="22100" y="69535"/>
                </a:cubicBezTo>
                <a:lnTo>
                  <a:pt x="22100" y="69536"/>
                </a:lnTo>
                <a:cubicBezTo>
                  <a:pt x="22078" y="69498"/>
                  <a:pt x="22055" y="69458"/>
                  <a:pt x="22032" y="69419"/>
                </a:cubicBezTo>
                <a:cubicBezTo>
                  <a:pt x="22037" y="69385"/>
                  <a:pt x="22041" y="69353"/>
                  <a:pt x="22046" y="69319"/>
                </a:cubicBezTo>
                <a:close/>
                <a:moveTo>
                  <a:pt x="21544" y="69127"/>
                </a:moveTo>
                <a:cubicBezTo>
                  <a:pt x="21622" y="69242"/>
                  <a:pt x="21696" y="69359"/>
                  <a:pt x="21768" y="69478"/>
                </a:cubicBezTo>
                <a:cubicBezTo>
                  <a:pt x="21753" y="69583"/>
                  <a:pt x="21733" y="69688"/>
                  <a:pt x="21710" y="69792"/>
                </a:cubicBezTo>
                <a:cubicBezTo>
                  <a:pt x="21614" y="69671"/>
                  <a:pt x="21515" y="69552"/>
                  <a:pt x="21413" y="69436"/>
                </a:cubicBezTo>
                <a:cubicBezTo>
                  <a:pt x="21461" y="69336"/>
                  <a:pt x="21506" y="69234"/>
                  <a:pt x="21544" y="69127"/>
                </a:cubicBezTo>
                <a:close/>
                <a:moveTo>
                  <a:pt x="3482" y="69805"/>
                </a:moveTo>
                <a:lnTo>
                  <a:pt x="3509" y="69842"/>
                </a:lnTo>
                <a:cubicBezTo>
                  <a:pt x="3508" y="69859"/>
                  <a:pt x="3505" y="69877"/>
                  <a:pt x="3503" y="69894"/>
                </a:cubicBezTo>
                <a:cubicBezTo>
                  <a:pt x="3497" y="69882"/>
                  <a:pt x="3489" y="69870"/>
                  <a:pt x="3483" y="69856"/>
                </a:cubicBezTo>
                <a:cubicBezTo>
                  <a:pt x="3482" y="69839"/>
                  <a:pt x="3482" y="69822"/>
                  <a:pt x="3482" y="69805"/>
                </a:cubicBezTo>
                <a:close/>
                <a:moveTo>
                  <a:pt x="12222" y="63956"/>
                </a:moveTo>
                <a:cubicBezTo>
                  <a:pt x="12240" y="63956"/>
                  <a:pt x="12257" y="63956"/>
                  <a:pt x="12275" y="63956"/>
                </a:cubicBezTo>
                <a:cubicBezTo>
                  <a:pt x="15211" y="63956"/>
                  <a:pt x="18510" y="64837"/>
                  <a:pt x="20566" y="66998"/>
                </a:cubicBezTo>
                <a:cubicBezTo>
                  <a:pt x="20489" y="67129"/>
                  <a:pt x="20409" y="67261"/>
                  <a:pt x="20318" y="67387"/>
                </a:cubicBezTo>
                <a:cubicBezTo>
                  <a:pt x="19588" y="66770"/>
                  <a:pt x="18806" y="66312"/>
                  <a:pt x="18091" y="65980"/>
                </a:cubicBezTo>
                <a:lnTo>
                  <a:pt x="18091" y="65978"/>
                </a:lnTo>
                <a:cubicBezTo>
                  <a:pt x="16362" y="65174"/>
                  <a:pt x="14253" y="64740"/>
                  <a:pt x="12201" y="64740"/>
                </a:cubicBezTo>
                <a:cubicBezTo>
                  <a:pt x="11615" y="64740"/>
                  <a:pt x="11034" y="64775"/>
                  <a:pt x="10468" y="64847"/>
                </a:cubicBezTo>
                <a:cubicBezTo>
                  <a:pt x="8761" y="65065"/>
                  <a:pt x="7422" y="65519"/>
                  <a:pt x="6371" y="66236"/>
                </a:cubicBezTo>
                <a:cubicBezTo>
                  <a:pt x="5160" y="67060"/>
                  <a:pt x="4282" y="68378"/>
                  <a:pt x="3900" y="69914"/>
                </a:cubicBezTo>
                <a:cubicBezTo>
                  <a:pt x="3858" y="69867"/>
                  <a:pt x="3815" y="69819"/>
                  <a:pt x="3775" y="69769"/>
                </a:cubicBezTo>
                <a:cubicBezTo>
                  <a:pt x="3989" y="68091"/>
                  <a:pt x="4807" y="66606"/>
                  <a:pt x="6037" y="65679"/>
                </a:cubicBezTo>
                <a:cubicBezTo>
                  <a:pt x="7015" y="64942"/>
                  <a:pt x="8291" y="64443"/>
                  <a:pt x="9936" y="64152"/>
                </a:cubicBezTo>
                <a:cubicBezTo>
                  <a:pt x="10691" y="64022"/>
                  <a:pt x="11456" y="63956"/>
                  <a:pt x="12222" y="63956"/>
                </a:cubicBezTo>
                <a:close/>
                <a:moveTo>
                  <a:pt x="21961" y="69825"/>
                </a:moveTo>
                <a:cubicBezTo>
                  <a:pt x="22006" y="69907"/>
                  <a:pt x="22046" y="69993"/>
                  <a:pt x="22086" y="70078"/>
                </a:cubicBezTo>
                <a:cubicBezTo>
                  <a:pt x="22083" y="70150"/>
                  <a:pt x="22078" y="70225"/>
                  <a:pt x="22072" y="70297"/>
                </a:cubicBezTo>
                <a:cubicBezTo>
                  <a:pt x="22018" y="70214"/>
                  <a:pt x="21964" y="70134"/>
                  <a:pt x="21907" y="70054"/>
                </a:cubicBezTo>
                <a:lnTo>
                  <a:pt x="21907" y="70054"/>
                </a:lnTo>
                <a:cubicBezTo>
                  <a:pt x="21927" y="69977"/>
                  <a:pt x="21946" y="69902"/>
                  <a:pt x="21961" y="69825"/>
                </a:cubicBezTo>
                <a:close/>
                <a:moveTo>
                  <a:pt x="12129" y="64996"/>
                </a:moveTo>
                <a:cubicBezTo>
                  <a:pt x="12140" y="64996"/>
                  <a:pt x="12152" y="64996"/>
                  <a:pt x="12164" y="64996"/>
                </a:cubicBezTo>
                <a:cubicBezTo>
                  <a:pt x="14881" y="64996"/>
                  <a:pt x="17999" y="65772"/>
                  <a:pt x="20154" y="67595"/>
                </a:cubicBezTo>
                <a:cubicBezTo>
                  <a:pt x="20045" y="67736"/>
                  <a:pt x="19927" y="67873"/>
                  <a:pt x="19799" y="68007"/>
                </a:cubicBezTo>
                <a:cubicBezTo>
                  <a:pt x="17555" y="66447"/>
                  <a:pt x="14604" y="65753"/>
                  <a:pt x="12076" y="65753"/>
                </a:cubicBezTo>
                <a:cubicBezTo>
                  <a:pt x="11723" y="65753"/>
                  <a:pt x="11377" y="65767"/>
                  <a:pt x="11043" y="65793"/>
                </a:cubicBezTo>
                <a:cubicBezTo>
                  <a:pt x="9318" y="65931"/>
                  <a:pt x="7950" y="66324"/>
                  <a:pt x="6859" y="66994"/>
                </a:cubicBezTo>
                <a:cubicBezTo>
                  <a:pt x="5676" y="67722"/>
                  <a:pt x="4768" y="68904"/>
                  <a:pt x="4284" y="70314"/>
                </a:cubicBezTo>
                <a:cubicBezTo>
                  <a:pt x="4224" y="70258"/>
                  <a:pt x="4165" y="70200"/>
                  <a:pt x="4108" y="70141"/>
                </a:cubicBezTo>
                <a:cubicBezTo>
                  <a:pt x="4452" y="68594"/>
                  <a:pt x="5311" y="67262"/>
                  <a:pt x="6513" y="66444"/>
                </a:cubicBezTo>
                <a:cubicBezTo>
                  <a:pt x="7530" y="65750"/>
                  <a:pt x="8834" y="65310"/>
                  <a:pt x="10499" y="65097"/>
                </a:cubicBezTo>
                <a:cubicBezTo>
                  <a:pt x="11040" y="65031"/>
                  <a:pt x="11585" y="64996"/>
                  <a:pt x="12129" y="64996"/>
                </a:cubicBezTo>
                <a:close/>
                <a:moveTo>
                  <a:pt x="3739" y="70118"/>
                </a:moveTo>
                <a:cubicBezTo>
                  <a:pt x="3770" y="70152"/>
                  <a:pt x="3799" y="70186"/>
                  <a:pt x="3830" y="70220"/>
                </a:cubicBezTo>
                <a:cubicBezTo>
                  <a:pt x="3821" y="70269"/>
                  <a:pt x="3813" y="70319"/>
                  <a:pt x="3804" y="70368"/>
                </a:cubicBezTo>
                <a:cubicBezTo>
                  <a:pt x="3779" y="70333"/>
                  <a:pt x="3753" y="70297"/>
                  <a:pt x="3728" y="70260"/>
                </a:cubicBezTo>
                <a:cubicBezTo>
                  <a:pt x="3731" y="70212"/>
                  <a:pt x="3736" y="70166"/>
                  <a:pt x="3739" y="70118"/>
                </a:cubicBezTo>
                <a:close/>
                <a:moveTo>
                  <a:pt x="3719" y="70684"/>
                </a:moveTo>
                <a:lnTo>
                  <a:pt x="3719" y="70684"/>
                </a:lnTo>
                <a:cubicBezTo>
                  <a:pt x="3730" y="70698"/>
                  <a:pt x="3739" y="70711"/>
                  <a:pt x="3748" y="70723"/>
                </a:cubicBezTo>
                <a:cubicBezTo>
                  <a:pt x="3747" y="70743"/>
                  <a:pt x="3744" y="70761"/>
                  <a:pt x="3742" y="70781"/>
                </a:cubicBezTo>
                <a:lnTo>
                  <a:pt x="3721" y="70744"/>
                </a:lnTo>
                <a:cubicBezTo>
                  <a:pt x="3721" y="70723"/>
                  <a:pt x="3719" y="70704"/>
                  <a:pt x="3719" y="70684"/>
                </a:cubicBezTo>
                <a:close/>
                <a:moveTo>
                  <a:pt x="4049" y="70441"/>
                </a:moveTo>
                <a:cubicBezTo>
                  <a:pt x="4097" y="70488"/>
                  <a:pt x="4147" y="70536"/>
                  <a:pt x="4197" y="70581"/>
                </a:cubicBezTo>
                <a:cubicBezTo>
                  <a:pt x="4176" y="70653"/>
                  <a:pt x="4157" y="70726"/>
                  <a:pt x="4137" y="70798"/>
                </a:cubicBezTo>
                <a:cubicBezTo>
                  <a:pt x="4096" y="70749"/>
                  <a:pt x="4054" y="70700"/>
                  <a:pt x="4014" y="70649"/>
                </a:cubicBezTo>
                <a:cubicBezTo>
                  <a:pt x="4017" y="70635"/>
                  <a:pt x="4017" y="70621"/>
                  <a:pt x="4020" y="70606"/>
                </a:cubicBezTo>
                <a:cubicBezTo>
                  <a:pt x="4028" y="70550"/>
                  <a:pt x="4039" y="70496"/>
                  <a:pt x="4049" y="70441"/>
                </a:cubicBezTo>
                <a:close/>
                <a:moveTo>
                  <a:pt x="22299" y="70573"/>
                </a:moveTo>
                <a:cubicBezTo>
                  <a:pt x="22330" y="70652"/>
                  <a:pt x="22359" y="70731"/>
                  <a:pt x="22387" y="70811"/>
                </a:cubicBezTo>
                <a:lnTo>
                  <a:pt x="22387" y="70814"/>
                </a:lnTo>
                <a:cubicBezTo>
                  <a:pt x="22356" y="70757"/>
                  <a:pt x="22322" y="70704"/>
                  <a:pt x="22291" y="70649"/>
                </a:cubicBezTo>
                <a:lnTo>
                  <a:pt x="22290" y="70650"/>
                </a:lnTo>
                <a:cubicBezTo>
                  <a:pt x="22293" y="70624"/>
                  <a:pt x="22296" y="70599"/>
                  <a:pt x="22299" y="70573"/>
                </a:cubicBezTo>
                <a:close/>
                <a:moveTo>
                  <a:pt x="14924" y="26875"/>
                </a:moveTo>
                <a:cubicBezTo>
                  <a:pt x="15933" y="26875"/>
                  <a:pt x="16979" y="27278"/>
                  <a:pt x="17957" y="27759"/>
                </a:cubicBezTo>
                <a:cubicBezTo>
                  <a:pt x="17676" y="27703"/>
                  <a:pt x="17394" y="27673"/>
                  <a:pt x="17113" y="27673"/>
                </a:cubicBezTo>
                <a:cubicBezTo>
                  <a:pt x="16612" y="27673"/>
                  <a:pt x="16113" y="27771"/>
                  <a:pt x="15624" y="28004"/>
                </a:cubicBezTo>
                <a:cubicBezTo>
                  <a:pt x="13802" y="28876"/>
                  <a:pt x="13632" y="31306"/>
                  <a:pt x="13811" y="33191"/>
                </a:cubicBezTo>
                <a:cubicBezTo>
                  <a:pt x="14365" y="39041"/>
                  <a:pt x="16325" y="44716"/>
                  <a:pt x="18219" y="50202"/>
                </a:cubicBezTo>
                <a:cubicBezTo>
                  <a:pt x="20532" y="56898"/>
                  <a:pt x="22919" y="63814"/>
                  <a:pt x="22739" y="71062"/>
                </a:cubicBezTo>
                <a:cubicBezTo>
                  <a:pt x="22709" y="70962"/>
                  <a:pt x="22674" y="70865"/>
                  <a:pt x="22641" y="70768"/>
                </a:cubicBezTo>
                <a:cubicBezTo>
                  <a:pt x="22645" y="70663"/>
                  <a:pt x="22646" y="70558"/>
                  <a:pt x="22648" y="70454"/>
                </a:cubicBezTo>
                <a:cubicBezTo>
                  <a:pt x="22716" y="62831"/>
                  <a:pt x="19881" y="55738"/>
                  <a:pt x="17141" y="48880"/>
                </a:cubicBezTo>
                <a:cubicBezTo>
                  <a:pt x="15002" y="43527"/>
                  <a:pt x="12790" y="37991"/>
                  <a:pt x="11966" y="32233"/>
                </a:cubicBezTo>
                <a:cubicBezTo>
                  <a:pt x="11756" y="30771"/>
                  <a:pt x="11664" y="28179"/>
                  <a:pt x="13393" y="27248"/>
                </a:cubicBezTo>
                <a:cubicBezTo>
                  <a:pt x="13883" y="26984"/>
                  <a:pt x="14398" y="26875"/>
                  <a:pt x="14924" y="26875"/>
                </a:cubicBezTo>
                <a:close/>
                <a:moveTo>
                  <a:pt x="3974" y="70996"/>
                </a:moveTo>
                <a:cubicBezTo>
                  <a:pt x="4003" y="71031"/>
                  <a:pt x="4034" y="71068"/>
                  <a:pt x="4065" y="71102"/>
                </a:cubicBezTo>
                <a:cubicBezTo>
                  <a:pt x="4055" y="71144"/>
                  <a:pt x="4046" y="71187"/>
                  <a:pt x="4037" y="71229"/>
                </a:cubicBezTo>
                <a:cubicBezTo>
                  <a:pt x="4035" y="71237"/>
                  <a:pt x="4034" y="71244"/>
                  <a:pt x="4032" y="71252"/>
                </a:cubicBezTo>
                <a:cubicBezTo>
                  <a:pt x="4008" y="71218"/>
                  <a:pt x="3985" y="71183"/>
                  <a:pt x="3961" y="71147"/>
                </a:cubicBezTo>
                <a:cubicBezTo>
                  <a:pt x="3964" y="71098"/>
                  <a:pt x="3969" y="71047"/>
                  <a:pt x="3974" y="70996"/>
                </a:cubicBezTo>
                <a:close/>
                <a:moveTo>
                  <a:pt x="3943" y="71565"/>
                </a:moveTo>
                <a:lnTo>
                  <a:pt x="3972" y="71604"/>
                </a:lnTo>
                <a:cubicBezTo>
                  <a:pt x="3969" y="71625"/>
                  <a:pt x="3968" y="71647"/>
                  <a:pt x="3964" y="71669"/>
                </a:cubicBezTo>
                <a:cubicBezTo>
                  <a:pt x="3957" y="71655"/>
                  <a:pt x="3951" y="71644"/>
                  <a:pt x="3943" y="71632"/>
                </a:cubicBezTo>
                <a:cubicBezTo>
                  <a:pt x="3943" y="71608"/>
                  <a:pt x="3943" y="71587"/>
                  <a:pt x="3943" y="71565"/>
                </a:cubicBezTo>
                <a:close/>
                <a:moveTo>
                  <a:pt x="12083" y="66006"/>
                </a:moveTo>
                <a:cubicBezTo>
                  <a:pt x="14550" y="66006"/>
                  <a:pt x="17428" y="66679"/>
                  <a:pt x="19617" y="68188"/>
                </a:cubicBezTo>
                <a:cubicBezTo>
                  <a:pt x="18678" y="69100"/>
                  <a:pt x="17303" y="69908"/>
                  <a:pt x="15475" y="70626"/>
                </a:cubicBezTo>
                <a:cubicBezTo>
                  <a:pt x="13057" y="71573"/>
                  <a:pt x="10964" y="72047"/>
                  <a:pt x="9167" y="72047"/>
                </a:cubicBezTo>
                <a:cubicBezTo>
                  <a:pt x="7482" y="72047"/>
                  <a:pt x="6058" y="71630"/>
                  <a:pt x="4873" y="70797"/>
                </a:cubicBezTo>
                <a:cubicBezTo>
                  <a:pt x="4742" y="70706"/>
                  <a:pt x="4614" y="70606"/>
                  <a:pt x="4491" y="70499"/>
                </a:cubicBezTo>
                <a:cubicBezTo>
                  <a:pt x="4946" y="69098"/>
                  <a:pt x="5830" y="67924"/>
                  <a:pt x="6992" y="67211"/>
                </a:cubicBezTo>
                <a:cubicBezTo>
                  <a:pt x="8047" y="66562"/>
                  <a:pt x="9379" y="66181"/>
                  <a:pt x="11063" y="66046"/>
                </a:cubicBezTo>
                <a:cubicBezTo>
                  <a:pt x="11394" y="66020"/>
                  <a:pt x="11735" y="66006"/>
                  <a:pt x="12083" y="66006"/>
                </a:cubicBezTo>
                <a:close/>
                <a:moveTo>
                  <a:pt x="17110" y="27928"/>
                </a:moveTo>
                <a:cubicBezTo>
                  <a:pt x="17858" y="27928"/>
                  <a:pt x="18618" y="28160"/>
                  <a:pt x="19355" y="28492"/>
                </a:cubicBezTo>
                <a:cubicBezTo>
                  <a:pt x="19528" y="28584"/>
                  <a:pt x="19695" y="28674"/>
                  <a:pt x="19857" y="28759"/>
                </a:cubicBezTo>
                <a:cubicBezTo>
                  <a:pt x="19673" y="28733"/>
                  <a:pt x="19489" y="28720"/>
                  <a:pt x="19306" y="28720"/>
                </a:cubicBezTo>
                <a:cubicBezTo>
                  <a:pt x="18862" y="28720"/>
                  <a:pt x="18418" y="28799"/>
                  <a:pt x="17977" y="28986"/>
                </a:cubicBezTo>
                <a:cubicBezTo>
                  <a:pt x="16103" y="29775"/>
                  <a:pt x="15817" y="32212"/>
                  <a:pt x="15908" y="34116"/>
                </a:cubicBezTo>
                <a:cubicBezTo>
                  <a:pt x="16187" y="40024"/>
                  <a:pt x="17889" y="45823"/>
                  <a:pt x="19534" y="51432"/>
                </a:cubicBezTo>
                <a:cubicBezTo>
                  <a:pt x="21543" y="58279"/>
                  <a:pt x="23618" y="65350"/>
                  <a:pt x="23090" y="72635"/>
                </a:cubicBezTo>
                <a:cubicBezTo>
                  <a:pt x="23047" y="72462"/>
                  <a:pt x="22999" y="72290"/>
                  <a:pt x="22947" y="72125"/>
                </a:cubicBezTo>
                <a:cubicBezTo>
                  <a:pt x="22949" y="72095"/>
                  <a:pt x="22952" y="72064"/>
                  <a:pt x="22953" y="72034"/>
                </a:cubicBezTo>
                <a:cubicBezTo>
                  <a:pt x="23385" y="64388"/>
                  <a:pt x="20881" y="57134"/>
                  <a:pt x="18459" y="50120"/>
                </a:cubicBezTo>
                <a:cubicBezTo>
                  <a:pt x="16569" y="44646"/>
                  <a:pt x="14615" y="38987"/>
                  <a:pt x="14063" y="33168"/>
                </a:cubicBezTo>
                <a:cubicBezTo>
                  <a:pt x="13924" y="31690"/>
                  <a:pt x="13955" y="29084"/>
                  <a:pt x="15734" y="28233"/>
                </a:cubicBezTo>
                <a:cubicBezTo>
                  <a:pt x="16182" y="28018"/>
                  <a:pt x="16643" y="27928"/>
                  <a:pt x="17110" y="27928"/>
                </a:cubicBezTo>
                <a:close/>
                <a:moveTo>
                  <a:pt x="19830" y="68338"/>
                </a:moveTo>
                <a:cubicBezTo>
                  <a:pt x="20043" y="68492"/>
                  <a:pt x="20252" y="68655"/>
                  <a:pt x="20449" y="68828"/>
                </a:cubicBezTo>
                <a:cubicBezTo>
                  <a:pt x="19514" y="70052"/>
                  <a:pt x="17863" y="71058"/>
                  <a:pt x="15450" y="71875"/>
                </a:cubicBezTo>
                <a:cubicBezTo>
                  <a:pt x="13232" y="72627"/>
                  <a:pt x="11297" y="73002"/>
                  <a:pt x="9626" y="73002"/>
                </a:cubicBezTo>
                <a:cubicBezTo>
                  <a:pt x="7730" y="73002"/>
                  <a:pt x="6173" y="72519"/>
                  <a:pt x="4924" y="71551"/>
                </a:cubicBezTo>
                <a:cubicBezTo>
                  <a:pt x="4717" y="71389"/>
                  <a:pt x="4523" y="71214"/>
                  <a:pt x="4344" y="71024"/>
                </a:cubicBezTo>
                <a:cubicBezTo>
                  <a:pt x="4364" y="70937"/>
                  <a:pt x="4387" y="70849"/>
                  <a:pt x="4410" y="70765"/>
                </a:cubicBezTo>
                <a:lnTo>
                  <a:pt x="4410" y="70763"/>
                </a:lnTo>
                <a:cubicBezTo>
                  <a:pt x="4514" y="70848"/>
                  <a:pt x="4619" y="70930"/>
                  <a:pt x="4727" y="71005"/>
                </a:cubicBezTo>
                <a:cubicBezTo>
                  <a:pt x="5956" y="71869"/>
                  <a:pt x="7427" y="72301"/>
                  <a:pt x="9164" y="72301"/>
                </a:cubicBezTo>
                <a:cubicBezTo>
                  <a:pt x="10994" y="72301"/>
                  <a:pt x="13120" y="71821"/>
                  <a:pt x="15567" y="70862"/>
                </a:cubicBezTo>
                <a:cubicBezTo>
                  <a:pt x="17450" y="70124"/>
                  <a:pt x="18861" y="69286"/>
                  <a:pt x="19830" y="68338"/>
                </a:cubicBezTo>
                <a:close/>
                <a:moveTo>
                  <a:pt x="20637" y="69003"/>
                </a:moveTo>
                <a:cubicBezTo>
                  <a:pt x="20801" y="69154"/>
                  <a:pt x="20961" y="69311"/>
                  <a:pt x="21112" y="69476"/>
                </a:cubicBezTo>
                <a:cubicBezTo>
                  <a:pt x="20298" y="71067"/>
                  <a:pt x="18426" y="72266"/>
                  <a:pt x="15422" y="73127"/>
                </a:cubicBezTo>
                <a:cubicBezTo>
                  <a:pt x="13428" y="73697"/>
                  <a:pt x="11671" y="73983"/>
                  <a:pt x="10137" y="73983"/>
                </a:cubicBezTo>
                <a:cubicBezTo>
                  <a:pt x="7993" y="73983"/>
                  <a:pt x="6284" y="73424"/>
                  <a:pt x="4974" y="72304"/>
                </a:cubicBezTo>
                <a:cubicBezTo>
                  <a:pt x="4704" y="72073"/>
                  <a:pt x="4458" y="71815"/>
                  <a:pt x="4241" y="71534"/>
                </a:cubicBezTo>
                <a:cubicBezTo>
                  <a:pt x="4251" y="71463"/>
                  <a:pt x="4264" y="71392"/>
                  <a:pt x="4278" y="71323"/>
                </a:cubicBezTo>
                <a:cubicBezTo>
                  <a:pt x="4432" y="71476"/>
                  <a:pt x="4596" y="71619"/>
                  <a:pt x="4767" y="71752"/>
                </a:cubicBezTo>
                <a:cubicBezTo>
                  <a:pt x="6061" y="72755"/>
                  <a:pt x="7669" y="73256"/>
                  <a:pt x="9622" y="73256"/>
                </a:cubicBezTo>
                <a:cubicBezTo>
                  <a:pt x="11323" y="73256"/>
                  <a:pt x="13287" y="72877"/>
                  <a:pt x="15529" y="72116"/>
                </a:cubicBezTo>
                <a:cubicBezTo>
                  <a:pt x="17979" y="71288"/>
                  <a:pt x="19667" y="70258"/>
                  <a:pt x="20637" y="69003"/>
                </a:cubicBezTo>
                <a:close/>
                <a:moveTo>
                  <a:pt x="21291" y="69680"/>
                </a:moveTo>
                <a:cubicBezTo>
                  <a:pt x="21409" y="69817"/>
                  <a:pt x="21523" y="69956"/>
                  <a:pt x="21629" y="70101"/>
                </a:cubicBezTo>
                <a:cubicBezTo>
                  <a:pt x="21614" y="70157"/>
                  <a:pt x="21600" y="70211"/>
                  <a:pt x="21582" y="70265"/>
                </a:cubicBezTo>
                <a:cubicBezTo>
                  <a:pt x="20923" y="72209"/>
                  <a:pt x="18898" y="73553"/>
                  <a:pt x="15396" y="74376"/>
                </a:cubicBezTo>
                <a:cubicBezTo>
                  <a:pt x="13651" y="74787"/>
                  <a:pt x="12093" y="74992"/>
                  <a:pt x="10714" y="74992"/>
                </a:cubicBezTo>
                <a:cubicBezTo>
                  <a:pt x="8276" y="74992"/>
                  <a:pt x="6396" y="74349"/>
                  <a:pt x="5023" y="73057"/>
                </a:cubicBezTo>
                <a:cubicBezTo>
                  <a:pt x="4700" y="72752"/>
                  <a:pt x="4417" y="72408"/>
                  <a:pt x="4179" y="72031"/>
                </a:cubicBezTo>
                <a:cubicBezTo>
                  <a:pt x="4184" y="71980"/>
                  <a:pt x="4188" y="71929"/>
                  <a:pt x="4193" y="71879"/>
                </a:cubicBezTo>
                <a:cubicBezTo>
                  <a:pt x="4381" y="72101"/>
                  <a:pt x="4588" y="72307"/>
                  <a:pt x="4808" y="72496"/>
                </a:cubicBezTo>
                <a:cubicBezTo>
                  <a:pt x="6166" y="73657"/>
                  <a:pt x="7928" y="74236"/>
                  <a:pt x="10135" y="74236"/>
                </a:cubicBezTo>
                <a:cubicBezTo>
                  <a:pt x="11693" y="74236"/>
                  <a:pt x="13475" y="73946"/>
                  <a:pt x="15492" y="73367"/>
                </a:cubicBezTo>
                <a:cubicBezTo>
                  <a:pt x="18513" y="72505"/>
                  <a:pt x="20420" y="71292"/>
                  <a:pt x="21291" y="69680"/>
                </a:cubicBezTo>
                <a:close/>
                <a:moveTo>
                  <a:pt x="21813" y="70368"/>
                </a:moveTo>
                <a:cubicBezTo>
                  <a:pt x="21887" y="70478"/>
                  <a:pt x="21958" y="70590"/>
                  <a:pt x="22027" y="70706"/>
                </a:cubicBezTo>
                <a:cubicBezTo>
                  <a:pt x="21973" y="71085"/>
                  <a:pt x="21885" y="71460"/>
                  <a:pt x="21745" y="71818"/>
                </a:cubicBezTo>
                <a:cubicBezTo>
                  <a:pt x="20992" y="73728"/>
                  <a:pt x="18908" y="74974"/>
                  <a:pt x="15368" y="75628"/>
                </a:cubicBezTo>
                <a:cubicBezTo>
                  <a:pt x="13902" y="75899"/>
                  <a:pt x="12572" y="76034"/>
                  <a:pt x="11374" y="76034"/>
                </a:cubicBezTo>
                <a:cubicBezTo>
                  <a:pt x="8583" y="76034"/>
                  <a:pt x="6504" y="75298"/>
                  <a:pt x="5069" y="73812"/>
                </a:cubicBezTo>
                <a:cubicBezTo>
                  <a:pt x="4702" y="73428"/>
                  <a:pt x="4392" y="72991"/>
                  <a:pt x="4151" y="72517"/>
                </a:cubicBezTo>
                <a:cubicBezTo>
                  <a:pt x="4154" y="72494"/>
                  <a:pt x="4154" y="72471"/>
                  <a:pt x="4156" y="72449"/>
                </a:cubicBezTo>
                <a:cubicBezTo>
                  <a:pt x="4361" y="72736"/>
                  <a:pt x="4592" y="73002"/>
                  <a:pt x="4849" y="73244"/>
                </a:cubicBezTo>
                <a:cubicBezTo>
                  <a:pt x="6270" y="74582"/>
                  <a:pt x="8207" y="75247"/>
                  <a:pt x="10712" y="75247"/>
                </a:cubicBezTo>
                <a:cubicBezTo>
                  <a:pt x="12111" y="75247"/>
                  <a:pt x="13691" y="75040"/>
                  <a:pt x="15453" y="74625"/>
                </a:cubicBezTo>
                <a:cubicBezTo>
                  <a:pt x="19036" y="73782"/>
                  <a:pt x="21116" y="72389"/>
                  <a:pt x="21813" y="70368"/>
                </a:cubicBezTo>
                <a:close/>
                <a:moveTo>
                  <a:pt x="22225" y="71058"/>
                </a:moveTo>
                <a:cubicBezTo>
                  <a:pt x="22271" y="71147"/>
                  <a:pt x="22319" y="71237"/>
                  <a:pt x="22362" y="71328"/>
                </a:cubicBezTo>
                <a:cubicBezTo>
                  <a:pt x="22314" y="72030"/>
                  <a:pt x="22199" y="72733"/>
                  <a:pt x="21910" y="73372"/>
                </a:cubicBezTo>
                <a:cubicBezTo>
                  <a:pt x="21066" y="75248"/>
                  <a:pt x="18918" y="76395"/>
                  <a:pt x="15343" y="76881"/>
                </a:cubicBezTo>
                <a:cubicBezTo>
                  <a:pt x="14192" y="77037"/>
                  <a:pt x="13127" y="77115"/>
                  <a:pt x="12147" y="77115"/>
                </a:cubicBezTo>
                <a:cubicBezTo>
                  <a:pt x="8928" y="77115"/>
                  <a:pt x="6615" y="76272"/>
                  <a:pt x="5120" y="74568"/>
                </a:cubicBezTo>
                <a:cubicBezTo>
                  <a:pt x="4758" y="74148"/>
                  <a:pt x="4460" y="73678"/>
                  <a:pt x="4239" y="73170"/>
                </a:cubicBezTo>
                <a:lnTo>
                  <a:pt x="4239" y="73170"/>
                </a:lnTo>
                <a:cubicBezTo>
                  <a:pt x="4429" y="73462"/>
                  <a:pt x="4646" y="73736"/>
                  <a:pt x="4889" y="73988"/>
                </a:cubicBezTo>
                <a:lnTo>
                  <a:pt x="4889" y="73989"/>
                </a:lnTo>
                <a:cubicBezTo>
                  <a:pt x="6373" y="75527"/>
                  <a:pt x="8511" y="76290"/>
                  <a:pt x="11375" y="76290"/>
                </a:cubicBezTo>
                <a:cubicBezTo>
                  <a:pt x="12589" y="76290"/>
                  <a:pt x="13936" y="76152"/>
                  <a:pt x="15416" y="75878"/>
                </a:cubicBezTo>
                <a:cubicBezTo>
                  <a:pt x="19048" y="75207"/>
                  <a:pt x="21196" y="73911"/>
                  <a:pt x="21983" y="71912"/>
                </a:cubicBezTo>
                <a:cubicBezTo>
                  <a:pt x="22089" y="71636"/>
                  <a:pt x="22171" y="71349"/>
                  <a:pt x="22225" y="71058"/>
                </a:cubicBezTo>
                <a:close/>
                <a:moveTo>
                  <a:pt x="22571" y="71823"/>
                </a:moveTo>
                <a:cubicBezTo>
                  <a:pt x="22612" y="71933"/>
                  <a:pt x="22654" y="72042"/>
                  <a:pt x="22691" y="72155"/>
                </a:cubicBezTo>
                <a:cubicBezTo>
                  <a:pt x="22632" y="73096"/>
                  <a:pt x="22509" y="74074"/>
                  <a:pt x="22077" y="74923"/>
                </a:cubicBezTo>
                <a:cubicBezTo>
                  <a:pt x="21139" y="76765"/>
                  <a:pt x="18928" y="77814"/>
                  <a:pt x="15319" y="78129"/>
                </a:cubicBezTo>
                <a:cubicBezTo>
                  <a:pt x="14521" y="78199"/>
                  <a:pt x="13766" y="78234"/>
                  <a:pt x="13053" y="78234"/>
                </a:cubicBezTo>
                <a:cubicBezTo>
                  <a:pt x="9315" y="78234"/>
                  <a:pt x="6724" y="77273"/>
                  <a:pt x="5169" y="75319"/>
                </a:cubicBezTo>
                <a:cubicBezTo>
                  <a:pt x="4862" y="74930"/>
                  <a:pt x="4611" y="74503"/>
                  <a:pt x="4420" y="74046"/>
                </a:cubicBezTo>
                <a:lnTo>
                  <a:pt x="4420" y="74046"/>
                </a:lnTo>
                <a:cubicBezTo>
                  <a:pt x="4571" y="74287"/>
                  <a:pt x="4742" y="74517"/>
                  <a:pt x="4930" y="74733"/>
                </a:cubicBezTo>
                <a:cubicBezTo>
                  <a:pt x="6475" y="76495"/>
                  <a:pt x="8851" y="77367"/>
                  <a:pt x="12147" y="77367"/>
                </a:cubicBezTo>
                <a:cubicBezTo>
                  <a:pt x="13139" y="77367"/>
                  <a:pt x="14217" y="77286"/>
                  <a:pt x="15379" y="77129"/>
                </a:cubicBezTo>
                <a:cubicBezTo>
                  <a:pt x="19046" y="76632"/>
                  <a:pt x="21259" y="75436"/>
                  <a:pt x="22143" y="73474"/>
                </a:cubicBezTo>
                <a:cubicBezTo>
                  <a:pt x="22379" y="72949"/>
                  <a:pt x="22504" y="72388"/>
                  <a:pt x="22571" y="71823"/>
                </a:cubicBezTo>
                <a:close/>
                <a:moveTo>
                  <a:pt x="22884" y="72888"/>
                </a:moveTo>
                <a:cubicBezTo>
                  <a:pt x="22933" y="73119"/>
                  <a:pt x="22976" y="73355"/>
                  <a:pt x="23004" y="73599"/>
                </a:cubicBezTo>
                <a:cubicBezTo>
                  <a:pt x="22902" y="74580"/>
                  <a:pt x="22737" y="75606"/>
                  <a:pt x="22242" y="76478"/>
                </a:cubicBezTo>
                <a:cubicBezTo>
                  <a:pt x="21211" y="78285"/>
                  <a:pt x="18938" y="79235"/>
                  <a:pt x="15293" y="79382"/>
                </a:cubicBezTo>
                <a:cubicBezTo>
                  <a:pt x="14896" y="79398"/>
                  <a:pt x="14510" y="79406"/>
                  <a:pt x="14134" y="79406"/>
                </a:cubicBezTo>
                <a:cubicBezTo>
                  <a:pt x="9754" y="79406"/>
                  <a:pt x="6830" y="78309"/>
                  <a:pt x="5219" y="76074"/>
                </a:cubicBezTo>
                <a:cubicBezTo>
                  <a:pt x="4967" y="75723"/>
                  <a:pt x="4758" y="75344"/>
                  <a:pt x="4597" y="74944"/>
                </a:cubicBezTo>
                <a:lnTo>
                  <a:pt x="4597" y="74944"/>
                </a:lnTo>
                <a:cubicBezTo>
                  <a:pt x="4711" y="75129"/>
                  <a:pt x="4836" y="75307"/>
                  <a:pt x="4970" y="75478"/>
                </a:cubicBezTo>
                <a:cubicBezTo>
                  <a:pt x="6577" y="77496"/>
                  <a:pt x="9232" y="78488"/>
                  <a:pt x="13055" y="78488"/>
                </a:cubicBezTo>
                <a:cubicBezTo>
                  <a:pt x="13774" y="78488"/>
                  <a:pt x="14537" y="78453"/>
                  <a:pt x="15340" y="78383"/>
                </a:cubicBezTo>
                <a:cubicBezTo>
                  <a:pt x="19045" y="78059"/>
                  <a:pt x="21322" y="76965"/>
                  <a:pt x="22302" y="75038"/>
                </a:cubicBezTo>
                <a:cubicBezTo>
                  <a:pt x="22645" y="74367"/>
                  <a:pt x="22800" y="73627"/>
                  <a:pt x="22884" y="72888"/>
                </a:cubicBezTo>
                <a:close/>
                <a:moveTo>
                  <a:pt x="29040" y="0"/>
                </a:moveTo>
                <a:lnTo>
                  <a:pt x="28809" y="105"/>
                </a:lnTo>
                <a:cubicBezTo>
                  <a:pt x="30754" y="4410"/>
                  <a:pt x="31354" y="10832"/>
                  <a:pt x="28739" y="14775"/>
                </a:cubicBezTo>
                <a:cubicBezTo>
                  <a:pt x="27766" y="16244"/>
                  <a:pt x="26372" y="17549"/>
                  <a:pt x="24482" y="18762"/>
                </a:cubicBezTo>
                <a:cubicBezTo>
                  <a:pt x="21615" y="20603"/>
                  <a:pt x="17476" y="22523"/>
                  <a:pt x="12690" y="22523"/>
                </a:cubicBezTo>
                <a:cubicBezTo>
                  <a:pt x="11382" y="22523"/>
                  <a:pt x="10026" y="22379"/>
                  <a:pt x="8635" y="22052"/>
                </a:cubicBezTo>
                <a:cubicBezTo>
                  <a:pt x="8343" y="21984"/>
                  <a:pt x="8033" y="21902"/>
                  <a:pt x="7709" y="21817"/>
                </a:cubicBezTo>
                <a:cubicBezTo>
                  <a:pt x="6618" y="21530"/>
                  <a:pt x="5383" y="21205"/>
                  <a:pt x="4215" y="21205"/>
                </a:cubicBezTo>
                <a:cubicBezTo>
                  <a:pt x="3223" y="21205"/>
                  <a:pt x="2280" y="21439"/>
                  <a:pt x="1513" y="22129"/>
                </a:cubicBezTo>
                <a:cubicBezTo>
                  <a:pt x="1" y="23488"/>
                  <a:pt x="528" y="25884"/>
                  <a:pt x="1237" y="27654"/>
                </a:cubicBezTo>
                <a:cubicBezTo>
                  <a:pt x="3435" y="33145"/>
                  <a:pt x="6942" y="38069"/>
                  <a:pt x="10334" y="42830"/>
                </a:cubicBezTo>
                <a:cubicBezTo>
                  <a:pt x="13078" y="46684"/>
                  <a:pt x="15879" y="50625"/>
                  <a:pt x="18007" y="54897"/>
                </a:cubicBezTo>
                <a:cubicBezTo>
                  <a:pt x="19048" y="57056"/>
                  <a:pt x="19934" y="59284"/>
                  <a:pt x="20572" y="61609"/>
                </a:cubicBezTo>
                <a:cubicBezTo>
                  <a:pt x="18824" y="58969"/>
                  <a:pt x="15810" y="57986"/>
                  <a:pt x="12808" y="57986"/>
                </a:cubicBezTo>
                <a:cubicBezTo>
                  <a:pt x="10728" y="57986"/>
                  <a:pt x="8654" y="58458"/>
                  <a:pt x="7012" y="59179"/>
                </a:cubicBezTo>
                <a:cubicBezTo>
                  <a:pt x="5427" y="59875"/>
                  <a:pt x="4262" y="60694"/>
                  <a:pt x="3451" y="61684"/>
                </a:cubicBezTo>
                <a:cubicBezTo>
                  <a:pt x="2386" y="62984"/>
                  <a:pt x="1919" y="64778"/>
                  <a:pt x="2170" y="66608"/>
                </a:cubicBezTo>
                <a:cubicBezTo>
                  <a:pt x="2244" y="67159"/>
                  <a:pt x="2385" y="67697"/>
                  <a:pt x="2585" y="68214"/>
                </a:cubicBezTo>
                <a:cubicBezTo>
                  <a:pt x="2653" y="68512"/>
                  <a:pt x="2741" y="68803"/>
                  <a:pt x="2849" y="69090"/>
                </a:cubicBezTo>
                <a:cubicBezTo>
                  <a:pt x="2911" y="69387"/>
                  <a:pt x="2994" y="69680"/>
                  <a:pt x="3096" y="69965"/>
                </a:cubicBezTo>
                <a:cubicBezTo>
                  <a:pt x="3154" y="70268"/>
                  <a:pt x="3233" y="70565"/>
                  <a:pt x="3333" y="70856"/>
                </a:cubicBezTo>
                <a:cubicBezTo>
                  <a:pt x="3387" y="71153"/>
                  <a:pt x="3461" y="71446"/>
                  <a:pt x="3556" y="71733"/>
                </a:cubicBezTo>
                <a:cubicBezTo>
                  <a:pt x="3603" y="72031"/>
                  <a:pt x="3673" y="72326"/>
                  <a:pt x="3762" y="72614"/>
                </a:cubicBezTo>
                <a:cubicBezTo>
                  <a:pt x="3806" y="72917"/>
                  <a:pt x="3872" y="73218"/>
                  <a:pt x="3958" y="73511"/>
                </a:cubicBezTo>
                <a:cubicBezTo>
                  <a:pt x="4093" y="74508"/>
                  <a:pt x="4449" y="75440"/>
                  <a:pt x="5014" y="76223"/>
                </a:cubicBezTo>
                <a:cubicBezTo>
                  <a:pt x="6678" y="78530"/>
                  <a:pt x="9672" y="79659"/>
                  <a:pt x="14145" y="79659"/>
                </a:cubicBezTo>
                <a:cubicBezTo>
                  <a:pt x="14520" y="79659"/>
                  <a:pt x="14905" y="79652"/>
                  <a:pt x="15302" y="79636"/>
                </a:cubicBezTo>
                <a:cubicBezTo>
                  <a:pt x="19043" y="79485"/>
                  <a:pt x="21384" y="78495"/>
                  <a:pt x="22461" y="76603"/>
                </a:cubicBezTo>
                <a:cubicBezTo>
                  <a:pt x="22984" y="75688"/>
                  <a:pt x="23152" y="74625"/>
                  <a:pt x="23259" y="73613"/>
                </a:cubicBezTo>
                <a:cubicBezTo>
                  <a:pt x="24056" y="65943"/>
                  <a:pt x="21881" y="58531"/>
                  <a:pt x="19778" y="51361"/>
                </a:cubicBezTo>
                <a:cubicBezTo>
                  <a:pt x="18136" y="45766"/>
                  <a:pt x="16439" y="39982"/>
                  <a:pt x="16161" y="34103"/>
                </a:cubicBezTo>
                <a:cubicBezTo>
                  <a:pt x="16090" y="32610"/>
                  <a:pt x="16245" y="29990"/>
                  <a:pt x="18076" y="29218"/>
                </a:cubicBezTo>
                <a:cubicBezTo>
                  <a:pt x="18480" y="29048"/>
                  <a:pt x="18890" y="28975"/>
                  <a:pt x="19301" y="28975"/>
                </a:cubicBezTo>
                <a:cubicBezTo>
                  <a:pt x="19811" y="28975"/>
                  <a:pt x="20322" y="29088"/>
                  <a:pt x="20827" y="29269"/>
                </a:cubicBezTo>
                <a:cubicBezTo>
                  <a:pt x="21052" y="29401"/>
                  <a:pt x="21271" y="29535"/>
                  <a:pt x="21484" y="29663"/>
                </a:cubicBezTo>
                <a:cubicBezTo>
                  <a:pt x="21771" y="29837"/>
                  <a:pt x="22046" y="30002"/>
                  <a:pt x="22307" y="30150"/>
                </a:cubicBezTo>
                <a:cubicBezTo>
                  <a:pt x="22760" y="30410"/>
                  <a:pt x="23217" y="30641"/>
                  <a:pt x="23675" y="30851"/>
                </a:cubicBezTo>
                <a:cubicBezTo>
                  <a:pt x="23714" y="30877"/>
                  <a:pt x="23754" y="30903"/>
                  <a:pt x="23793" y="30930"/>
                </a:cubicBezTo>
                <a:cubicBezTo>
                  <a:pt x="24072" y="31118"/>
                  <a:pt x="24340" y="31297"/>
                  <a:pt x="24596" y="31459"/>
                </a:cubicBezTo>
                <a:cubicBezTo>
                  <a:pt x="27990" y="33609"/>
                  <a:pt x="31588" y="34312"/>
                  <a:pt x="34845" y="34312"/>
                </a:cubicBezTo>
                <a:cubicBezTo>
                  <a:pt x="37060" y="34312"/>
                  <a:pt x="39117" y="33987"/>
                  <a:pt x="40843" y="33570"/>
                </a:cubicBezTo>
                <a:cubicBezTo>
                  <a:pt x="43062" y="33034"/>
                  <a:pt x="44835" y="32243"/>
                  <a:pt x="46265" y="31152"/>
                </a:cubicBezTo>
                <a:cubicBezTo>
                  <a:pt x="50652" y="27804"/>
                  <a:pt x="56316" y="17691"/>
                  <a:pt x="52833" y="4810"/>
                </a:cubicBezTo>
                <a:lnTo>
                  <a:pt x="52833" y="4810"/>
                </a:lnTo>
                <a:lnTo>
                  <a:pt x="52588" y="4876"/>
                </a:lnTo>
                <a:cubicBezTo>
                  <a:pt x="56038" y="17637"/>
                  <a:pt x="50446" y="27642"/>
                  <a:pt x="46111" y="30950"/>
                </a:cubicBezTo>
                <a:cubicBezTo>
                  <a:pt x="44708" y="32019"/>
                  <a:pt x="42966" y="32795"/>
                  <a:pt x="40783" y="33323"/>
                </a:cubicBezTo>
                <a:cubicBezTo>
                  <a:pt x="39076" y="33736"/>
                  <a:pt x="37043" y="34057"/>
                  <a:pt x="34853" y="34057"/>
                </a:cubicBezTo>
                <a:cubicBezTo>
                  <a:pt x="31709" y="34057"/>
                  <a:pt x="28244" y="33394"/>
                  <a:pt x="24962" y="31385"/>
                </a:cubicBezTo>
                <a:lnTo>
                  <a:pt x="24962" y="31385"/>
                </a:lnTo>
                <a:cubicBezTo>
                  <a:pt x="27209" y="32212"/>
                  <a:pt x="29459" y="32526"/>
                  <a:pt x="31578" y="32526"/>
                </a:cubicBezTo>
                <a:cubicBezTo>
                  <a:pt x="34173" y="32526"/>
                  <a:pt x="36571" y="32056"/>
                  <a:pt x="38526" y="31485"/>
                </a:cubicBezTo>
                <a:cubicBezTo>
                  <a:pt x="40701" y="30849"/>
                  <a:pt x="42423" y="29982"/>
                  <a:pt x="43792" y="28833"/>
                </a:cubicBezTo>
                <a:cubicBezTo>
                  <a:pt x="44631" y="28126"/>
                  <a:pt x="47513" y="25391"/>
                  <a:pt x="49288" y="19853"/>
                </a:cubicBezTo>
                <a:cubicBezTo>
                  <a:pt x="50394" y="16398"/>
                  <a:pt x="51318" y="10867"/>
                  <a:pt x="49434" y="4125"/>
                </a:cubicBezTo>
                <a:lnTo>
                  <a:pt x="49434" y="4125"/>
                </a:lnTo>
                <a:lnTo>
                  <a:pt x="49190" y="4192"/>
                </a:lnTo>
                <a:cubicBezTo>
                  <a:pt x="51057" y="10875"/>
                  <a:pt x="50142" y="16354"/>
                  <a:pt x="49045" y="19776"/>
                </a:cubicBezTo>
                <a:cubicBezTo>
                  <a:pt x="47652" y="24124"/>
                  <a:pt x="45333" y="27205"/>
                  <a:pt x="43628" y="28638"/>
                </a:cubicBezTo>
                <a:cubicBezTo>
                  <a:pt x="42287" y="29765"/>
                  <a:pt x="40595" y="30616"/>
                  <a:pt x="38455" y="31243"/>
                </a:cubicBezTo>
                <a:cubicBezTo>
                  <a:pt x="36521" y="31808"/>
                  <a:pt x="34150" y="32272"/>
                  <a:pt x="31585" y="32272"/>
                </a:cubicBezTo>
                <a:cubicBezTo>
                  <a:pt x="29098" y="32272"/>
                  <a:pt x="26429" y="31835"/>
                  <a:pt x="23800" y="30629"/>
                </a:cubicBezTo>
                <a:cubicBezTo>
                  <a:pt x="23470" y="30408"/>
                  <a:pt x="23126" y="30180"/>
                  <a:pt x="22770" y="29961"/>
                </a:cubicBezTo>
                <a:lnTo>
                  <a:pt x="22770" y="29961"/>
                </a:lnTo>
                <a:cubicBezTo>
                  <a:pt x="24672" y="30554"/>
                  <a:pt x="26557" y="30790"/>
                  <a:pt x="28355" y="30790"/>
                </a:cubicBezTo>
                <a:cubicBezTo>
                  <a:pt x="31322" y="30790"/>
                  <a:pt x="34048" y="30147"/>
                  <a:pt x="36208" y="29402"/>
                </a:cubicBezTo>
                <a:cubicBezTo>
                  <a:pt x="38341" y="28666"/>
                  <a:pt x="40013" y="27722"/>
                  <a:pt x="41320" y="26514"/>
                </a:cubicBezTo>
                <a:cubicBezTo>
                  <a:pt x="44938" y="23166"/>
                  <a:pt x="49181" y="14258"/>
                  <a:pt x="46037" y="3439"/>
                </a:cubicBezTo>
                <a:lnTo>
                  <a:pt x="46037" y="3439"/>
                </a:lnTo>
                <a:lnTo>
                  <a:pt x="45793" y="3510"/>
                </a:lnTo>
                <a:cubicBezTo>
                  <a:pt x="48905" y="14218"/>
                  <a:pt x="44719" y="23022"/>
                  <a:pt x="41147" y="26327"/>
                </a:cubicBezTo>
                <a:cubicBezTo>
                  <a:pt x="39868" y="27512"/>
                  <a:pt x="38225" y="28438"/>
                  <a:pt x="36127" y="29161"/>
                </a:cubicBezTo>
                <a:cubicBezTo>
                  <a:pt x="33988" y="29899"/>
                  <a:pt x="31290" y="30536"/>
                  <a:pt x="28356" y="30536"/>
                </a:cubicBezTo>
                <a:cubicBezTo>
                  <a:pt x="25869" y="30536"/>
                  <a:pt x="23212" y="30078"/>
                  <a:pt x="20583" y="28836"/>
                </a:cubicBezTo>
                <a:cubicBezTo>
                  <a:pt x="20216" y="28628"/>
                  <a:pt x="19838" y="28429"/>
                  <a:pt x="19452" y="28257"/>
                </a:cubicBezTo>
                <a:lnTo>
                  <a:pt x="19301" y="28175"/>
                </a:lnTo>
                <a:lnTo>
                  <a:pt x="19173" y="28106"/>
                </a:lnTo>
                <a:lnTo>
                  <a:pt x="19173" y="28106"/>
                </a:lnTo>
                <a:cubicBezTo>
                  <a:pt x="21218" y="28817"/>
                  <a:pt x="23243" y="29100"/>
                  <a:pt x="25170" y="29100"/>
                </a:cubicBezTo>
                <a:cubicBezTo>
                  <a:pt x="28505" y="29100"/>
                  <a:pt x="31547" y="28254"/>
                  <a:pt x="33892" y="27318"/>
                </a:cubicBezTo>
                <a:cubicBezTo>
                  <a:pt x="35982" y="26483"/>
                  <a:pt x="37603" y="25461"/>
                  <a:pt x="38847" y="24196"/>
                </a:cubicBezTo>
                <a:cubicBezTo>
                  <a:pt x="42016" y="20969"/>
                  <a:pt x="45640" y="12595"/>
                  <a:pt x="42638" y="2754"/>
                </a:cubicBezTo>
                <a:lnTo>
                  <a:pt x="42638" y="2754"/>
                </a:lnTo>
                <a:lnTo>
                  <a:pt x="42395" y="2828"/>
                </a:lnTo>
                <a:cubicBezTo>
                  <a:pt x="45366" y="12563"/>
                  <a:pt x="41792" y="20834"/>
                  <a:pt x="38665" y="24017"/>
                </a:cubicBezTo>
                <a:cubicBezTo>
                  <a:pt x="37447" y="25258"/>
                  <a:pt x="35855" y="26261"/>
                  <a:pt x="33798" y="27082"/>
                </a:cubicBezTo>
                <a:cubicBezTo>
                  <a:pt x="31477" y="28009"/>
                  <a:pt x="28465" y="28848"/>
                  <a:pt x="25167" y="28848"/>
                </a:cubicBezTo>
                <a:cubicBezTo>
                  <a:pt x="22819" y="28848"/>
                  <a:pt x="20326" y="28423"/>
                  <a:pt x="17834" y="27304"/>
                </a:cubicBezTo>
                <a:cubicBezTo>
                  <a:pt x="17564" y="27183"/>
                  <a:pt x="17278" y="27046"/>
                  <a:pt x="16982" y="26903"/>
                </a:cubicBezTo>
                <a:cubicBezTo>
                  <a:pt x="16640" y="26739"/>
                  <a:pt x="16283" y="26568"/>
                  <a:pt x="15917" y="26404"/>
                </a:cubicBezTo>
                <a:lnTo>
                  <a:pt x="15917" y="26404"/>
                </a:lnTo>
                <a:cubicBezTo>
                  <a:pt x="18002" y="27154"/>
                  <a:pt x="20058" y="27455"/>
                  <a:pt x="22014" y="27455"/>
                </a:cubicBezTo>
                <a:cubicBezTo>
                  <a:pt x="25717" y="27455"/>
                  <a:pt x="29064" y="26378"/>
                  <a:pt x="31575" y="25233"/>
                </a:cubicBezTo>
                <a:cubicBezTo>
                  <a:pt x="33622" y="24298"/>
                  <a:pt x="35192" y="23200"/>
                  <a:pt x="36373" y="21877"/>
                </a:cubicBezTo>
                <a:cubicBezTo>
                  <a:pt x="39757" y="18082"/>
                  <a:pt x="41829" y="10059"/>
                  <a:pt x="39240" y="2068"/>
                </a:cubicBezTo>
                <a:lnTo>
                  <a:pt x="39240" y="2068"/>
                </a:lnTo>
                <a:lnTo>
                  <a:pt x="38998" y="2147"/>
                </a:lnTo>
                <a:cubicBezTo>
                  <a:pt x="41558" y="10046"/>
                  <a:pt x="39519" y="17966"/>
                  <a:pt x="36184" y="21708"/>
                </a:cubicBezTo>
                <a:cubicBezTo>
                  <a:pt x="35026" y="23005"/>
                  <a:pt x="33485" y="24082"/>
                  <a:pt x="31469" y="25002"/>
                </a:cubicBezTo>
                <a:cubicBezTo>
                  <a:pt x="28984" y="26135"/>
                  <a:pt x="25673" y="27202"/>
                  <a:pt x="22012" y="27202"/>
                </a:cubicBezTo>
                <a:cubicBezTo>
                  <a:pt x="19936" y="27202"/>
                  <a:pt x="17748" y="26859"/>
                  <a:pt x="15535" y="25991"/>
                </a:cubicBezTo>
                <a:cubicBezTo>
                  <a:pt x="15259" y="25883"/>
                  <a:pt x="14967" y="25759"/>
                  <a:pt x="14663" y="25631"/>
                </a:cubicBezTo>
                <a:cubicBezTo>
                  <a:pt x="13412" y="25102"/>
                  <a:pt x="11957" y="24487"/>
                  <a:pt x="10582" y="24487"/>
                </a:cubicBezTo>
                <a:cubicBezTo>
                  <a:pt x="9878" y="24487"/>
                  <a:pt x="9194" y="24649"/>
                  <a:pt x="8569" y="25067"/>
                </a:cubicBezTo>
                <a:cubicBezTo>
                  <a:pt x="6901" y="26184"/>
                  <a:pt x="7080" y="28597"/>
                  <a:pt x="7522" y="30425"/>
                </a:cubicBezTo>
                <a:cubicBezTo>
                  <a:pt x="8900" y="36095"/>
                  <a:pt x="11633" y="41394"/>
                  <a:pt x="14276" y="46518"/>
                </a:cubicBezTo>
                <a:cubicBezTo>
                  <a:pt x="15422" y="48741"/>
                  <a:pt x="16581" y="50991"/>
                  <a:pt x="17638" y="53286"/>
                </a:cubicBezTo>
                <a:cubicBezTo>
                  <a:pt x="16269" y="50506"/>
                  <a:pt x="14716" y="47815"/>
                  <a:pt x="13182" y="45163"/>
                </a:cubicBezTo>
                <a:cubicBezTo>
                  <a:pt x="10297" y="40172"/>
                  <a:pt x="7313" y="35012"/>
                  <a:pt x="5671" y="29430"/>
                </a:cubicBezTo>
                <a:cubicBezTo>
                  <a:pt x="5254" y="28013"/>
                  <a:pt x="4790" y="25460"/>
                  <a:pt x="6368" y="24292"/>
                </a:cubicBezTo>
                <a:cubicBezTo>
                  <a:pt x="6987" y="23833"/>
                  <a:pt x="7695" y="23661"/>
                  <a:pt x="8438" y="23661"/>
                </a:cubicBezTo>
                <a:cubicBezTo>
                  <a:pt x="9706" y="23661"/>
                  <a:pt x="11073" y="24164"/>
                  <a:pt x="12258" y="24599"/>
                </a:cubicBezTo>
                <a:cubicBezTo>
                  <a:pt x="12571" y="24713"/>
                  <a:pt x="12870" y="24823"/>
                  <a:pt x="13153" y="24918"/>
                </a:cubicBezTo>
                <a:cubicBezTo>
                  <a:pt x="15119" y="25583"/>
                  <a:pt x="17046" y="25855"/>
                  <a:pt x="18885" y="25855"/>
                </a:cubicBezTo>
                <a:cubicBezTo>
                  <a:pt x="22960" y="25855"/>
                  <a:pt x="26599" y="24518"/>
                  <a:pt x="29256" y="23147"/>
                </a:cubicBezTo>
                <a:cubicBezTo>
                  <a:pt x="31262" y="22113"/>
                  <a:pt x="32780" y="20939"/>
                  <a:pt x="33899" y="19557"/>
                </a:cubicBezTo>
                <a:cubicBezTo>
                  <a:pt x="36781" y="15996"/>
                  <a:pt x="38373" y="8608"/>
                  <a:pt x="35840" y="1381"/>
                </a:cubicBezTo>
                <a:lnTo>
                  <a:pt x="35840" y="1381"/>
                </a:lnTo>
                <a:lnTo>
                  <a:pt x="35600" y="1465"/>
                </a:lnTo>
                <a:cubicBezTo>
                  <a:pt x="38102" y="8605"/>
                  <a:pt x="36539" y="15891"/>
                  <a:pt x="33701" y="19396"/>
                </a:cubicBezTo>
                <a:cubicBezTo>
                  <a:pt x="32606" y="20751"/>
                  <a:pt x="31114" y="21904"/>
                  <a:pt x="29140" y="22922"/>
                </a:cubicBezTo>
                <a:cubicBezTo>
                  <a:pt x="26511" y="24277"/>
                  <a:pt x="22912" y="25601"/>
                  <a:pt x="18885" y="25601"/>
                </a:cubicBezTo>
                <a:cubicBezTo>
                  <a:pt x="17072" y="25601"/>
                  <a:pt x="15172" y="25333"/>
                  <a:pt x="13234" y="24678"/>
                </a:cubicBezTo>
                <a:cubicBezTo>
                  <a:pt x="12953" y="24582"/>
                  <a:pt x="12656" y="24472"/>
                  <a:pt x="12346" y="24358"/>
                </a:cubicBezTo>
                <a:cubicBezTo>
                  <a:pt x="11138" y="23914"/>
                  <a:pt x="9747" y="23403"/>
                  <a:pt x="8437" y="23403"/>
                </a:cubicBezTo>
                <a:cubicBezTo>
                  <a:pt x="7648" y="23403"/>
                  <a:pt x="6888" y="23589"/>
                  <a:pt x="6217" y="24087"/>
                </a:cubicBezTo>
                <a:cubicBezTo>
                  <a:pt x="4600" y="25284"/>
                  <a:pt x="4895" y="27693"/>
                  <a:pt x="5427" y="29501"/>
                </a:cubicBezTo>
                <a:cubicBezTo>
                  <a:pt x="7078" y="35111"/>
                  <a:pt x="10068" y="40286"/>
                  <a:pt x="12961" y="45288"/>
                </a:cubicBezTo>
                <a:cubicBezTo>
                  <a:pt x="13754" y="46660"/>
                  <a:pt x="14552" y="48042"/>
                  <a:pt x="15327" y="49440"/>
                </a:cubicBezTo>
                <a:cubicBezTo>
                  <a:pt x="14208" y="47570"/>
                  <a:pt x="13029" y="45735"/>
                  <a:pt x="11861" y="43921"/>
                </a:cubicBezTo>
                <a:cubicBezTo>
                  <a:pt x="8727" y="39051"/>
                  <a:pt x="5487" y="34017"/>
                  <a:pt x="3573" y="28493"/>
                </a:cubicBezTo>
                <a:cubicBezTo>
                  <a:pt x="3087" y="27092"/>
                  <a:pt x="2499" y="24553"/>
                  <a:pt x="4026" y="23304"/>
                </a:cubicBezTo>
                <a:cubicBezTo>
                  <a:pt x="4690" y="22762"/>
                  <a:pt x="5481" y="22566"/>
                  <a:pt x="6316" y="22566"/>
                </a:cubicBezTo>
                <a:cubicBezTo>
                  <a:pt x="7522" y="22566"/>
                  <a:pt x="8819" y="22974"/>
                  <a:pt x="9951" y="23329"/>
                </a:cubicBezTo>
                <a:cubicBezTo>
                  <a:pt x="10270" y="23429"/>
                  <a:pt x="10576" y="23527"/>
                  <a:pt x="10864" y="23608"/>
                </a:cubicBezTo>
                <a:cubicBezTo>
                  <a:pt x="12552" y="24091"/>
                  <a:pt x="14200" y="24295"/>
                  <a:pt x="15779" y="24295"/>
                </a:cubicBezTo>
                <a:cubicBezTo>
                  <a:pt x="20234" y="24295"/>
                  <a:pt x="24153" y="22669"/>
                  <a:pt x="26939" y="21061"/>
                </a:cubicBezTo>
                <a:cubicBezTo>
                  <a:pt x="28901" y="19929"/>
                  <a:pt x="30368" y="18677"/>
                  <a:pt x="31425" y="17236"/>
                </a:cubicBezTo>
                <a:cubicBezTo>
                  <a:pt x="34246" y="13388"/>
                  <a:pt x="34673" y="6430"/>
                  <a:pt x="32441" y="692"/>
                </a:cubicBezTo>
                <a:lnTo>
                  <a:pt x="32441" y="692"/>
                </a:lnTo>
                <a:lnTo>
                  <a:pt x="32204" y="783"/>
                </a:lnTo>
                <a:cubicBezTo>
                  <a:pt x="34408" y="6447"/>
                  <a:pt x="33994" y="13303"/>
                  <a:pt x="31220" y="17085"/>
                </a:cubicBezTo>
                <a:cubicBezTo>
                  <a:pt x="30185" y="18498"/>
                  <a:pt x="28742" y="19726"/>
                  <a:pt x="26810" y="20842"/>
                </a:cubicBezTo>
                <a:cubicBezTo>
                  <a:pt x="24055" y="22433"/>
                  <a:pt x="20179" y="24041"/>
                  <a:pt x="15777" y="24041"/>
                </a:cubicBezTo>
                <a:cubicBezTo>
                  <a:pt x="14220" y="24041"/>
                  <a:pt x="12597" y="23839"/>
                  <a:pt x="10934" y="23365"/>
                </a:cubicBezTo>
                <a:cubicBezTo>
                  <a:pt x="10648" y="23283"/>
                  <a:pt x="10343" y="23187"/>
                  <a:pt x="10027" y="23087"/>
                </a:cubicBezTo>
                <a:cubicBezTo>
                  <a:pt x="8872" y="22724"/>
                  <a:pt x="7553" y="22310"/>
                  <a:pt x="6311" y="22310"/>
                </a:cubicBezTo>
                <a:cubicBezTo>
                  <a:pt x="5428" y="22310"/>
                  <a:pt x="4583" y="22520"/>
                  <a:pt x="3864" y="23107"/>
                </a:cubicBezTo>
                <a:cubicBezTo>
                  <a:pt x="2300" y="24386"/>
                  <a:pt x="2712" y="26788"/>
                  <a:pt x="3332" y="28577"/>
                </a:cubicBezTo>
                <a:cubicBezTo>
                  <a:pt x="5257" y="34128"/>
                  <a:pt x="8505" y="39176"/>
                  <a:pt x="11647" y="44060"/>
                </a:cubicBezTo>
                <a:cubicBezTo>
                  <a:pt x="12099" y="44762"/>
                  <a:pt x="12552" y="45467"/>
                  <a:pt x="13004" y="46177"/>
                </a:cubicBezTo>
                <a:cubicBezTo>
                  <a:pt x="12190" y="44999"/>
                  <a:pt x="11363" y="43838"/>
                  <a:pt x="10540" y="42682"/>
                </a:cubicBezTo>
                <a:cubicBezTo>
                  <a:pt x="7158" y="37933"/>
                  <a:pt x="3661" y="33023"/>
                  <a:pt x="1473" y="27560"/>
                </a:cubicBezTo>
                <a:cubicBezTo>
                  <a:pt x="917" y="26171"/>
                  <a:pt x="206" y="23645"/>
                  <a:pt x="1682" y="22317"/>
                </a:cubicBezTo>
                <a:cubicBezTo>
                  <a:pt x="2392" y="21679"/>
                  <a:pt x="3280" y="21461"/>
                  <a:pt x="4220" y="21461"/>
                </a:cubicBezTo>
                <a:cubicBezTo>
                  <a:pt x="5358" y="21461"/>
                  <a:pt x="6573" y="21780"/>
                  <a:pt x="7644" y="22062"/>
                </a:cubicBezTo>
                <a:cubicBezTo>
                  <a:pt x="7970" y="22147"/>
                  <a:pt x="8283" y="22231"/>
                  <a:pt x="8576" y="22299"/>
                </a:cubicBezTo>
                <a:cubicBezTo>
                  <a:pt x="9989" y="22631"/>
                  <a:pt x="11365" y="22777"/>
                  <a:pt x="12692" y="22777"/>
                </a:cubicBezTo>
                <a:cubicBezTo>
                  <a:pt x="17536" y="22777"/>
                  <a:pt x="21721" y="20836"/>
                  <a:pt x="24620" y="18975"/>
                </a:cubicBezTo>
                <a:cubicBezTo>
                  <a:pt x="26540" y="17742"/>
                  <a:pt x="27957" y="16415"/>
                  <a:pt x="28950" y="14916"/>
                </a:cubicBezTo>
                <a:cubicBezTo>
                  <a:pt x="31617" y="10895"/>
                  <a:pt x="31013" y="4368"/>
                  <a:pt x="290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 rot="5400000">
            <a:off x="5560256" y="-599024"/>
            <a:ext cx="1580400" cy="990525"/>
            <a:chOff x="6568974" y="369225"/>
            <a:chExt cx="1580400" cy="990525"/>
          </a:xfrm>
        </p:grpSpPr>
        <p:cxnSp>
          <p:nvCxnSpPr>
            <p:cNvPr id="38" name="Google Shape;38;p3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2">
            <a:alphaModFix/>
          </a:blip>
          <a:srcRect l="6968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 rot="5400000">
            <a:off x="8353793" y="142651"/>
            <a:ext cx="1580400" cy="990525"/>
            <a:chOff x="6568974" y="369225"/>
            <a:chExt cx="1580400" cy="990525"/>
          </a:xfrm>
        </p:grpSpPr>
        <p:cxnSp>
          <p:nvCxnSpPr>
            <p:cNvPr id="113" name="Google Shape;113;p6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6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5" name="Google Shape;125;p6"/>
          <p:cNvGrpSpPr/>
          <p:nvPr/>
        </p:nvGrpSpPr>
        <p:grpSpPr>
          <a:xfrm>
            <a:off x="-1037169" y="3762851"/>
            <a:ext cx="1580400" cy="990525"/>
            <a:chOff x="6568974" y="369225"/>
            <a:chExt cx="1580400" cy="990525"/>
          </a:xfrm>
        </p:grpSpPr>
        <p:cxnSp>
          <p:nvCxnSpPr>
            <p:cNvPr id="126" name="Google Shape;126;p6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8" name="Google Shape;138;p6"/>
          <p:cNvSpPr/>
          <p:nvPr/>
        </p:nvSpPr>
        <p:spPr>
          <a:xfrm rot="1946499">
            <a:off x="8697791" y="3715429"/>
            <a:ext cx="1256359" cy="1777143"/>
          </a:xfrm>
          <a:custGeom>
            <a:avLst/>
            <a:gdLst/>
            <a:ahLst/>
            <a:cxnLst/>
            <a:rect l="l" t="t" r="r" b="b"/>
            <a:pathLst>
              <a:path w="56316" h="79660" extrusionOk="0">
                <a:moveTo>
                  <a:pt x="10583" y="24740"/>
                </a:moveTo>
                <a:cubicBezTo>
                  <a:pt x="11911" y="24740"/>
                  <a:pt x="13338" y="25344"/>
                  <a:pt x="14564" y="25863"/>
                </a:cubicBezTo>
                <a:lnTo>
                  <a:pt x="14712" y="25924"/>
                </a:lnTo>
                <a:cubicBezTo>
                  <a:pt x="14061" y="25705"/>
                  <a:pt x="13396" y="25557"/>
                  <a:pt x="12746" y="25557"/>
                </a:cubicBezTo>
                <a:cubicBezTo>
                  <a:pt x="12116" y="25557"/>
                  <a:pt x="11499" y="25696"/>
                  <a:pt x="10920" y="26045"/>
                </a:cubicBezTo>
                <a:cubicBezTo>
                  <a:pt x="9200" y="27078"/>
                  <a:pt x="9263" y="29498"/>
                  <a:pt x="9618" y="31346"/>
                </a:cubicBezTo>
                <a:cubicBezTo>
                  <a:pt x="10721" y="37075"/>
                  <a:pt x="13196" y="42500"/>
                  <a:pt x="15590" y="47746"/>
                </a:cubicBezTo>
                <a:cubicBezTo>
                  <a:pt x="17144" y="51153"/>
                  <a:pt x="18727" y="54621"/>
                  <a:pt x="19943" y="58202"/>
                </a:cubicBezTo>
                <a:cubicBezTo>
                  <a:pt x="18479" y="54115"/>
                  <a:pt x="16471" y="50219"/>
                  <a:pt x="14501" y="46399"/>
                </a:cubicBezTo>
                <a:cubicBezTo>
                  <a:pt x="11864" y="41289"/>
                  <a:pt x="9139" y="36003"/>
                  <a:pt x="7769" y="30362"/>
                </a:cubicBezTo>
                <a:cubicBezTo>
                  <a:pt x="7422" y="28930"/>
                  <a:pt x="7081" y="26364"/>
                  <a:pt x="8709" y="25275"/>
                </a:cubicBezTo>
                <a:cubicBezTo>
                  <a:pt x="9284" y="24890"/>
                  <a:pt x="9921" y="24740"/>
                  <a:pt x="10583" y="24740"/>
                </a:cubicBezTo>
                <a:close/>
                <a:moveTo>
                  <a:pt x="21355" y="65545"/>
                </a:moveTo>
                <a:cubicBezTo>
                  <a:pt x="21361" y="65620"/>
                  <a:pt x="21364" y="65696"/>
                  <a:pt x="21367" y="65770"/>
                </a:cubicBezTo>
                <a:cubicBezTo>
                  <a:pt x="21355" y="65747"/>
                  <a:pt x="21342" y="65724"/>
                  <a:pt x="21329" y="65703"/>
                </a:cubicBezTo>
                <a:lnTo>
                  <a:pt x="21329" y="65703"/>
                </a:lnTo>
                <a:cubicBezTo>
                  <a:pt x="21332" y="65686"/>
                  <a:pt x="21336" y="65671"/>
                  <a:pt x="21339" y="65654"/>
                </a:cubicBezTo>
                <a:cubicBezTo>
                  <a:pt x="21345" y="65619"/>
                  <a:pt x="21349" y="65582"/>
                  <a:pt x="21355" y="65545"/>
                </a:cubicBezTo>
                <a:close/>
                <a:moveTo>
                  <a:pt x="12815" y="58236"/>
                </a:moveTo>
                <a:cubicBezTo>
                  <a:pt x="16015" y="58236"/>
                  <a:pt x="19218" y="59381"/>
                  <a:pt x="20805" y="62521"/>
                </a:cubicBezTo>
                <a:cubicBezTo>
                  <a:pt x="20866" y="62763"/>
                  <a:pt x="20929" y="63005"/>
                  <a:pt x="20981" y="63252"/>
                </a:cubicBezTo>
                <a:cubicBezTo>
                  <a:pt x="19545" y="60757"/>
                  <a:pt x="17127" y="59785"/>
                  <a:pt x="15262" y="59413"/>
                </a:cubicBezTo>
                <a:cubicBezTo>
                  <a:pt x="14473" y="59257"/>
                  <a:pt x="13634" y="59180"/>
                  <a:pt x="12779" y="59180"/>
                </a:cubicBezTo>
                <a:cubicBezTo>
                  <a:pt x="11025" y="59180"/>
                  <a:pt x="9201" y="59502"/>
                  <a:pt x="7587" y="60122"/>
                </a:cubicBezTo>
                <a:cubicBezTo>
                  <a:pt x="5983" y="60737"/>
                  <a:pt x="4788" y="61495"/>
                  <a:pt x="3937" y="62441"/>
                </a:cubicBezTo>
                <a:cubicBezTo>
                  <a:pt x="2982" y="63500"/>
                  <a:pt x="2445" y="64940"/>
                  <a:pt x="2411" y="66478"/>
                </a:cubicBezTo>
                <a:cubicBezTo>
                  <a:pt x="2198" y="64750"/>
                  <a:pt x="2645" y="63067"/>
                  <a:pt x="3647" y="61843"/>
                </a:cubicBezTo>
                <a:cubicBezTo>
                  <a:pt x="4432" y="60885"/>
                  <a:pt x="5566" y="60088"/>
                  <a:pt x="7114" y="59410"/>
                </a:cubicBezTo>
                <a:cubicBezTo>
                  <a:pt x="8729" y="58700"/>
                  <a:pt x="10770" y="58236"/>
                  <a:pt x="12815" y="58236"/>
                </a:cubicBezTo>
                <a:close/>
                <a:moveTo>
                  <a:pt x="21242" y="66065"/>
                </a:moveTo>
                <a:cubicBezTo>
                  <a:pt x="21285" y="66143"/>
                  <a:pt x="21327" y="66222"/>
                  <a:pt x="21367" y="66304"/>
                </a:cubicBezTo>
                <a:cubicBezTo>
                  <a:pt x="21361" y="66409"/>
                  <a:pt x="21353" y="66512"/>
                  <a:pt x="21342" y="66617"/>
                </a:cubicBezTo>
                <a:cubicBezTo>
                  <a:pt x="21281" y="66523"/>
                  <a:pt x="21216" y="66432"/>
                  <a:pt x="21151" y="66343"/>
                </a:cubicBezTo>
                <a:lnTo>
                  <a:pt x="21149" y="66344"/>
                </a:lnTo>
                <a:cubicBezTo>
                  <a:pt x="21183" y="66252"/>
                  <a:pt x="21216" y="66159"/>
                  <a:pt x="21242" y="66065"/>
                </a:cubicBezTo>
                <a:close/>
                <a:moveTo>
                  <a:pt x="21578" y="66782"/>
                </a:moveTo>
                <a:cubicBezTo>
                  <a:pt x="21580" y="66784"/>
                  <a:pt x="21582" y="66785"/>
                  <a:pt x="21582" y="66788"/>
                </a:cubicBezTo>
                <a:cubicBezTo>
                  <a:pt x="21586" y="66866"/>
                  <a:pt x="21589" y="66944"/>
                  <a:pt x="21592" y="67023"/>
                </a:cubicBezTo>
                <a:lnTo>
                  <a:pt x="21592" y="67025"/>
                </a:lnTo>
                <a:cubicBezTo>
                  <a:pt x="21578" y="67000"/>
                  <a:pt x="21565" y="66978"/>
                  <a:pt x="21551" y="66955"/>
                </a:cubicBezTo>
                <a:cubicBezTo>
                  <a:pt x="21560" y="66898"/>
                  <a:pt x="21571" y="66839"/>
                  <a:pt x="21578" y="66782"/>
                </a:cubicBezTo>
                <a:close/>
                <a:moveTo>
                  <a:pt x="21038" y="66623"/>
                </a:moveTo>
                <a:cubicBezTo>
                  <a:pt x="21123" y="66745"/>
                  <a:pt x="21207" y="66870"/>
                  <a:pt x="21284" y="67000"/>
                </a:cubicBezTo>
                <a:cubicBezTo>
                  <a:pt x="21273" y="67052"/>
                  <a:pt x="21267" y="67106"/>
                  <a:pt x="21254" y="67159"/>
                </a:cubicBezTo>
                <a:cubicBezTo>
                  <a:pt x="21241" y="67217"/>
                  <a:pt x="21220" y="67273"/>
                  <a:pt x="21205" y="67330"/>
                </a:cubicBezTo>
                <a:cubicBezTo>
                  <a:pt x="21102" y="67197"/>
                  <a:pt x="20994" y="67071"/>
                  <a:pt x="20883" y="66949"/>
                </a:cubicBezTo>
                <a:cubicBezTo>
                  <a:pt x="20940" y="66841"/>
                  <a:pt x="20991" y="66733"/>
                  <a:pt x="21038" y="66623"/>
                </a:cubicBezTo>
                <a:close/>
                <a:moveTo>
                  <a:pt x="12745" y="59447"/>
                </a:moveTo>
                <a:cubicBezTo>
                  <a:pt x="16146" y="59447"/>
                  <a:pt x="19617" y="60689"/>
                  <a:pt x="21133" y="64122"/>
                </a:cubicBezTo>
                <a:cubicBezTo>
                  <a:pt x="21146" y="64249"/>
                  <a:pt x="21154" y="64375"/>
                  <a:pt x="21160" y="64503"/>
                </a:cubicBezTo>
                <a:lnTo>
                  <a:pt x="21160" y="64505"/>
                </a:lnTo>
                <a:cubicBezTo>
                  <a:pt x="19823" y="62180"/>
                  <a:pt x="17588" y="61166"/>
                  <a:pt x="15828" y="60728"/>
                </a:cubicBezTo>
                <a:cubicBezTo>
                  <a:pt x="14841" y="60483"/>
                  <a:pt x="13768" y="60362"/>
                  <a:pt x="12676" y="60362"/>
                </a:cubicBezTo>
                <a:cubicBezTo>
                  <a:pt x="11146" y="60362"/>
                  <a:pt x="9580" y="60599"/>
                  <a:pt x="8163" y="61067"/>
                </a:cubicBezTo>
                <a:cubicBezTo>
                  <a:pt x="6538" y="61604"/>
                  <a:pt x="5315" y="62302"/>
                  <a:pt x="4423" y="63201"/>
                </a:cubicBezTo>
                <a:cubicBezTo>
                  <a:pt x="3374" y="64260"/>
                  <a:pt x="2763" y="65755"/>
                  <a:pt x="2702" y="67369"/>
                </a:cubicBezTo>
                <a:cubicBezTo>
                  <a:pt x="2698" y="67328"/>
                  <a:pt x="2692" y="67287"/>
                  <a:pt x="2688" y="67247"/>
                </a:cubicBezTo>
                <a:cubicBezTo>
                  <a:pt x="2531" y="65489"/>
                  <a:pt x="3054" y="63800"/>
                  <a:pt x="4125" y="62612"/>
                </a:cubicBezTo>
                <a:cubicBezTo>
                  <a:pt x="4949" y="61698"/>
                  <a:pt x="6112" y="60961"/>
                  <a:pt x="7678" y="60361"/>
                </a:cubicBezTo>
                <a:cubicBezTo>
                  <a:pt x="9141" y="59799"/>
                  <a:pt x="10932" y="59447"/>
                  <a:pt x="12745" y="59447"/>
                </a:cubicBezTo>
                <a:close/>
                <a:moveTo>
                  <a:pt x="21469" y="67328"/>
                </a:moveTo>
                <a:cubicBezTo>
                  <a:pt x="21512" y="67409"/>
                  <a:pt x="21552" y="67490"/>
                  <a:pt x="21592" y="67572"/>
                </a:cubicBezTo>
                <a:cubicBezTo>
                  <a:pt x="21588" y="67662"/>
                  <a:pt x="21580" y="67753"/>
                  <a:pt x="21572" y="67844"/>
                </a:cubicBezTo>
                <a:lnTo>
                  <a:pt x="21572" y="67845"/>
                </a:lnTo>
                <a:cubicBezTo>
                  <a:pt x="21514" y="67757"/>
                  <a:pt x="21457" y="67671"/>
                  <a:pt x="21396" y="67588"/>
                </a:cubicBezTo>
                <a:cubicBezTo>
                  <a:pt x="21424" y="67503"/>
                  <a:pt x="21447" y="67415"/>
                  <a:pt x="21469" y="67328"/>
                </a:cubicBezTo>
                <a:close/>
                <a:moveTo>
                  <a:pt x="20748" y="67196"/>
                </a:moveTo>
                <a:cubicBezTo>
                  <a:pt x="20873" y="67336"/>
                  <a:pt x="20992" y="67484"/>
                  <a:pt x="21108" y="67637"/>
                </a:cubicBezTo>
                <a:cubicBezTo>
                  <a:pt x="21063" y="67756"/>
                  <a:pt x="21014" y="67875"/>
                  <a:pt x="20960" y="67992"/>
                </a:cubicBezTo>
                <a:cubicBezTo>
                  <a:pt x="20813" y="67839"/>
                  <a:pt x="20663" y="67693"/>
                  <a:pt x="20511" y="67555"/>
                </a:cubicBezTo>
                <a:cubicBezTo>
                  <a:pt x="20596" y="67436"/>
                  <a:pt x="20674" y="67316"/>
                  <a:pt x="20748" y="67196"/>
                </a:cubicBezTo>
                <a:close/>
                <a:moveTo>
                  <a:pt x="12648" y="60624"/>
                </a:moveTo>
                <a:cubicBezTo>
                  <a:pt x="16022" y="60624"/>
                  <a:pt x="19549" y="61811"/>
                  <a:pt x="21153" y="65033"/>
                </a:cubicBezTo>
                <a:cubicBezTo>
                  <a:pt x="21148" y="65145"/>
                  <a:pt x="21137" y="65259"/>
                  <a:pt x="21123" y="65372"/>
                </a:cubicBezTo>
                <a:lnTo>
                  <a:pt x="21123" y="65374"/>
                </a:lnTo>
                <a:cubicBezTo>
                  <a:pt x="19272" y="62581"/>
                  <a:pt x="15780" y="61518"/>
                  <a:pt x="12520" y="61518"/>
                </a:cubicBezTo>
                <a:cubicBezTo>
                  <a:pt x="11176" y="61518"/>
                  <a:pt x="9872" y="61698"/>
                  <a:pt x="8738" y="62013"/>
                </a:cubicBezTo>
                <a:cubicBezTo>
                  <a:pt x="7093" y="62470"/>
                  <a:pt x="5841" y="63106"/>
                  <a:pt x="4909" y="63959"/>
                </a:cubicBezTo>
                <a:cubicBezTo>
                  <a:pt x="3762" y="65011"/>
                  <a:pt x="3068" y="66563"/>
                  <a:pt x="2977" y="68259"/>
                </a:cubicBezTo>
                <a:cubicBezTo>
                  <a:pt x="2968" y="68146"/>
                  <a:pt x="2960" y="68032"/>
                  <a:pt x="2955" y="67919"/>
                </a:cubicBezTo>
                <a:cubicBezTo>
                  <a:pt x="2883" y="66164"/>
                  <a:pt x="3483" y="64510"/>
                  <a:pt x="4603" y="63379"/>
                </a:cubicBezTo>
                <a:cubicBezTo>
                  <a:pt x="5466" y="62510"/>
                  <a:pt x="6655" y="61833"/>
                  <a:pt x="8241" y="61310"/>
                </a:cubicBezTo>
                <a:cubicBezTo>
                  <a:pt x="9537" y="60882"/>
                  <a:pt x="11076" y="60624"/>
                  <a:pt x="12648" y="60624"/>
                </a:cubicBezTo>
                <a:close/>
                <a:moveTo>
                  <a:pt x="21807" y="68057"/>
                </a:moveTo>
                <a:cubicBezTo>
                  <a:pt x="21814" y="68077"/>
                  <a:pt x="21824" y="68097"/>
                  <a:pt x="21831" y="68118"/>
                </a:cubicBezTo>
                <a:cubicBezTo>
                  <a:pt x="21835" y="68171"/>
                  <a:pt x="21835" y="68223"/>
                  <a:pt x="21836" y="68277"/>
                </a:cubicBezTo>
                <a:lnTo>
                  <a:pt x="21836" y="68279"/>
                </a:lnTo>
                <a:cubicBezTo>
                  <a:pt x="21819" y="68250"/>
                  <a:pt x="21804" y="68219"/>
                  <a:pt x="21787" y="68189"/>
                </a:cubicBezTo>
                <a:cubicBezTo>
                  <a:pt x="21793" y="68145"/>
                  <a:pt x="21801" y="68101"/>
                  <a:pt x="21807" y="68057"/>
                </a:cubicBezTo>
                <a:close/>
                <a:moveTo>
                  <a:pt x="21285" y="67884"/>
                </a:moveTo>
                <a:cubicBezTo>
                  <a:pt x="21367" y="68003"/>
                  <a:pt x="21446" y="68125"/>
                  <a:pt x="21520" y="68250"/>
                </a:cubicBezTo>
                <a:cubicBezTo>
                  <a:pt x="21503" y="68356"/>
                  <a:pt x="21480" y="68459"/>
                  <a:pt x="21453" y="68564"/>
                </a:cubicBezTo>
                <a:cubicBezTo>
                  <a:pt x="21353" y="68435"/>
                  <a:pt x="21250" y="68310"/>
                  <a:pt x="21145" y="68192"/>
                </a:cubicBezTo>
                <a:lnTo>
                  <a:pt x="21145" y="68192"/>
                </a:lnTo>
                <a:cubicBezTo>
                  <a:pt x="21196" y="68090"/>
                  <a:pt x="21242" y="67987"/>
                  <a:pt x="21285" y="67884"/>
                </a:cubicBezTo>
                <a:close/>
                <a:moveTo>
                  <a:pt x="20346" y="67765"/>
                </a:moveTo>
                <a:cubicBezTo>
                  <a:pt x="20515" y="67918"/>
                  <a:pt x="20677" y="68078"/>
                  <a:pt x="20835" y="68243"/>
                </a:cubicBezTo>
                <a:cubicBezTo>
                  <a:pt x="20764" y="68373"/>
                  <a:pt x="20684" y="68500"/>
                  <a:pt x="20597" y="68625"/>
                </a:cubicBezTo>
                <a:cubicBezTo>
                  <a:pt x="20409" y="68461"/>
                  <a:pt x="20210" y="68307"/>
                  <a:pt x="20008" y="68157"/>
                </a:cubicBezTo>
                <a:cubicBezTo>
                  <a:pt x="20128" y="68029"/>
                  <a:pt x="20241" y="67898"/>
                  <a:pt x="20346" y="67765"/>
                </a:cubicBezTo>
                <a:close/>
                <a:moveTo>
                  <a:pt x="12531" y="61768"/>
                </a:moveTo>
                <a:cubicBezTo>
                  <a:pt x="15802" y="61768"/>
                  <a:pt x="19304" y="62859"/>
                  <a:pt x="21058" y="65742"/>
                </a:cubicBezTo>
                <a:cubicBezTo>
                  <a:pt x="21032" y="65863"/>
                  <a:pt x="21000" y="65981"/>
                  <a:pt x="20963" y="66100"/>
                </a:cubicBezTo>
                <a:cubicBezTo>
                  <a:pt x="18975" y="63607"/>
                  <a:pt x="15527" y="62626"/>
                  <a:pt x="12388" y="62626"/>
                </a:cubicBezTo>
                <a:cubicBezTo>
                  <a:pt x="11302" y="62626"/>
                  <a:pt x="10253" y="62743"/>
                  <a:pt x="9314" y="62956"/>
                </a:cubicBezTo>
                <a:cubicBezTo>
                  <a:pt x="7649" y="63332"/>
                  <a:pt x="6367" y="63908"/>
                  <a:pt x="5396" y="64716"/>
                </a:cubicBezTo>
                <a:cubicBezTo>
                  <a:pt x="4177" y="65730"/>
                  <a:pt x="3404" y="67287"/>
                  <a:pt x="3252" y="69013"/>
                </a:cubicBezTo>
                <a:cubicBezTo>
                  <a:pt x="3245" y="69001"/>
                  <a:pt x="3238" y="68989"/>
                  <a:pt x="3230" y="68975"/>
                </a:cubicBezTo>
                <a:cubicBezTo>
                  <a:pt x="3225" y="68848"/>
                  <a:pt x="3221" y="68719"/>
                  <a:pt x="3222" y="68589"/>
                </a:cubicBezTo>
                <a:cubicBezTo>
                  <a:pt x="3233" y="66836"/>
                  <a:pt x="3912" y="65218"/>
                  <a:pt x="5082" y="64145"/>
                </a:cubicBezTo>
                <a:cubicBezTo>
                  <a:pt x="5983" y="63320"/>
                  <a:pt x="7201" y="62701"/>
                  <a:pt x="8808" y="62255"/>
                </a:cubicBezTo>
                <a:cubicBezTo>
                  <a:pt x="9923" y="61947"/>
                  <a:pt x="11208" y="61768"/>
                  <a:pt x="12531" y="61768"/>
                </a:cubicBezTo>
                <a:close/>
                <a:moveTo>
                  <a:pt x="21710" y="68583"/>
                </a:moveTo>
                <a:cubicBezTo>
                  <a:pt x="21751" y="68663"/>
                  <a:pt x="21793" y="68740"/>
                  <a:pt x="21831" y="68822"/>
                </a:cubicBezTo>
                <a:cubicBezTo>
                  <a:pt x="21828" y="68904"/>
                  <a:pt x="21821" y="68986"/>
                  <a:pt x="21814" y="69066"/>
                </a:cubicBezTo>
                <a:cubicBezTo>
                  <a:pt x="21760" y="68982"/>
                  <a:pt x="21706" y="68898"/>
                  <a:pt x="21649" y="68819"/>
                </a:cubicBezTo>
                <a:cubicBezTo>
                  <a:pt x="21652" y="68807"/>
                  <a:pt x="21657" y="68794"/>
                  <a:pt x="21662" y="68783"/>
                </a:cubicBezTo>
                <a:cubicBezTo>
                  <a:pt x="21680" y="68717"/>
                  <a:pt x="21693" y="68651"/>
                  <a:pt x="21710" y="68583"/>
                </a:cubicBezTo>
                <a:close/>
                <a:moveTo>
                  <a:pt x="21012" y="68441"/>
                </a:moveTo>
                <a:cubicBezTo>
                  <a:pt x="21134" y="68581"/>
                  <a:pt x="21251" y="68726"/>
                  <a:pt x="21362" y="68876"/>
                </a:cubicBezTo>
                <a:cubicBezTo>
                  <a:pt x="21322" y="68996"/>
                  <a:pt x="21278" y="69114"/>
                  <a:pt x="21228" y="69229"/>
                </a:cubicBezTo>
                <a:cubicBezTo>
                  <a:pt x="21086" y="69080"/>
                  <a:pt x="20939" y="68937"/>
                  <a:pt x="20788" y="68796"/>
                </a:cubicBezTo>
                <a:lnTo>
                  <a:pt x="20788" y="68796"/>
                </a:lnTo>
                <a:cubicBezTo>
                  <a:pt x="20868" y="68679"/>
                  <a:pt x="20943" y="68561"/>
                  <a:pt x="21012" y="68441"/>
                </a:cubicBezTo>
                <a:close/>
                <a:moveTo>
                  <a:pt x="12403" y="62879"/>
                </a:moveTo>
                <a:cubicBezTo>
                  <a:pt x="15524" y="62879"/>
                  <a:pt x="18951" y="63865"/>
                  <a:pt x="20866" y="66384"/>
                </a:cubicBezTo>
                <a:cubicBezTo>
                  <a:pt x="20816" y="66509"/>
                  <a:pt x="20761" y="66633"/>
                  <a:pt x="20699" y="66754"/>
                </a:cubicBezTo>
                <a:lnTo>
                  <a:pt x="20699" y="66756"/>
                </a:lnTo>
                <a:cubicBezTo>
                  <a:pt x="19718" y="65742"/>
                  <a:pt x="18550" y="65085"/>
                  <a:pt x="17525" y="64667"/>
                </a:cubicBezTo>
                <a:cubicBezTo>
                  <a:pt x="15968" y="64030"/>
                  <a:pt x="14129" y="63697"/>
                  <a:pt x="12311" y="63697"/>
                </a:cubicBezTo>
                <a:cubicBezTo>
                  <a:pt x="11491" y="63697"/>
                  <a:pt x="10675" y="63765"/>
                  <a:pt x="9891" y="63903"/>
                </a:cubicBezTo>
                <a:cubicBezTo>
                  <a:pt x="8206" y="64199"/>
                  <a:pt x="6894" y="64715"/>
                  <a:pt x="5884" y="65477"/>
                </a:cubicBezTo>
                <a:cubicBezTo>
                  <a:pt x="4662" y="66398"/>
                  <a:pt x="3829" y="67842"/>
                  <a:pt x="3559" y="69485"/>
                </a:cubicBezTo>
                <a:cubicBezTo>
                  <a:pt x="3534" y="69450"/>
                  <a:pt x="3509" y="69414"/>
                  <a:pt x="3485" y="69377"/>
                </a:cubicBezTo>
                <a:cubicBezTo>
                  <a:pt x="3486" y="69339"/>
                  <a:pt x="3486" y="69300"/>
                  <a:pt x="3488" y="69262"/>
                </a:cubicBezTo>
                <a:cubicBezTo>
                  <a:pt x="3585" y="67512"/>
                  <a:pt x="4339" y="65927"/>
                  <a:pt x="5560" y="64912"/>
                </a:cubicBezTo>
                <a:cubicBezTo>
                  <a:pt x="6499" y="64130"/>
                  <a:pt x="7746" y="63571"/>
                  <a:pt x="9371" y="63204"/>
                </a:cubicBezTo>
                <a:cubicBezTo>
                  <a:pt x="10297" y="62994"/>
                  <a:pt x="11332" y="62879"/>
                  <a:pt x="12403" y="62879"/>
                </a:cubicBezTo>
                <a:close/>
                <a:moveTo>
                  <a:pt x="12745" y="25812"/>
                </a:moveTo>
                <a:cubicBezTo>
                  <a:pt x="13874" y="25812"/>
                  <a:pt x="15064" y="26284"/>
                  <a:pt x="16149" y="26787"/>
                </a:cubicBezTo>
                <a:cubicBezTo>
                  <a:pt x="15739" y="26683"/>
                  <a:pt x="15327" y="26621"/>
                  <a:pt x="14919" y="26621"/>
                </a:cubicBezTo>
                <a:cubicBezTo>
                  <a:pt x="14358" y="26621"/>
                  <a:pt x="13805" y="26738"/>
                  <a:pt x="13273" y="27024"/>
                </a:cubicBezTo>
                <a:lnTo>
                  <a:pt x="13273" y="27023"/>
                </a:lnTo>
                <a:cubicBezTo>
                  <a:pt x="11502" y="27976"/>
                  <a:pt x="11448" y="30402"/>
                  <a:pt x="11715" y="32267"/>
                </a:cubicBezTo>
                <a:cubicBezTo>
                  <a:pt x="12543" y="38058"/>
                  <a:pt x="14760" y="43606"/>
                  <a:pt x="16905" y="48974"/>
                </a:cubicBezTo>
                <a:cubicBezTo>
                  <a:pt x="19520" y="55521"/>
                  <a:pt x="22222" y="62283"/>
                  <a:pt x="22387" y="69496"/>
                </a:cubicBezTo>
                <a:cubicBezTo>
                  <a:pt x="22376" y="69467"/>
                  <a:pt x="22364" y="69439"/>
                  <a:pt x="22353" y="69410"/>
                </a:cubicBezTo>
                <a:cubicBezTo>
                  <a:pt x="22351" y="69231"/>
                  <a:pt x="22347" y="69053"/>
                  <a:pt x="22341" y="68878"/>
                </a:cubicBezTo>
                <a:cubicBezTo>
                  <a:pt x="22043" y="61276"/>
                  <a:pt x="18880" y="54343"/>
                  <a:pt x="15820" y="47639"/>
                </a:cubicBezTo>
                <a:cubicBezTo>
                  <a:pt x="13433" y="42407"/>
                  <a:pt x="10965" y="36996"/>
                  <a:pt x="9868" y="31297"/>
                </a:cubicBezTo>
                <a:cubicBezTo>
                  <a:pt x="9590" y="29850"/>
                  <a:pt x="9372" y="27271"/>
                  <a:pt x="11051" y="26261"/>
                </a:cubicBezTo>
                <a:cubicBezTo>
                  <a:pt x="11583" y="25941"/>
                  <a:pt x="12156" y="25812"/>
                  <a:pt x="12745" y="25812"/>
                </a:cubicBezTo>
                <a:close/>
                <a:moveTo>
                  <a:pt x="22046" y="69319"/>
                </a:moveTo>
                <a:cubicBezTo>
                  <a:pt x="22064" y="69367"/>
                  <a:pt x="22081" y="69414"/>
                  <a:pt x="22100" y="69462"/>
                </a:cubicBezTo>
                <a:cubicBezTo>
                  <a:pt x="22100" y="69487"/>
                  <a:pt x="22100" y="69510"/>
                  <a:pt x="22100" y="69535"/>
                </a:cubicBezTo>
                <a:lnTo>
                  <a:pt x="22100" y="69536"/>
                </a:lnTo>
                <a:cubicBezTo>
                  <a:pt x="22078" y="69498"/>
                  <a:pt x="22055" y="69458"/>
                  <a:pt x="22032" y="69419"/>
                </a:cubicBezTo>
                <a:cubicBezTo>
                  <a:pt x="22037" y="69385"/>
                  <a:pt x="22041" y="69353"/>
                  <a:pt x="22046" y="69319"/>
                </a:cubicBezTo>
                <a:close/>
                <a:moveTo>
                  <a:pt x="21544" y="69127"/>
                </a:moveTo>
                <a:cubicBezTo>
                  <a:pt x="21622" y="69242"/>
                  <a:pt x="21696" y="69359"/>
                  <a:pt x="21768" y="69478"/>
                </a:cubicBezTo>
                <a:cubicBezTo>
                  <a:pt x="21753" y="69583"/>
                  <a:pt x="21733" y="69688"/>
                  <a:pt x="21710" y="69792"/>
                </a:cubicBezTo>
                <a:cubicBezTo>
                  <a:pt x="21614" y="69671"/>
                  <a:pt x="21515" y="69552"/>
                  <a:pt x="21413" y="69436"/>
                </a:cubicBezTo>
                <a:cubicBezTo>
                  <a:pt x="21461" y="69336"/>
                  <a:pt x="21506" y="69234"/>
                  <a:pt x="21544" y="69127"/>
                </a:cubicBezTo>
                <a:close/>
                <a:moveTo>
                  <a:pt x="3482" y="69805"/>
                </a:moveTo>
                <a:lnTo>
                  <a:pt x="3509" y="69842"/>
                </a:lnTo>
                <a:cubicBezTo>
                  <a:pt x="3508" y="69859"/>
                  <a:pt x="3505" y="69877"/>
                  <a:pt x="3503" y="69894"/>
                </a:cubicBezTo>
                <a:cubicBezTo>
                  <a:pt x="3497" y="69882"/>
                  <a:pt x="3489" y="69870"/>
                  <a:pt x="3483" y="69856"/>
                </a:cubicBezTo>
                <a:cubicBezTo>
                  <a:pt x="3482" y="69839"/>
                  <a:pt x="3482" y="69822"/>
                  <a:pt x="3482" y="69805"/>
                </a:cubicBezTo>
                <a:close/>
                <a:moveTo>
                  <a:pt x="12222" y="63956"/>
                </a:moveTo>
                <a:cubicBezTo>
                  <a:pt x="12240" y="63956"/>
                  <a:pt x="12257" y="63956"/>
                  <a:pt x="12275" y="63956"/>
                </a:cubicBezTo>
                <a:cubicBezTo>
                  <a:pt x="15211" y="63956"/>
                  <a:pt x="18510" y="64837"/>
                  <a:pt x="20566" y="66998"/>
                </a:cubicBezTo>
                <a:cubicBezTo>
                  <a:pt x="20489" y="67129"/>
                  <a:pt x="20409" y="67261"/>
                  <a:pt x="20318" y="67387"/>
                </a:cubicBezTo>
                <a:cubicBezTo>
                  <a:pt x="19588" y="66770"/>
                  <a:pt x="18806" y="66312"/>
                  <a:pt x="18091" y="65980"/>
                </a:cubicBezTo>
                <a:lnTo>
                  <a:pt x="18091" y="65978"/>
                </a:lnTo>
                <a:cubicBezTo>
                  <a:pt x="16362" y="65174"/>
                  <a:pt x="14253" y="64740"/>
                  <a:pt x="12201" y="64740"/>
                </a:cubicBezTo>
                <a:cubicBezTo>
                  <a:pt x="11615" y="64740"/>
                  <a:pt x="11034" y="64775"/>
                  <a:pt x="10468" y="64847"/>
                </a:cubicBezTo>
                <a:cubicBezTo>
                  <a:pt x="8761" y="65065"/>
                  <a:pt x="7422" y="65519"/>
                  <a:pt x="6371" y="66236"/>
                </a:cubicBezTo>
                <a:cubicBezTo>
                  <a:pt x="5160" y="67060"/>
                  <a:pt x="4282" y="68378"/>
                  <a:pt x="3900" y="69914"/>
                </a:cubicBezTo>
                <a:cubicBezTo>
                  <a:pt x="3858" y="69867"/>
                  <a:pt x="3815" y="69819"/>
                  <a:pt x="3775" y="69769"/>
                </a:cubicBezTo>
                <a:cubicBezTo>
                  <a:pt x="3989" y="68091"/>
                  <a:pt x="4807" y="66606"/>
                  <a:pt x="6037" y="65679"/>
                </a:cubicBezTo>
                <a:cubicBezTo>
                  <a:pt x="7015" y="64942"/>
                  <a:pt x="8291" y="64443"/>
                  <a:pt x="9936" y="64152"/>
                </a:cubicBezTo>
                <a:cubicBezTo>
                  <a:pt x="10691" y="64022"/>
                  <a:pt x="11456" y="63956"/>
                  <a:pt x="12222" y="63956"/>
                </a:cubicBezTo>
                <a:close/>
                <a:moveTo>
                  <a:pt x="21961" y="69825"/>
                </a:moveTo>
                <a:cubicBezTo>
                  <a:pt x="22006" y="69907"/>
                  <a:pt x="22046" y="69993"/>
                  <a:pt x="22086" y="70078"/>
                </a:cubicBezTo>
                <a:cubicBezTo>
                  <a:pt x="22083" y="70150"/>
                  <a:pt x="22078" y="70225"/>
                  <a:pt x="22072" y="70297"/>
                </a:cubicBezTo>
                <a:cubicBezTo>
                  <a:pt x="22018" y="70214"/>
                  <a:pt x="21964" y="70134"/>
                  <a:pt x="21907" y="70054"/>
                </a:cubicBezTo>
                <a:lnTo>
                  <a:pt x="21907" y="70054"/>
                </a:lnTo>
                <a:cubicBezTo>
                  <a:pt x="21927" y="69977"/>
                  <a:pt x="21946" y="69902"/>
                  <a:pt x="21961" y="69825"/>
                </a:cubicBezTo>
                <a:close/>
                <a:moveTo>
                  <a:pt x="12129" y="64996"/>
                </a:moveTo>
                <a:cubicBezTo>
                  <a:pt x="12140" y="64996"/>
                  <a:pt x="12152" y="64996"/>
                  <a:pt x="12164" y="64996"/>
                </a:cubicBezTo>
                <a:cubicBezTo>
                  <a:pt x="14881" y="64996"/>
                  <a:pt x="17999" y="65772"/>
                  <a:pt x="20154" y="67595"/>
                </a:cubicBezTo>
                <a:cubicBezTo>
                  <a:pt x="20045" y="67736"/>
                  <a:pt x="19927" y="67873"/>
                  <a:pt x="19799" y="68007"/>
                </a:cubicBezTo>
                <a:cubicBezTo>
                  <a:pt x="17555" y="66447"/>
                  <a:pt x="14604" y="65753"/>
                  <a:pt x="12076" y="65753"/>
                </a:cubicBezTo>
                <a:cubicBezTo>
                  <a:pt x="11723" y="65753"/>
                  <a:pt x="11377" y="65767"/>
                  <a:pt x="11043" y="65793"/>
                </a:cubicBezTo>
                <a:cubicBezTo>
                  <a:pt x="9318" y="65931"/>
                  <a:pt x="7950" y="66324"/>
                  <a:pt x="6859" y="66994"/>
                </a:cubicBezTo>
                <a:cubicBezTo>
                  <a:pt x="5676" y="67722"/>
                  <a:pt x="4768" y="68904"/>
                  <a:pt x="4284" y="70314"/>
                </a:cubicBezTo>
                <a:cubicBezTo>
                  <a:pt x="4224" y="70258"/>
                  <a:pt x="4165" y="70200"/>
                  <a:pt x="4108" y="70141"/>
                </a:cubicBezTo>
                <a:cubicBezTo>
                  <a:pt x="4452" y="68594"/>
                  <a:pt x="5311" y="67262"/>
                  <a:pt x="6513" y="66444"/>
                </a:cubicBezTo>
                <a:cubicBezTo>
                  <a:pt x="7530" y="65750"/>
                  <a:pt x="8834" y="65310"/>
                  <a:pt x="10499" y="65097"/>
                </a:cubicBezTo>
                <a:cubicBezTo>
                  <a:pt x="11040" y="65031"/>
                  <a:pt x="11585" y="64996"/>
                  <a:pt x="12129" y="64996"/>
                </a:cubicBezTo>
                <a:close/>
                <a:moveTo>
                  <a:pt x="3739" y="70118"/>
                </a:moveTo>
                <a:cubicBezTo>
                  <a:pt x="3770" y="70152"/>
                  <a:pt x="3799" y="70186"/>
                  <a:pt x="3830" y="70220"/>
                </a:cubicBezTo>
                <a:cubicBezTo>
                  <a:pt x="3821" y="70269"/>
                  <a:pt x="3813" y="70319"/>
                  <a:pt x="3804" y="70368"/>
                </a:cubicBezTo>
                <a:cubicBezTo>
                  <a:pt x="3779" y="70333"/>
                  <a:pt x="3753" y="70297"/>
                  <a:pt x="3728" y="70260"/>
                </a:cubicBezTo>
                <a:cubicBezTo>
                  <a:pt x="3731" y="70212"/>
                  <a:pt x="3736" y="70166"/>
                  <a:pt x="3739" y="70118"/>
                </a:cubicBezTo>
                <a:close/>
                <a:moveTo>
                  <a:pt x="3719" y="70684"/>
                </a:moveTo>
                <a:lnTo>
                  <a:pt x="3719" y="70684"/>
                </a:lnTo>
                <a:cubicBezTo>
                  <a:pt x="3730" y="70698"/>
                  <a:pt x="3739" y="70711"/>
                  <a:pt x="3748" y="70723"/>
                </a:cubicBezTo>
                <a:cubicBezTo>
                  <a:pt x="3747" y="70743"/>
                  <a:pt x="3744" y="70761"/>
                  <a:pt x="3742" y="70781"/>
                </a:cubicBezTo>
                <a:lnTo>
                  <a:pt x="3721" y="70744"/>
                </a:lnTo>
                <a:cubicBezTo>
                  <a:pt x="3721" y="70723"/>
                  <a:pt x="3719" y="70704"/>
                  <a:pt x="3719" y="70684"/>
                </a:cubicBezTo>
                <a:close/>
                <a:moveTo>
                  <a:pt x="4049" y="70441"/>
                </a:moveTo>
                <a:cubicBezTo>
                  <a:pt x="4097" y="70488"/>
                  <a:pt x="4147" y="70536"/>
                  <a:pt x="4197" y="70581"/>
                </a:cubicBezTo>
                <a:cubicBezTo>
                  <a:pt x="4176" y="70653"/>
                  <a:pt x="4157" y="70726"/>
                  <a:pt x="4137" y="70798"/>
                </a:cubicBezTo>
                <a:cubicBezTo>
                  <a:pt x="4096" y="70749"/>
                  <a:pt x="4054" y="70700"/>
                  <a:pt x="4014" y="70649"/>
                </a:cubicBezTo>
                <a:cubicBezTo>
                  <a:pt x="4017" y="70635"/>
                  <a:pt x="4017" y="70621"/>
                  <a:pt x="4020" y="70606"/>
                </a:cubicBezTo>
                <a:cubicBezTo>
                  <a:pt x="4028" y="70550"/>
                  <a:pt x="4039" y="70496"/>
                  <a:pt x="4049" y="70441"/>
                </a:cubicBezTo>
                <a:close/>
                <a:moveTo>
                  <a:pt x="22299" y="70573"/>
                </a:moveTo>
                <a:cubicBezTo>
                  <a:pt x="22330" y="70652"/>
                  <a:pt x="22359" y="70731"/>
                  <a:pt x="22387" y="70811"/>
                </a:cubicBezTo>
                <a:lnTo>
                  <a:pt x="22387" y="70814"/>
                </a:lnTo>
                <a:cubicBezTo>
                  <a:pt x="22356" y="70757"/>
                  <a:pt x="22322" y="70704"/>
                  <a:pt x="22291" y="70649"/>
                </a:cubicBezTo>
                <a:lnTo>
                  <a:pt x="22290" y="70650"/>
                </a:lnTo>
                <a:cubicBezTo>
                  <a:pt x="22293" y="70624"/>
                  <a:pt x="22296" y="70599"/>
                  <a:pt x="22299" y="70573"/>
                </a:cubicBezTo>
                <a:close/>
                <a:moveTo>
                  <a:pt x="14924" y="26875"/>
                </a:moveTo>
                <a:cubicBezTo>
                  <a:pt x="15933" y="26875"/>
                  <a:pt x="16979" y="27278"/>
                  <a:pt x="17957" y="27759"/>
                </a:cubicBezTo>
                <a:cubicBezTo>
                  <a:pt x="17676" y="27703"/>
                  <a:pt x="17394" y="27673"/>
                  <a:pt x="17113" y="27673"/>
                </a:cubicBezTo>
                <a:cubicBezTo>
                  <a:pt x="16612" y="27673"/>
                  <a:pt x="16113" y="27771"/>
                  <a:pt x="15624" y="28004"/>
                </a:cubicBezTo>
                <a:cubicBezTo>
                  <a:pt x="13802" y="28876"/>
                  <a:pt x="13632" y="31306"/>
                  <a:pt x="13811" y="33191"/>
                </a:cubicBezTo>
                <a:cubicBezTo>
                  <a:pt x="14365" y="39041"/>
                  <a:pt x="16325" y="44716"/>
                  <a:pt x="18219" y="50202"/>
                </a:cubicBezTo>
                <a:cubicBezTo>
                  <a:pt x="20532" y="56898"/>
                  <a:pt x="22919" y="63814"/>
                  <a:pt x="22739" y="71062"/>
                </a:cubicBezTo>
                <a:cubicBezTo>
                  <a:pt x="22709" y="70962"/>
                  <a:pt x="22674" y="70865"/>
                  <a:pt x="22641" y="70768"/>
                </a:cubicBezTo>
                <a:cubicBezTo>
                  <a:pt x="22645" y="70663"/>
                  <a:pt x="22646" y="70558"/>
                  <a:pt x="22648" y="70454"/>
                </a:cubicBezTo>
                <a:cubicBezTo>
                  <a:pt x="22716" y="62831"/>
                  <a:pt x="19881" y="55738"/>
                  <a:pt x="17141" y="48880"/>
                </a:cubicBezTo>
                <a:cubicBezTo>
                  <a:pt x="15002" y="43527"/>
                  <a:pt x="12790" y="37991"/>
                  <a:pt x="11966" y="32233"/>
                </a:cubicBezTo>
                <a:cubicBezTo>
                  <a:pt x="11756" y="30771"/>
                  <a:pt x="11664" y="28179"/>
                  <a:pt x="13393" y="27248"/>
                </a:cubicBezTo>
                <a:cubicBezTo>
                  <a:pt x="13883" y="26984"/>
                  <a:pt x="14398" y="26875"/>
                  <a:pt x="14924" y="26875"/>
                </a:cubicBezTo>
                <a:close/>
                <a:moveTo>
                  <a:pt x="3974" y="70996"/>
                </a:moveTo>
                <a:cubicBezTo>
                  <a:pt x="4003" y="71031"/>
                  <a:pt x="4034" y="71068"/>
                  <a:pt x="4065" y="71102"/>
                </a:cubicBezTo>
                <a:cubicBezTo>
                  <a:pt x="4055" y="71144"/>
                  <a:pt x="4046" y="71187"/>
                  <a:pt x="4037" y="71229"/>
                </a:cubicBezTo>
                <a:cubicBezTo>
                  <a:pt x="4035" y="71237"/>
                  <a:pt x="4034" y="71244"/>
                  <a:pt x="4032" y="71252"/>
                </a:cubicBezTo>
                <a:cubicBezTo>
                  <a:pt x="4008" y="71218"/>
                  <a:pt x="3985" y="71183"/>
                  <a:pt x="3961" y="71147"/>
                </a:cubicBezTo>
                <a:cubicBezTo>
                  <a:pt x="3964" y="71098"/>
                  <a:pt x="3969" y="71047"/>
                  <a:pt x="3974" y="70996"/>
                </a:cubicBezTo>
                <a:close/>
                <a:moveTo>
                  <a:pt x="3943" y="71565"/>
                </a:moveTo>
                <a:lnTo>
                  <a:pt x="3972" y="71604"/>
                </a:lnTo>
                <a:cubicBezTo>
                  <a:pt x="3969" y="71625"/>
                  <a:pt x="3968" y="71647"/>
                  <a:pt x="3964" y="71669"/>
                </a:cubicBezTo>
                <a:cubicBezTo>
                  <a:pt x="3957" y="71655"/>
                  <a:pt x="3951" y="71644"/>
                  <a:pt x="3943" y="71632"/>
                </a:cubicBezTo>
                <a:cubicBezTo>
                  <a:pt x="3943" y="71608"/>
                  <a:pt x="3943" y="71587"/>
                  <a:pt x="3943" y="71565"/>
                </a:cubicBezTo>
                <a:close/>
                <a:moveTo>
                  <a:pt x="12083" y="66006"/>
                </a:moveTo>
                <a:cubicBezTo>
                  <a:pt x="14550" y="66006"/>
                  <a:pt x="17428" y="66679"/>
                  <a:pt x="19617" y="68188"/>
                </a:cubicBezTo>
                <a:cubicBezTo>
                  <a:pt x="18678" y="69100"/>
                  <a:pt x="17303" y="69908"/>
                  <a:pt x="15475" y="70626"/>
                </a:cubicBezTo>
                <a:cubicBezTo>
                  <a:pt x="13057" y="71573"/>
                  <a:pt x="10964" y="72047"/>
                  <a:pt x="9167" y="72047"/>
                </a:cubicBezTo>
                <a:cubicBezTo>
                  <a:pt x="7482" y="72047"/>
                  <a:pt x="6058" y="71630"/>
                  <a:pt x="4873" y="70797"/>
                </a:cubicBezTo>
                <a:cubicBezTo>
                  <a:pt x="4742" y="70706"/>
                  <a:pt x="4614" y="70606"/>
                  <a:pt x="4491" y="70499"/>
                </a:cubicBezTo>
                <a:cubicBezTo>
                  <a:pt x="4946" y="69098"/>
                  <a:pt x="5830" y="67924"/>
                  <a:pt x="6992" y="67211"/>
                </a:cubicBezTo>
                <a:cubicBezTo>
                  <a:pt x="8047" y="66562"/>
                  <a:pt x="9379" y="66181"/>
                  <a:pt x="11063" y="66046"/>
                </a:cubicBezTo>
                <a:cubicBezTo>
                  <a:pt x="11394" y="66020"/>
                  <a:pt x="11735" y="66006"/>
                  <a:pt x="12083" y="66006"/>
                </a:cubicBezTo>
                <a:close/>
                <a:moveTo>
                  <a:pt x="17110" y="27928"/>
                </a:moveTo>
                <a:cubicBezTo>
                  <a:pt x="17858" y="27928"/>
                  <a:pt x="18618" y="28160"/>
                  <a:pt x="19355" y="28492"/>
                </a:cubicBezTo>
                <a:cubicBezTo>
                  <a:pt x="19528" y="28584"/>
                  <a:pt x="19695" y="28674"/>
                  <a:pt x="19857" y="28759"/>
                </a:cubicBezTo>
                <a:cubicBezTo>
                  <a:pt x="19673" y="28733"/>
                  <a:pt x="19489" y="28720"/>
                  <a:pt x="19306" y="28720"/>
                </a:cubicBezTo>
                <a:cubicBezTo>
                  <a:pt x="18862" y="28720"/>
                  <a:pt x="18418" y="28799"/>
                  <a:pt x="17977" y="28986"/>
                </a:cubicBezTo>
                <a:cubicBezTo>
                  <a:pt x="16103" y="29775"/>
                  <a:pt x="15817" y="32212"/>
                  <a:pt x="15908" y="34116"/>
                </a:cubicBezTo>
                <a:cubicBezTo>
                  <a:pt x="16187" y="40024"/>
                  <a:pt x="17889" y="45823"/>
                  <a:pt x="19534" y="51432"/>
                </a:cubicBezTo>
                <a:cubicBezTo>
                  <a:pt x="21543" y="58279"/>
                  <a:pt x="23618" y="65350"/>
                  <a:pt x="23090" y="72635"/>
                </a:cubicBezTo>
                <a:cubicBezTo>
                  <a:pt x="23047" y="72462"/>
                  <a:pt x="22999" y="72290"/>
                  <a:pt x="22947" y="72125"/>
                </a:cubicBezTo>
                <a:cubicBezTo>
                  <a:pt x="22949" y="72095"/>
                  <a:pt x="22952" y="72064"/>
                  <a:pt x="22953" y="72034"/>
                </a:cubicBezTo>
                <a:cubicBezTo>
                  <a:pt x="23385" y="64388"/>
                  <a:pt x="20881" y="57134"/>
                  <a:pt x="18459" y="50120"/>
                </a:cubicBezTo>
                <a:cubicBezTo>
                  <a:pt x="16569" y="44646"/>
                  <a:pt x="14615" y="38987"/>
                  <a:pt x="14063" y="33168"/>
                </a:cubicBezTo>
                <a:cubicBezTo>
                  <a:pt x="13924" y="31690"/>
                  <a:pt x="13955" y="29084"/>
                  <a:pt x="15734" y="28233"/>
                </a:cubicBezTo>
                <a:cubicBezTo>
                  <a:pt x="16182" y="28018"/>
                  <a:pt x="16643" y="27928"/>
                  <a:pt x="17110" y="27928"/>
                </a:cubicBezTo>
                <a:close/>
                <a:moveTo>
                  <a:pt x="19830" y="68338"/>
                </a:moveTo>
                <a:cubicBezTo>
                  <a:pt x="20043" y="68492"/>
                  <a:pt x="20252" y="68655"/>
                  <a:pt x="20449" y="68828"/>
                </a:cubicBezTo>
                <a:cubicBezTo>
                  <a:pt x="19514" y="70052"/>
                  <a:pt x="17863" y="71058"/>
                  <a:pt x="15450" y="71875"/>
                </a:cubicBezTo>
                <a:cubicBezTo>
                  <a:pt x="13232" y="72627"/>
                  <a:pt x="11297" y="73002"/>
                  <a:pt x="9626" y="73002"/>
                </a:cubicBezTo>
                <a:cubicBezTo>
                  <a:pt x="7730" y="73002"/>
                  <a:pt x="6173" y="72519"/>
                  <a:pt x="4924" y="71551"/>
                </a:cubicBezTo>
                <a:cubicBezTo>
                  <a:pt x="4717" y="71389"/>
                  <a:pt x="4523" y="71214"/>
                  <a:pt x="4344" y="71024"/>
                </a:cubicBezTo>
                <a:cubicBezTo>
                  <a:pt x="4364" y="70937"/>
                  <a:pt x="4387" y="70849"/>
                  <a:pt x="4410" y="70765"/>
                </a:cubicBezTo>
                <a:lnTo>
                  <a:pt x="4410" y="70763"/>
                </a:lnTo>
                <a:cubicBezTo>
                  <a:pt x="4514" y="70848"/>
                  <a:pt x="4619" y="70930"/>
                  <a:pt x="4727" y="71005"/>
                </a:cubicBezTo>
                <a:cubicBezTo>
                  <a:pt x="5956" y="71869"/>
                  <a:pt x="7427" y="72301"/>
                  <a:pt x="9164" y="72301"/>
                </a:cubicBezTo>
                <a:cubicBezTo>
                  <a:pt x="10994" y="72301"/>
                  <a:pt x="13120" y="71821"/>
                  <a:pt x="15567" y="70862"/>
                </a:cubicBezTo>
                <a:cubicBezTo>
                  <a:pt x="17450" y="70124"/>
                  <a:pt x="18861" y="69286"/>
                  <a:pt x="19830" y="68338"/>
                </a:cubicBezTo>
                <a:close/>
                <a:moveTo>
                  <a:pt x="20637" y="69003"/>
                </a:moveTo>
                <a:cubicBezTo>
                  <a:pt x="20801" y="69154"/>
                  <a:pt x="20961" y="69311"/>
                  <a:pt x="21112" y="69476"/>
                </a:cubicBezTo>
                <a:cubicBezTo>
                  <a:pt x="20298" y="71067"/>
                  <a:pt x="18426" y="72266"/>
                  <a:pt x="15422" y="73127"/>
                </a:cubicBezTo>
                <a:cubicBezTo>
                  <a:pt x="13428" y="73697"/>
                  <a:pt x="11671" y="73983"/>
                  <a:pt x="10137" y="73983"/>
                </a:cubicBezTo>
                <a:cubicBezTo>
                  <a:pt x="7993" y="73983"/>
                  <a:pt x="6284" y="73424"/>
                  <a:pt x="4974" y="72304"/>
                </a:cubicBezTo>
                <a:cubicBezTo>
                  <a:pt x="4704" y="72073"/>
                  <a:pt x="4458" y="71815"/>
                  <a:pt x="4241" y="71534"/>
                </a:cubicBezTo>
                <a:cubicBezTo>
                  <a:pt x="4251" y="71463"/>
                  <a:pt x="4264" y="71392"/>
                  <a:pt x="4278" y="71323"/>
                </a:cubicBezTo>
                <a:cubicBezTo>
                  <a:pt x="4432" y="71476"/>
                  <a:pt x="4596" y="71619"/>
                  <a:pt x="4767" y="71752"/>
                </a:cubicBezTo>
                <a:cubicBezTo>
                  <a:pt x="6061" y="72755"/>
                  <a:pt x="7669" y="73256"/>
                  <a:pt x="9622" y="73256"/>
                </a:cubicBezTo>
                <a:cubicBezTo>
                  <a:pt x="11323" y="73256"/>
                  <a:pt x="13287" y="72877"/>
                  <a:pt x="15529" y="72116"/>
                </a:cubicBezTo>
                <a:cubicBezTo>
                  <a:pt x="17979" y="71288"/>
                  <a:pt x="19667" y="70258"/>
                  <a:pt x="20637" y="69003"/>
                </a:cubicBezTo>
                <a:close/>
                <a:moveTo>
                  <a:pt x="21291" y="69680"/>
                </a:moveTo>
                <a:cubicBezTo>
                  <a:pt x="21409" y="69817"/>
                  <a:pt x="21523" y="69956"/>
                  <a:pt x="21629" y="70101"/>
                </a:cubicBezTo>
                <a:cubicBezTo>
                  <a:pt x="21614" y="70157"/>
                  <a:pt x="21600" y="70211"/>
                  <a:pt x="21582" y="70265"/>
                </a:cubicBezTo>
                <a:cubicBezTo>
                  <a:pt x="20923" y="72209"/>
                  <a:pt x="18898" y="73553"/>
                  <a:pt x="15396" y="74376"/>
                </a:cubicBezTo>
                <a:cubicBezTo>
                  <a:pt x="13651" y="74787"/>
                  <a:pt x="12093" y="74992"/>
                  <a:pt x="10714" y="74992"/>
                </a:cubicBezTo>
                <a:cubicBezTo>
                  <a:pt x="8276" y="74992"/>
                  <a:pt x="6396" y="74349"/>
                  <a:pt x="5023" y="73057"/>
                </a:cubicBezTo>
                <a:cubicBezTo>
                  <a:pt x="4700" y="72752"/>
                  <a:pt x="4417" y="72408"/>
                  <a:pt x="4179" y="72031"/>
                </a:cubicBezTo>
                <a:cubicBezTo>
                  <a:pt x="4184" y="71980"/>
                  <a:pt x="4188" y="71929"/>
                  <a:pt x="4193" y="71879"/>
                </a:cubicBezTo>
                <a:cubicBezTo>
                  <a:pt x="4381" y="72101"/>
                  <a:pt x="4588" y="72307"/>
                  <a:pt x="4808" y="72496"/>
                </a:cubicBezTo>
                <a:cubicBezTo>
                  <a:pt x="6166" y="73657"/>
                  <a:pt x="7928" y="74236"/>
                  <a:pt x="10135" y="74236"/>
                </a:cubicBezTo>
                <a:cubicBezTo>
                  <a:pt x="11693" y="74236"/>
                  <a:pt x="13475" y="73946"/>
                  <a:pt x="15492" y="73367"/>
                </a:cubicBezTo>
                <a:cubicBezTo>
                  <a:pt x="18513" y="72505"/>
                  <a:pt x="20420" y="71292"/>
                  <a:pt x="21291" y="69680"/>
                </a:cubicBezTo>
                <a:close/>
                <a:moveTo>
                  <a:pt x="21813" y="70368"/>
                </a:moveTo>
                <a:cubicBezTo>
                  <a:pt x="21887" y="70478"/>
                  <a:pt x="21958" y="70590"/>
                  <a:pt x="22027" y="70706"/>
                </a:cubicBezTo>
                <a:cubicBezTo>
                  <a:pt x="21973" y="71085"/>
                  <a:pt x="21885" y="71460"/>
                  <a:pt x="21745" y="71818"/>
                </a:cubicBezTo>
                <a:cubicBezTo>
                  <a:pt x="20992" y="73728"/>
                  <a:pt x="18908" y="74974"/>
                  <a:pt x="15368" y="75628"/>
                </a:cubicBezTo>
                <a:cubicBezTo>
                  <a:pt x="13902" y="75899"/>
                  <a:pt x="12572" y="76034"/>
                  <a:pt x="11374" y="76034"/>
                </a:cubicBezTo>
                <a:cubicBezTo>
                  <a:pt x="8583" y="76034"/>
                  <a:pt x="6504" y="75298"/>
                  <a:pt x="5069" y="73812"/>
                </a:cubicBezTo>
                <a:cubicBezTo>
                  <a:pt x="4702" y="73428"/>
                  <a:pt x="4392" y="72991"/>
                  <a:pt x="4151" y="72517"/>
                </a:cubicBezTo>
                <a:cubicBezTo>
                  <a:pt x="4154" y="72494"/>
                  <a:pt x="4154" y="72471"/>
                  <a:pt x="4156" y="72449"/>
                </a:cubicBezTo>
                <a:cubicBezTo>
                  <a:pt x="4361" y="72736"/>
                  <a:pt x="4592" y="73002"/>
                  <a:pt x="4849" y="73244"/>
                </a:cubicBezTo>
                <a:cubicBezTo>
                  <a:pt x="6270" y="74582"/>
                  <a:pt x="8207" y="75247"/>
                  <a:pt x="10712" y="75247"/>
                </a:cubicBezTo>
                <a:cubicBezTo>
                  <a:pt x="12111" y="75247"/>
                  <a:pt x="13691" y="75040"/>
                  <a:pt x="15453" y="74625"/>
                </a:cubicBezTo>
                <a:cubicBezTo>
                  <a:pt x="19036" y="73782"/>
                  <a:pt x="21116" y="72389"/>
                  <a:pt x="21813" y="70368"/>
                </a:cubicBezTo>
                <a:close/>
                <a:moveTo>
                  <a:pt x="22225" y="71058"/>
                </a:moveTo>
                <a:cubicBezTo>
                  <a:pt x="22271" y="71147"/>
                  <a:pt x="22319" y="71237"/>
                  <a:pt x="22362" y="71328"/>
                </a:cubicBezTo>
                <a:cubicBezTo>
                  <a:pt x="22314" y="72030"/>
                  <a:pt x="22199" y="72733"/>
                  <a:pt x="21910" y="73372"/>
                </a:cubicBezTo>
                <a:cubicBezTo>
                  <a:pt x="21066" y="75248"/>
                  <a:pt x="18918" y="76395"/>
                  <a:pt x="15343" y="76881"/>
                </a:cubicBezTo>
                <a:cubicBezTo>
                  <a:pt x="14192" y="77037"/>
                  <a:pt x="13127" y="77115"/>
                  <a:pt x="12147" y="77115"/>
                </a:cubicBezTo>
                <a:cubicBezTo>
                  <a:pt x="8928" y="77115"/>
                  <a:pt x="6615" y="76272"/>
                  <a:pt x="5120" y="74568"/>
                </a:cubicBezTo>
                <a:cubicBezTo>
                  <a:pt x="4758" y="74148"/>
                  <a:pt x="4460" y="73678"/>
                  <a:pt x="4239" y="73170"/>
                </a:cubicBezTo>
                <a:lnTo>
                  <a:pt x="4239" y="73170"/>
                </a:lnTo>
                <a:cubicBezTo>
                  <a:pt x="4429" y="73462"/>
                  <a:pt x="4646" y="73736"/>
                  <a:pt x="4889" y="73988"/>
                </a:cubicBezTo>
                <a:lnTo>
                  <a:pt x="4889" y="73989"/>
                </a:lnTo>
                <a:cubicBezTo>
                  <a:pt x="6373" y="75527"/>
                  <a:pt x="8511" y="76290"/>
                  <a:pt x="11375" y="76290"/>
                </a:cubicBezTo>
                <a:cubicBezTo>
                  <a:pt x="12589" y="76290"/>
                  <a:pt x="13936" y="76152"/>
                  <a:pt x="15416" y="75878"/>
                </a:cubicBezTo>
                <a:cubicBezTo>
                  <a:pt x="19048" y="75207"/>
                  <a:pt x="21196" y="73911"/>
                  <a:pt x="21983" y="71912"/>
                </a:cubicBezTo>
                <a:cubicBezTo>
                  <a:pt x="22089" y="71636"/>
                  <a:pt x="22171" y="71349"/>
                  <a:pt x="22225" y="71058"/>
                </a:cubicBezTo>
                <a:close/>
                <a:moveTo>
                  <a:pt x="22571" y="71823"/>
                </a:moveTo>
                <a:cubicBezTo>
                  <a:pt x="22612" y="71933"/>
                  <a:pt x="22654" y="72042"/>
                  <a:pt x="22691" y="72155"/>
                </a:cubicBezTo>
                <a:cubicBezTo>
                  <a:pt x="22632" y="73096"/>
                  <a:pt x="22509" y="74074"/>
                  <a:pt x="22077" y="74923"/>
                </a:cubicBezTo>
                <a:cubicBezTo>
                  <a:pt x="21139" y="76765"/>
                  <a:pt x="18928" y="77814"/>
                  <a:pt x="15319" y="78129"/>
                </a:cubicBezTo>
                <a:cubicBezTo>
                  <a:pt x="14521" y="78199"/>
                  <a:pt x="13766" y="78234"/>
                  <a:pt x="13053" y="78234"/>
                </a:cubicBezTo>
                <a:cubicBezTo>
                  <a:pt x="9315" y="78234"/>
                  <a:pt x="6724" y="77273"/>
                  <a:pt x="5169" y="75319"/>
                </a:cubicBezTo>
                <a:cubicBezTo>
                  <a:pt x="4862" y="74930"/>
                  <a:pt x="4611" y="74503"/>
                  <a:pt x="4420" y="74046"/>
                </a:cubicBezTo>
                <a:lnTo>
                  <a:pt x="4420" y="74046"/>
                </a:lnTo>
                <a:cubicBezTo>
                  <a:pt x="4571" y="74287"/>
                  <a:pt x="4742" y="74517"/>
                  <a:pt x="4930" y="74733"/>
                </a:cubicBezTo>
                <a:cubicBezTo>
                  <a:pt x="6475" y="76495"/>
                  <a:pt x="8851" y="77367"/>
                  <a:pt x="12147" y="77367"/>
                </a:cubicBezTo>
                <a:cubicBezTo>
                  <a:pt x="13139" y="77367"/>
                  <a:pt x="14217" y="77286"/>
                  <a:pt x="15379" y="77129"/>
                </a:cubicBezTo>
                <a:cubicBezTo>
                  <a:pt x="19046" y="76632"/>
                  <a:pt x="21259" y="75436"/>
                  <a:pt x="22143" y="73474"/>
                </a:cubicBezTo>
                <a:cubicBezTo>
                  <a:pt x="22379" y="72949"/>
                  <a:pt x="22504" y="72388"/>
                  <a:pt x="22571" y="71823"/>
                </a:cubicBezTo>
                <a:close/>
                <a:moveTo>
                  <a:pt x="22884" y="72888"/>
                </a:moveTo>
                <a:cubicBezTo>
                  <a:pt x="22933" y="73119"/>
                  <a:pt x="22976" y="73355"/>
                  <a:pt x="23004" y="73599"/>
                </a:cubicBezTo>
                <a:cubicBezTo>
                  <a:pt x="22902" y="74580"/>
                  <a:pt x="22737" y="75606"/>
                  <a:pt x="22242" y="76478"/>
                </a:cubicBezTo>
                <a:cubicBezTo>
                  <a:pt x="21211" y="78285"/>
                  <a:pt x="18938" y="79235"/>
                  <a:pt x="15293" y="79382"/>
                </a:cubicBezTo>
                <a:cubicBezTo>
                  <a:pt x="14896" y="79398"/>
                  <a:pt x="14510" y="79406"/>
                  <a:pt x="14134" y="79406"/>
                </a:cubicBezTo>
                <a:cubicBezTo>
                  <a:pt x="9754" y="79406"/>
                  <a:pt x="6830" y="78309"/>
                  <a:pt x="5219" y="76074"/>
                </a:cubicBezTo>
                <a:cubicBezTo>
                  <a:pt x="4967" y="75723"/>
                  <a:pt x="4758" y="75344"/>
                  <a:pt x="4597" y="74944"/>
                </a:cubicBezTo>
                <a:lnTo>
                  <a:pt x="4597" y="74944"/>
                </a:lnTo>
                <a:cubicBezTo>
                  <a:pt x="4711" y="75129"/>
                  <a:pt x="4836" y="75307"/>
                  <a:pt x="4970" y="75478"/>
                </a:cubicBezTo>
                <a:cubicBezTo>
                  <a:pt x="6577" y="77496"/>
                  <a:pt x="9232" y="78488"/>
                  <a:pt x="13055" y="78488"/>
                </a:cubicBezTo>
                <a:cubicBezTo>
                  <a:pt x="13774" y="78488"/>
                  <a:pt x="14537" y="78453"/>
                  <a:pt x="15340" y="78383"/>
                </a:cubicBezTo>
                <a:cubicBezTo>
                  <a:pt x="19045" y="78059"/>
                  <a:pt x="21322" y="76965"/>
                  <a:pt x="22302" y="75038"/>
                </a:cubicBezTo>
                <a:cubicBezTo>
                  <a:pt x="22645" y="74367"/>
                  <a:pt x="22800" y="73627"/>
                  <a:pt x="22884" y="72888"/>
                </a:cubicBezTo>
                <a:close/>
                <a:moveTo>
                  <a:pt x="29040" y="0"/>
                </a:moveTo>
                <a:lnTo>
                  <a:pt x="28809" y="105"/>
                </a:lnTo>
                <a:cubicBezTo>
                  <a:pt x="30754" y="4410"/>
                  <a:pt x="31354" y="10832"/>
                  <a:pt x="28739" y="14775"/>
                </a:cubicBezTo>
                <a:cubicBezTo>
                  <a:pt x="27766" y="16244"/>
                  <a:pt x="26372" y="17549"/>
                  <a:pt x="24482" y="18762"/>
                </a:cubicBezTo>
                <a:cubicBezTo>
                  <a:pt x="21615" y="20603"/>
                  <a:pt x="17476" y="22523"/>
                  <a:pt x="12690" y="22523"/>
                </a:cubicBezTo>
                <a:cubicBezTo>
                  <a:pt x="11382" y="22523"/>
                  <a:pt x="10026" y="22379"/>
                  <a:pt x="8635" y="22052"/>
                </a:cubicBezTo>
                <a:cubicBezTo>
                  <a:pt x="8343" y="21984"/>
                  <a:pt x="8033" y="21902"/>
                  <a:pt x="7709" y="21817"/>
                </a:cubicBezTo>
                <a:cubicBezTo>
                  <a:pt x="6618" y="21530"/>
                  <a:pt x="5383" y="21205"/>
                  <a:pt x="4215" y="21205"/>
                </a:cubicBezTo>
                <a:cubicBezTo>
                  <a:pt x="3223" y="21205"/>
                  <a:pt x="2280" y="21439"/>
                  <a:pt x="1513" y="22129"/>
                </a:cubicBezTo>
                <a:cubicBezTo>
                  <a:pt x="1" y="23488"/>
                  <a:pt x="528" y="25884"/>
                  <a:pt x="1237" y="27654"/>
                </a:cubicBezTo>
                <a:cubicBezTo>
                  <a:pt x="3435" y="33145"/>
                  <a:pt x="6942" y="38069"/>
                  <a:pt x="10334" y="42830"/>
                </a:cubicBezTo>
                <a:cubicBezTo>
                  <a:pt x="13078" y="46684"/>
                  <a:pt x="15879" y="50625"/>
                  <a:pt x="18007" y="54897"/>
                </a:cubicBezTo>
                <a:cubicBezTo>
                  <a:pt x="19048" y="57056"/>
                  <a:pt x="19934" y="59284"/>
                  <a:pt x="20572" y="61609"/>
                </a:cubicBezTo>
                <a:cubicBezTo>
                  <a:pt x="18824" y="58969"/>
                  <a:pt x="15810" y="57986"/>
                  <a:pt x="12808" y="57986"/>
                </a:cubicBezTo>
                <a:cubicBezTo>
                  <a:pt x="10728" y="57986"/>
                  <a:pt x="8654" y="58458"/>
                  <a:pt x="7012" y="59179"/>
                </a:cubicBezTo>
                <a:cubicBezTo>
                  <a:pt x="5427" y="59875"/>
                  <a:pt x="4262" y="60694"/>
                  <a:pt x="3451" y="61684"/>
                </a:cubicBezTo>
                <a:cubicBezTo>
                  <a:pt x="2386" y="62984"/>
                  <a:pt x="1919" y="64778"/>
                  <a:pt x="2170" y="66608"/>
                </a:cubicBezTo>
                <a:cubicBezTo>
                  <a:pt x="2244" y="67159"/>
                  <a:pt x="2385" y="67697"/>
                  <a:pt x="2585" y="68214"/>
                </a:cubicBezTo>
                <a:cubicBezTo>
                  <a:pt x="2653" y="68512"/>
                  <a:pt x="2741" y="68803"/>
                  <a:pt x="2849" y="69090"/>
                </a:cubicBezTo>
                <a:cubicBezTo>
                  <a:pt x="2911" y="69387"/>
                  <a:pt x="2994" y="69680"/>
                  <a:pt x="3096" y="69965"/>
                </a:cubicBezTo>
                <a:cubicBezTo>
                  <a:pt x="3154" y="70268"/>
                  <a:pt x="3233" y="70565"/>
                  <a:pt x="3333" y="70856"/>
                </a:cubicBezTo>
                <a:cubicBezTo>
                  <a:pt x="3387" y="71153"/>
                  <a:pt x="3461" y="71446"/>
                  <a:pt x="3556" y="71733"/>
                </a:cubicBezTo>
                <a:cubicBezTo>
                  <a:pt x="3603" y="72031"/>
                  <a:pt x="3673" y="72326"/>
                  <a:pt x="3762" y="72614"/>
                </a:cubicBezTo>
                <a:cubicBezTo>
                  <a:pt x="3806" y="72917"/>
                  <a:pt x="3872" y="73218"/>
                  <a:pt x="3958" y="73511"/>
                </a:cubicBezTo>
                <a:cubicBezTo>
                  <a:pt x="4093" y="74508"/>
                  <a:pt x="4449" y="75440"/>
                  <a:pt x="5014" y="76223"/>
                </a:cubicBezTo>
                <a:cubicBezTo>
                  <a:pt x="6678" y="78530"/>
                  <a:pt x="9672" y="79659"/>
                  <a:pt x="14145" y="79659"/>
                </a:cubicBezTo>
                <a:cubicBezTo>
                  <a:pt x="14520" y="79659"/>
                  <a:pt x="14905" y="79652"/>
                  <a:pt x="15302" y="79636"/>
                </a:cubicBezTo>
                <a:cubicBezTo>
                  <a:pt x="19043" y="79485"/>
                  <a:pt x="21384" y="78495"/>
                  <a:pt x="22461" y="76603"/>
                </a:cubicBezTo>
                <a:cubicBezTo>
                  <a:pt x="22984" y="75688"/>
                  <a:pt x="23152" y="74625"/>
                  <a:pt x="23259" y="73613"/>
                </a:cubicBezTo>
                <a:cubicBezTo>
                  <a:pt x="24056" y="65943"/>
                  <a:pt x="21881" y="58531"/>
                  <a:pt x="19778" y="51361"/>
                </a:cubicBezTo>
                <a:cubicBezTo>
                  <a:pt x="18136" y="45766"/>
                  <a:pt x="16439" y="39982"/>
                  <a:pt x="16161" y="34103"/>
                </a:cubicBezTo>
                <a:cubicBezTo>
                  <a:pt x="16090" y="32610"/>
                  <a:pt x="16245" y="29990"/>
                  <a:pt x="18076" y="29218"/>
                </a:cubicBezTo>
                <a:cubicBezTo>
                  <a:pt x="18480" y="29048"/>
                  <a:pt x="18890" y="28975"/>
                  <a:pt x="19301" y="28975"/>
                </a:cubicBezTo>
                <a:cubicBezTo>
                  <a:pt x="19811" y="28975"/>
                  <a:pt x="20322" y="29088"/>
                  <a:pt x="20827" y="29269"/>
                </a:cubicBezTo>
                <a:cubicBezTo>
                  <a:pt x="21052" y="29401"/>
                  <a:pt x="21271" y="29535"/>
                  <a:pt x="21484" y="29663"/>
                </a:cubicBezTo>
                <a:cubicBezTo>
                  <a:pt x="21771" y="29837"/>
                  <a:pt x="22046" y="30002"/>
                  <a:pt x="22307" y="30150"/>
                </a:cubicBezTo>
                <a:cubicBezTo>
                  <a:pt x="22760" y="30410"/>
                  <a:pt x="23217" y="30641"/>
                  <a:pt x="23675" y="30851"/>
                </a:cubicBezTo>
                <a:cubicBezTo>
                  <a:pt x="23714" y="30877"/>
                  <a:pt x="23754" y="30903"/>
                  <a:pt x="23793" y="30930"/>
                </a:cubicBezTo>
                <a:cubicBezTo>
                  <a:pt x="24072" y="31118"/>
                  <a:pt x="24340" y="31297"/>
                  <a:pt x="24596" y="31459"/>
                </a:cubicBezTo>
                <a:cubicBezTo>
                  <a:pt x="27990" y="33609"/>
                  <a:pt x="31588" y="34312"/>
                  <a:pt x="34845" y="34312"/>
                </a:cubicBezTo>
                <a:cubicBezTo>
                  <a:pt x="37060" y="34312"/>
                  <a:pt x="39117" y="33987"/>
                  <a:pt x="40843" y="33570"/>
                </a:cubicBezTo>
                <a:cubicBezTo>
                  <a:pt x="43062" y="33034"/>
                  <a:pt x="44835" y="32243"/>
                  <a:pt x="46265" y="31152"/>
                </a:cubicBezTo>
                <a:cubicBezTo>
                  <a:pt x="50652" y="27804"/>
                  <a:pt x="56316" y="17691"/>
                  <a:pt x="52833" y="4810"/>
                </a:cubicBezTo>
                <a:lnTo>
                  <a:pt x="52833" y="4810"/>
                </a:lnTo>
                <a:lnTo>
                  <a:pt x="52588" y="4876"/>
                </a:lnTo>
                <a:cubicBezTo>
                  <a:pt x="56038" y="17637"/>
                  <a:pt x="50446" y="27642"/>
                  <a:pt x="46111" y="30950"/>
                </a:cubicBezTo>
                <a:cubicBezTo>
                  <a:pt x="44708" y="32019"/>
                  <a:pt x="42966" y="32795"/>
                  <a:pt x="40783" y="33323"/>
                </a:cubicBezTo>
                <a:cubicBezTo>
                  <a:pt x="39076" y="33736"/>
                  <a:pt x="37043" y="34057"/>
                  <a:pt x="34853" y="34057"/>
                </a:cubicBezTo>
                <a:cubicBezTo>
                  <a:pt x="31709" y="34057"/>
                  <a:pt x="28244" y="33394"/>
                  <a:pt x="24962" y="31385"/>
                </a:cubicBezTo>
                <a:lnTo>
                  <a:pt x="24962" y="31385"/>
                </a:lnTo>
                <a:cubicBezTo>
                  <a:pt x="27209" y="32212"/>
                  <a:pt x="29459" y="32526"/>
                  <a:pt x="31578" y="32526"/>
                </a:cubicBezTo>
                <a:cubicBezTo>
                  <a:pt x="34173" y="32526"/>
                  <a:pt x="36571" y="32056"/>
                  <a:pt x="38526" y="31485"/>
                </a:cubicBezTo>
                <a:cubicBezTo>
                  <a:pt x="40701" y="30849"/>
                  <a:pt x="42423" y="29982"/>
                  <a:pt x="43792" y="28833"/>
                </a:cubicBezTo>
                <a:cubicBezTo>
                  <a:pt x="44631" y="28126"/>
                  <a:pt x="47513" y="25391"/>
                  <a:pt x="49288" y="19853"/>
                </a:cubicBezTo>
                <a:cubicBezTo>
                  <a:pt x="50394" y="16398"/>
                  <a:pt x="51318" y="10867"/>
                  <a:pt x="49434" y="4125"/>
                </a:cubicBezTo>
                <a:lnTo>
                  <a:pt x="49434" y="4125"/>
                </a:lnTo>
                <a:lnTo>
                  <a:pt x="49190" y="4192"/>
                </a:lnTo>
                <a:cubicBezTo>
                  <a:pt x="51057" y="10875"/>
                  <a:pt x="50142" y="16354"/>
                  <a:pt x="49045" y="19776"/>
                </a:cubicBezTo>
                <a:cubicBezTo>
                  <a:pt x="47652" y="24124"/>
                  <a:pt x="45333" y="27205"/>
                  <a:pt x="43628" y="28638"/>
                </a:cubicBezTo>
                <a:cubicBezTo>
                  <a:pt x="42287" y="29765"/>
                  <a:pt x="40595" y="30616"/>
                  <a:pt x="38455" y="31243"/>
                </a:cubicBezTo>
                <a:cubicBezTo>
                  <a:pt x="36521" y="31808"/>
                  <a:pt x="34150" y="32272"/>
                  <a:pt x="31585" y="32272"/>
                </a:cubicBezTo>
                <a:cubicBezTo>
                  <a:pt x="29098" y="32272"/>
                  <a:pt x="26429" y="31835"/>
                  <a:pt x="23800" y="30629"/>
                </a:cubicBezTo>
                <a:cubicBezTo>
                  <a:pt x="23470" y="30408"/>
                  <a:pt x="23126" y="30180"/>
                  <a:pt x="22770" y="29961"/>
                </a:cubicBezTo>
                <a:lnTo>
                  <a:pt x="22770" y="29961"/>
                </a:lnTo>
                <a:cubicBezTo>
                  <a:pt x="24672" y="30554"/>
                  <a:pt x="26557" y="30790"/>
                  <a:pt x="28355" y="30790"/>
                </a:cubicBezTo>
                <a:cubicBezTo>
                  <a:pt x="31322" y="30790"/>
                  <a:pt x="34048" y="30147"/>
                  <a:pt x="36208" y="29402"/>
                </a:cubicBezTo>
                <a:cubicBezTo>
                  <a:pt x="38341" y="28666"/>
                  <a:pt x="40013" y="27722"/>
                  <a:pt x="41320" y="26514"/>
                </a:cubicBezTo>
                <a:cubicBezTo>
                  <a:pt x="44938" y="23166"/>
                  <a:pt x="49181" y="14258"/>
                  <a:pt x="46037" y="3439"/>
                </a:cubicBezTo>
                <a:lnTo>
                  <a:pt x="46037" y="3439"/>
                </a:lnTo>
                <a:lnTo>
                  <a:pt x="45793" y="3510"/>
                </a:lnTo>
                <a:cubicBezTo>
                  <a:pt x="48905" y="14218"/>
                  <a:pt x="44719" y="23022"/>
                  <a:pt x="41147" y="26327"/>
                </a:cubicBezTo>
                <a:cubicBezTo>
                  <a:pt x="39868" y="27512"/>
                  <a:pt x="38225" y="28438"/>
                  <a:pt x="36127" y="29161"/>
                </a:cubicBezTo>
                <a:cubicBezTo>
                  <a:pt x="33988" y="29899"/>
                  <a:pt x="31290" y="30536"/>
                  <a:pt x="28356" y="30536"/>
                </a:cubicBezTo>
                <a:cubicBezTo>
                  <a:pt x="25869" y="30536"/>
                  <a:pt x="23212" y="30078"/>
                  <a:pt x="20583" y="28836"/>
                </a:cubicBezTo>
                <a:cubicBezTo>
                  <a:pt x="20216" y="28628"/>
                  <a:pt x="19838" y="28429"/>
                  <a:pt x="19452" y="28257"/>
                </a:cubicBezTo>
                <a:lnTo>
                  <a:pt x="19301" y="28175"/>
                </a:lnTo>
                <a:lnTo>
                  <a:pt x="19173" y="28106"/>
                </a:lnTo>
                <a:lnTo>
                  <a:pt x="19173" y="28106"/>
                </a:lnTo>
                <a:cubicBezTo>
                  <a:pt x="21218" y="28817"/>
                  <a:pt x="23243" y="29100"/>
                  <a:pt x="25170" y="29100"/>
                </a:cubicBezTo>
                <a:cubicBezTo>
                  <a:pt x="28505" y="29100"/>
                  <a:pt x="31547" y="28254"/>
                  <a:pt x="33892" y="27318"/>
                </a:cubicBezTo>
                <a:cubicBezTo>
                  <a:pt x="35982" y="26483"/>
                  <a:pt x="37603" y="25461"/>
                  <a:pt x="38847" y="24196"/>
                </a:cubicBezTo>
                <a:cubicBezTo>
                  <a:pt x="42016" y="20969"/>
                  <a:pt x="45640" y="12595"/>
                  <a:pt x="42638" y="2754"/>
                </a:cubicBezTo>
                <a:lnTo>
                  <a:pt x="42638" y="2754"/>
                </a:lnTo>
                <a:lnTo>
                  <a:pt x="42395" y="2828"/>
                </a:lnTo>
                <a:cubicBezTo>
                  <a:pt x="45366" y="12563"/>
                  <a:pt x="41792" y="20834"/>
                  <a:pt x="38665" y="24017"/>
                </a:cubicBezTo>
                <a:cubicBezTo>
                  <a:pt x="37447" y="25258"/>
                  <a:pt x="35855" y="26261"/>
                  <a:pt x="33798" y="27082"/>
                </a:cubicBezTo>
                <a:cubicBezTo>
                  <a:pt x="31477" y="28009"/>
                  <a:pt x="28465" y="28848"/>
                  <a:pt x="25167" y="28848"/>
                </a:cubicBezTo>
                <a:cubicBezTo>
                  <a:pt x="22819" y="28848"/>
                  <a:pt x="20326" y="28423"/>
                  <a:pt x="17834" y="27304"/>
                </a:cubicBezTo>
                <a:cubicBezTo>
                  <a:pt x="17564" y="27183"/>
                  <a:pt x="17278" y="27046"/>
                  <a:pt x="16982" y="26903"/>
                </a:cubicBezTo>
                <a:cubicBezTo>
                  <a:pt x="16640" y="26739"/>
                  <a:pt x="16283" y="26568"/>
                  <a:pt x="15917" y="26404"/>
                </a:cubicBezTo>
                <a:lnTo>
                  <a:pt x="15917" y="26404"/>
                </a:lnTo>
                <a:cubicBezTo>
                  <a:pt x="18002" y="27154"/>
                  <a:pt x="20058" y="27455"/>
                  <a:pt x="22014" y="27455"/>
                </a:cubicBezTo>
                <a:cubicBezTo>
                  <a:pt x="25717" y="27455"/>
                  <a:pt x="29064" y="26378"/>
                  <a:pt x="31575" y="25233"/>
                </a:cubicBezTo>
                <a:cubicBezTo>
                  <a:pt x="33622" y="24298"/>
                  <a:pt x="35192" y="23200"/>
                  <a:pt x="36373" y="21877"/>
                </a:cubicBezTo>
                <a:cubicBezTo>
                  <a:pt x="39757" y="18082"/>
                  <a:pt x="41829" y="10059"/>
                  <a:pt x="39240" y="2068"/>
                </a:cubicBezTo>
                <a:lnTo>
                  <a:pt x="39240" y="2068"/>
                </a:lnTo>
                <a:lnTo>
                  <a:pt x="38998" y="2147"/>
                </a:lnTo>
                <a:cubicBezTo>
                  <a:pt x="41558" y="10046"/>
                  <a:pt x="39519" y="17966"/>
                  <a:pt x="36184" y="21708"/>
                </a:cubicBezTo>
                <a:cubicBezTo>
                  <a:pt x="35026" y="23005"/>
                  <a:pt x="33485" y="24082"/>
                  <a:pt x="31469" y="25002"/>
                </a:cubicBezTo>
                <a:cubicBezTo>
                  <a:pt x="28984" y="26135"/>
                  <a:pt x="25673" y="27202"/>
                  <a:pt x="22012" y="27202"/>
                </a:cubicBezTo>
                <a:cubicBezTo>
                  <a:pt x="19936" y="27202"/>
                  <a:pt x="17748" y="26859"/>
                  <a:pt x="15535" y="25991"/>
                </a:cubicBezTo>
                <a:cubicBezTo>
                  <a:pt x="15259" y="25883"/>
                  <a:pt x="14967" y="25759"/>
                  <a:pt x="14663" y="25631"/>
                </a:cubicBezTo>
                <a:cubicBezTo>
                  <a:pt x="13412" y="25102"/>
                  <a:pt x="11957" y="24487"/>
                  <a:pt x="10582" y="24487"/>
                </a:cubicBezTo>
                <a:cubicBezTo>
                  <a:pt x="9878" y="24487"/>
                  <a:pt x="9194" y="24649"/>
                  <a:pt x="8569" y="25067"/>
                </a:cubicBezTo>
                <a:cubicBezTo>
                  <a:pt x="6901" y="26184"/>
                  <a:pt x="7080" y="28597"/>
                  <a:pt x="7522" y="30425"/>
                </a:cubicBezTo>
                <a:cubicBezTo>
                  <a:pt x="8900" y="36095"/>
                  <a:pt x="11633" y="41394"/>
                  <a:pt x="14276" y="46518"/>
                </a:cubicBezTo>
                <a:cubicBezTo>
                  <a:pt x="15422" y="48741"/>
                  <a:pt x="16581" y="50991"/>
                  <a:pt x="17638" y="53286"/>
                </a:cubicBezTo>
                <a:cubicBezTo>
                  <a:pt x="16269" y="50506"/>
                  <a:pt x="14716" y="47815"/>
                  <a:pt x="13182" y="45163"/>
                </a:cubicBezTo>
                <a:cubicBezTo>
                  <a:pt x="10297" y="40172"/>
                  <a:pt x="7313" y="35012"/>
                  <a:pt x="5671" y="29430"/>
                </a:cubicBezTo>
                <a:cubicBezTo>
                  <a:pt x="5254" y="28013"/>
                  <a:pt x="4790" y="25460"/>
                  <a:pt x="6368" y="24292"/>
                </a:cubicBezTo>
                <a:cubicBezTo>
                  <a:pt x="6987" y="23833"/>
                  <a:pt x="7695" y="23661"/>
                  <a:pt x="8438" y="23661"/>
                </a:cubicBezTo>
                <a:cubicBezTo>
                  <a:pt x="9706" y="23661"/>
                  <a:pt x="11073" y="24164"/>
                  <a:pt x="12258" y="24599"/>
                </a:cubicBezTo>
                <a:cubicBezTo>
                  <a:pt x="12571" y="24713"/>
                  <a:pt x="12870" y="24823"/>
                  <a:pt x="13153" y="24918"/>
                </a:cubicBezTo>
                <a:cubicBezTo>
                  <a:pt x="15119" y="25583"/>
                  <a:pt x="17046" y="25855"/>
                  <a:pt x="18885" y="25855"/>
                </a:cubicBezTo>
                <a:cubicBezTo>
                  <a:pt x="22960" y="25855"/>
                  <a:pt x="26599" y="24518"/>
                  <a:pt x="29256" y="23147"/>
                </a:cubicBezTo>
                <a:cubicBezTo>
                  <a:pt x="31262" y="22113"/>
                  <a:pt x="32780" y="20939"/>
                  <a:pt x="33899" y="19557"/>
                </a:cubicBezTo>
                <a:cubicBezTo>
                  <a:pt x="36781" y="15996"/>
                  <a:pt x="38373" y="8608"/>
                  <a:pt x="35840" y="1381"/>
                </a:cubicBezTo>
                <a:lnTo>
                  <a:pt x="35840" y="1381"/>
                </a:lnTo>
                <a:lnTo>
                  <a:pt x="35600" y="1465"/>
                </a:lnTo>
                <a:cubicBezTo>
                  <a:pt x="38102" y="8605"/>
                  <a:pt x="36539" y="15891"/>
                  <a:pt x="33701" y="19396"/>
                </a:cubicBezTo>
                <a:cubicBezTo>
                  <a:pt x="32606" y="20751"/>
                  <a:pt x="31114" y="21904"/>
                  <a:pt x="29140" y="22922"/>
                </a:cubicBezTo>
                <a:cubicBezTo>
                  <a:pt x="26511" y="24277"/>
                  <a:pt x="22912" y="25601"/>
                  <a:pt x="18885" y="25601"/>
                </a:cubicBezTo>
                <a:cubicBezTo>
                  <a:pt x="17072" y="25601"/>
                  <a:pt x="15172" y="25333"/>
                  <a:pt x="13234" y="24678"/>
                </a:cubicBezTo>
                <a:cubicBezTo>
                  <a:pt x="12953" y="24582"/>
                  <a:pt x="12656" y="24472"/>
                  <a:pt x="12346" y="24358"/>
                </a:cubicBezTo>
                <a:cubicBezTo>
                  <a:pt x="11138" y="23914"/>
                  <a:pt x="9747" y="23403"/>
                  <a:pt x="8437" y="23403"/>
                </a:cubicBezTo>
                <a:cubicBezTo>
                  <a:pt x="7648" y="23403"/>
                  <a:pt x="6888" y="23589"/>
                  <a:pt x="6217" y="24087"/>
                </a:cubicBezTo>
                <a:cubicBezTo>
                  <a:pt x="4600" y="25284"/>
                  <a:pt x="4895" y="27693"/>
                  <a:pt x="5427" y="29501"/>
                </a:cubicBezTo>
                <a:cubicBezTo>
                  <a:pt x="7078" y="35111"/>
                  <a:pt x="10068" y="40286"/>
                  <a:pt x="12961" y="45288"/>
                </a:cubicBezTo>
                <a:cubicBezTo>
                  <a:pt x="13754" y="46660"/>
                  <a:pt x="14552" y="48042"/>
                  <a:pt x="15327" y="49440"/>
                </a:cubicBezTo>
                <a:cubicBezTo>
                  <a:pt x="14208" y="47570"/>
                  <a:pt x="13029" y="45735"/>
                  <a:pt x="11861" y="43921"/>
                </a:cubicBezTo>
                <a:cubicBezTo>
                  <a:pt x="8727" y="39051"/>
                  <a:pt x="5487" y="34017"/>
                  <a:pt x="3573" y="28493"/>
                </a:cubicBezTo>
                <a:cubicBezTo>
                  <a:pt x="3087" y="27092"/>
                  <a:pt x="2499" y="24553"/>
                  <a:pt x="4026" y="23304"/>
                </a:cubicBezTo>
                <a:cubicBezTo>
                  <a:pt x="4690" y="22762"/>
                  <a:pt x="5481" y="22566"/>
                  <a:pt x="6316" y="22566"/>
                </a:cubicBezTo>
                <a:cubicBezTo>
                  <a:pt x="7522" y="22566"/>
                  <a:pt x="8819" y="22974"/>
                  <a:pt x="9951" y="23329"/>
                </a:cubicBezTo>
                <a:cubicBezTo>
                  <a:pt x="10270" y="23429"/>
                  <a:pt x="10576" y="23527"/>
                  <a:pt x="10864" y="23608"/>
                </a:cubicBezTo>
                <a:cubicBezTo>
                  <a:pt x="12552" y="24091"/>
                  <a:pt x="14200" y="24295"/>
                  <a:pt x="15779" y="24295"/>
                </a:cubicBezTo>
                <a:cubicBezTo>
                  <a:pt x="20234" y="24295"/>
                  <a:pt x="24153" y="22669"/>
                  <a:pt x="26939" y="21061"/>
                </a:cubicBezTo>
                <a:cubicBezTo>
                  <a:pt x="28901" y="19929"/>
                  <a:pt x="30368" y="18677"/>
                  <a:pt x="31425" y="17236"/>
                </a:cubicBezTo>
                <a:cubicBezTo>
                  <a:pt x="34246" y="13388"/>
                  <a:pt x="34673" y="6430"/>
                  <a:pt x="32441" y="692"/>
                </a:cubicBezTo>
                <a:lnTo>
                  <a:pt x="32441" y="692"/>
                </a:lnTo>
                <a:lnTo>
                  <a:pt x="32204" y="783"/>
                </a:lnTo>
                <a:cubicBezTo>
                  <a:pt x="34408" y="6447"/>
                  <a:pt x="33994" y="13303"/>
                  <a:pt x="31220" y="17085"/>
                </a:cubicBezTo>
                <a:cubicBezTo>
                  <a:pt x="30185" y="18498"/>
                  <a:pt x="28742" y="19726"/>
                  <a:pt x="26810" y="20842"/>
                </a:cubicBezTo>
                <a:cubicBezTo>
                  <a:pt x="24055" y="22433"/>
                  <a:pt x="20179" y="24041"/>
                  <a:pt x="15777" y="24041"/>
                </a:cubicBezTo>
                <a:cubicBezTo>
                  <a:pt x="14220" y="24041"/>
                  <a:pt x="12597" y="23839"/>
                  <a:pt x="10934" y="23365"/>
                </a:cubicBezTo>
                <a:cubicBezTo>
                  <a:pt x="10648" y="23283"/>
                  <a:pt x="10343" y="23187"/>
                  <a:pt x="10027" y="23087"/>
                </a:cubicBezTo>
                <a:cubicBezTo>
                  <a:pt x="8872" y="22724"/>
                  <a:pt x="7553" y="22310"/>
                  <a:pt x="6311" y="22310"/>
                </a:cubicBezTo>
                <a:cubicBezTo>
                  <a:pt x="5428" y="22310"/>
                  <a:pt x="4583" y="22520"/>
                  <a:pt x="3864" y="23107"/>
                </a:cubicBezTo>
                <a:cubicBezTo>
                  <a:pt x="2300" y="24386"/>
                  <a:pt x="2712" y="26788"/>
                  <a:pt x="3332" y="28577"/>
                </a:cubicBezTo>
                <a:cubicBezTo>
                  <a:pt x="5257" y="34128"/>
                  <a:pt x="8505" y="39176"/>
                  <a:pt x="11647" y="44060"/>
                </a:cubicBezTo>
                <a:cubicBezTo>
                  <a:pt x="12099" y="44762"/>
                  <a:pt x="12552" y="45467"/>
                  <a:pt x="13004" y="46177"/>
                </a:cubicBezTo>
                <a:cubicBezTo>
                  <a:pt x="12190" y="44999"/>
                  <a:pt x="11363" y="43838"/>
                  <a:pt x="10540" y="42682"/>
                </a:cubicBezTo>
                <a:cubicBezTo>
                  <a:pt x="7158" y="37933"/>
                  <a:pt x="3661" y="33023"/>
                  <a:pt x="1473" y="27560"/>
                </a:cubicBezTo>
                <a:cubicBezTo>
                  <a:pt x="917" y="26171"/>
                  <a:pt x="206" y="23645"/>
                  <a:pt x="1682" y="22317"/>
                </a:cubicBezTo>
                <a:cubicBezTo>
                  <a:pt x="2392" y="21679"/>
                  <a:pt x="3280" y="21461"/>
                  <a:pt x="4220" y="21461"/>
                </a:cubicBezTo>
                <a:cubicBezTo>
                  <a:pt x="5358" y="21461"/>
                  <a:pt x="6573" y="21780"/>
                  <a:pt x="7644" y="22062"/>
                </a:cubicBezTo>
                <a:cubicBezTo>
                  <a:pt x="7970" y="22147"/>
                  <a:pt x="8283" y="22231"/>
                  <a:pt x="8576" y="22299"/>
                </a:cubicBezTo>
                <a:cubicBezTo>
                  <a:pt x="9989" y="22631"/>
                  <a:pt x="11365" y="22777"/>
                  <a:pt x="12692" y="22777"/>
                </a:cubicBezTo>
                <a:cubicBezTo>
                  <a:pt x="17536" y="22777"/>
                  <a:pt x="21721" y="20836"/>
                  <a:pt x="24620" y="18975"/>
                </a:cubicBezTo>
                <a:cubicBezTo>
                  <a:pt x="26540" y="17742"/>
                  <a:pt x="27957" y="16415"/>
                  <a:pt x="28950" y="14916"/>
                </a:cubicBezTo>
                <a:cubicBezTo>
                  <a:pt x="31617" y="10895"/>
                  <a:pt x="31013" y="4368"/>
                  <a:pt x="290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6"/>
          <p:cNvGrpSpPr/>
          <p:nvPr/>
        </p:nvGrpSpPr>
        <p:grpSpPr>
          <a:xfrm>
            <a:off x="-583200" y="2324225"/>
            <a:ext cx="1166400" cy="1484100"/>
            <a:chOff x="4383000" y="189400"/>
            <a:chExt cx="1166400" cy="1484100"/>
          </a:xfrm>
        </p:grpSpPr>
        <p:sp>
          <p:nvSpPr>
            <p:cNvPr id="140" name="Google Shape;140;p6"/>
            <p:cNvSpPr/>
            <p:nvPr/>
          </p:nvSpPr>
          <p:spPr>
            <a:xfrm>
              <a:off x="4383000" y="11977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383000" y="9730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4383000" y="1894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1"/>
          <p:cNvPicPr preferRelativeResize="0"/>
          <p:nvPr/>
        </p:nvPicPr>
        <p:blipFill rotWithShape="1">
          <a:blip r:embed="rId2">
            <a:alphaModFix/>
          </a:blip>
          <a:srcRect l="6959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1"/>
          <p:cNvGrpSpPr/>
          <p:nvPr/>
        </p:nvGrpSpPr>
        <p:grpSpPr>
          <a:xfrm>
            <a:off x="8157199" y="4360675"/>
            <a:ext cx="1580400" cy="990525"/>
            <a:chOff x="6568974" y="369225"/>
            <a:chExt cx="1580400" cy="990525"/>
          </a:xfrm>
        </p:grpSpPr>
        <p:cxnSp>
          <p:nvCxnSpPr>
            <p:cNvPr id="256" name="Google Shape;256;p11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1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1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1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1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11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11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1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11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11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11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11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05700"/>
            <a:ext cx="77175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subTitle" idx="1"/>
          </p:nvPr>
        </p:nvSpPr>
        <p:spPr>
          <a:xfrm>
            <a:off x="2307900" y="3040675"/>
            <a:ext cx="4528200" cy="4971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/>
          <p:cNvPicPr preferRelativeResize="0"/>
          <p:nvPr/>
        </p:nvPicPr>
        <p:blipFill rotWithShape="1">
          <a:blip r:embed="rId2">
            <a:alphaModFix/>
          </a:blip>
          <a:srcRect l="986" r="5981"/>
          <a:stretch/>
        </p:blipFill>
        <p:spPr>
          <a:xfrm rot="10800000"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9pPr>
          </a:lstStyle>
          <a:p>
            <a:endParaRPr/>
          </a:p>
        </p:txBody>
      </p:sp>
      <p:grpSp>
        <p:nvGrpSpPr>
          <p:cNvPr id="354" name="Google Shape;354;p16"/>
          <p:cNvGrpSpPr/>
          <p:nvPr/>
        </p:nvGrpSpPr>
        <p:grpSpPr>
          <a:xfrm rot="5400000">
            <a:off x="8450118" y="2184651"/>
            <a:ext cx="1580400" cy="990525"/>
            <a:chOff x="6568974" y="369225"/>
            <a:chExt cx="1580400" cy="990525"/>
          </a:xfrm>
        </p:grpSpPr>
        <p:cxnSp>
          <p:nvCxnSpPr>
            <p:cNvPr id="355" name="Google Shape;355;p16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6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6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6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6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6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6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6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6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6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6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6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7" name="Google Shape;367;p16"/>
          <p:cNvGrpSpPr/>
          <p:nvPr/>
        </p:nvGrpSpPr>
        <p:grpSpPr>
          <a:xfrm rot="5400000">
            <a:off x="-931219" y="3512426"/>
            <a:ext cx="1580400" cy="990525"/>
            <a:chOff x="6568974" y="369225"/>
            <a:chExt cx="1580400" cy="990525"/>
          </a:xfrm>
        </p:grpSpPr>
        <p:cxnSp>
          <p:nvCxnSpPr>
            <p:cNvPr id="368" name="Google Shape;368;p16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6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6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6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6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6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6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6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6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6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6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6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80" name="Google Shape;380;p16"/>
          <p:cNvSpPr/>
          <p:nvPr/>
        </p:nvSpPr>
        <p:spPr>
          <a:xfrm>
            <a:off x="237425" y="423350"/>
            <a:ext cx="475800" cy="4758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>
            <a:off x="8570900" y="3272700"/>
            <a:ext cx="330900" cy="3309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8"/>
          <p:cNvPicPr preferRelativeResize="0"/>
          <p:nvPr/>
        </p:nvPicPr>
        <p:blipFill rotWithShape="1">
          <a:blip r:embed="rId2">
            <a:alphaModFix/>
          </a:blip>
          <a:srcRect l="6959"/>
          <a:stretch/>
        </p:blipFill>
        <p:spPr>
          <a:xfrm rot="10800000"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8"/>
          <p:cNvSpPr/>
          <p:nvPr/>
        </p:nvSpPr>
        <p:spPr>
          <a:xfrm>
            <a:off x="-1054800" y="3421050"/>
            <a:ext cx="2833400" cy="2833241"/>
          </a:xfrm>
          <a:custGeom>
            <a:avLst/>
            <a:gdLst/>
            <a:ahLst/>
            <a:cxnLst/>
            <a:rect l="l" t="t" r="r" b="b"/>
            <a:pathLst>
              <a:path w="53307" h="53304" extrusionOk="0">
                <a:moveTo>
                  <a:pt x="17974" y="0"/>
                </a:moveTo>
                <a:cubicBezTo>
                  <a:pt x="17847" y="110"/>
                  <a:pt x="17930" y="222"/>
                  <a:pt x="17967" y="337"/>
                </a:cubicBezTo>
                <a:cubicBezTo>
                  <a:pt x="18532" y="2066"/>
                  <a:pt x="19095" y="3797"/>
                  <a:pt x="19660" y="5529"/>
                </a:cubicBezTo>
                <a:cubicBezTo>
                  <a:pt x="21809" y="12117"/>
                  <a:pt x="23959" y="18705"/>
                  <a:pt x="26106" y="25293"/>
                </a:cubicBezTo>
                <a:cubicBezTo>
                  <a:pt x="26134" y="25378"/>
                  <a:pt x="26213" y="25469"/>
                  <a:pt x="26126" y="25571"/>
                </a:cubicBezTo>
                <a:cubicBezTo>
                  <a:pt x="25997" y="25554"/>
                  <a:pt x="25978" y="25440"/>
                  <a:pt x="25927" y="25361"/>
                </a:cubicBezTo>
                <a:cubicBezTo>
                  <a:pt x="21576" y="18457"/>
                  <a:pt x="17225" y="11552"/>
                  <a:pt x="12877" y="4648"/>
                </a:cubicBezTo>
                <a:cubicBezTo>
                  <a:pt x="12195" y="3564"/>
                  <a:pt x="11512" y="2483"/>
                  <a:pt x="10828" y="1403"/>
                </a:cubicBezTo>
                <a:cubicBezTo>
                  <a:pt x="10786" y="1334"/>
                  <a:pt x="10758" y="1186"/>
                  <a:pt x="10675" y="1186"/>
                </a:cubicBezTo>
                <a:cubicBezTo>
                  <a:pt x="10660" y="1186"/>
                  <a:pt x="10642" y="1191"/>
                  <a:pt x="10622" y="1204"/>
                </a:cubicBezTo>
                <a:cubicBezTo>
                  <a:pt x="10457" y="1304"/>
                  <a:pt x="10680" y="1398"/>
                  <a:pt x="10696" y="1505"/>
                </a:cubicBezTo>
                <a:cubicBezTo>
                  <a:pt x="10697" y="1515"/>
                  <a:pt x="10707" y="1523"/>
                  <a:pt x="10713" y="1534"/>
                </a:cubicBezTo>
                <a:cubicBezTo>
                  <a:pt x="15695" y="9444"/>
                  <a:pt x="20677" y="17357"/>
                  <a:pt x="25659" y="25269"/>
                </a:cubicBezTo>
                <a:cubicBezTo>
                  <a:pt x="25725" y="25375"/>
                  <a:pt x="25826" y="25474"/>
                  <a:pt x="25832" y="25627"/>
                </a:cubicBezTo>
                <a:cubicBezTo>
                  <a:pt x="25648" y="25622"/>
                  <a:pt x="25588" y="25483"/>
                  <a:pt x="25498" y="25394"/>
                </a:cubicBezTo>
                <a:cubicBezTo>
                  <a:pt x="18710" y="18609"/>
                  <a:pt x="11921" y="11825"/>
                  <a:pt x="5132" y="5041"/>
                </a:cubicBezTo>
                <a:cubicBezTo>
                  <a:pt x="5070" y="4979"/>
                  <a:pt x="5004" y="4829"/>
                  <a:pt x="4916" y="4829"/>
                </a:cubicBezTo>
                <a:cubicBezTo>
                  <a:pt x="4891" y="4829"/>
                  <a:pt x="4865" y="4841"/>
                  <a:pt x="4836" y="4871"/>
                </a:cubicBezTo>
                <a:cubicBezTo>
                  <a:pt x="4720" y="4992"/>
                  <a:pt x="4939" y="5084"/>
                  <a:pt x="5021" y="5168"/>
                </a:cubicBezTo>
                <a:cubicBezTo>
                  <a:pt x="10264" y="10417"/>
                  <a:pt x="15510" y="15664"/>
                  <a:pt x="20757" y="20910"/>
                </a:cubicBezTo>
                <a:cubicBezTo>
                  <a:pt x="22297" y="22450"/>
                  <a:pt x="23837" y="23990"/>
                  <a:pt x="25377" y="25531"/>
                </a:cubicBezTo>
                <a:cubicBezTo>
                  <a:pt x="25454" y="25608"/>
                  <a:pt x="25582" y="25667"/>
                  <a:pt x="25560" y="25864"/>
                </a:cubicBezTo>
                <a:cubicBezTo>
                  <a:pt x="25415" y="25779"/>
                  <a:pt x="25299" y="25718"/>
                  <a:pt x="25190" y="25648"/>
                </a:cubicBezTo>
                <a:cubicBezTo>
                  <a:pt x="17316" y="20689"/>
                  <a:pt x="9443" y="15732"/>
                  <a:pt x="1568" y="10776"/>
                </a:cubicBezTo>
                <a:cubicBezTo>
                  <a:pt x="1485" y="10724"/>
                  <a:pt x="1377" y="10591"/>
                  <a:pt x="1283" y="10591"/>
                </a:cubicBezTo>
                <a:cubicBezTo>
                  <a:pt x="1249" y="10591"/>
                  <a:pt x="1217" y="10608"/>
                  <a:pt x="1188" y="10651"/>
                </a:cubicBezTo>
                <a:cubicBezTo>
                  <a:pt x="1105" y="10778"/>
                  <a:pt x="1363" y="10839"/>
                  <a:pt x="1474" y="10909"/>
                </a:cubicBezTo>
                <a:cubicBezTo>
                  <a:pt x="9458" y="15945"/>
                  <a:pt x="17444" y="20978"/>
                  <a:pt x="25432" y="26009"/>
                </a:cubicBezTo>
                <a:cubicBezTo>
                  <a:pt x="25509" y="26057"/>
                  <a:pt x="25625" y="26071"/>
                  <a:pt x="25642" y="26194"/>
                </a:cubicBezTo>
                <a:cubicBezTo>
                  <a:pt x="25611" y="26207"/>
                  <a:pt x="25582" y="26212"/>
                  <a:pt x="25553" y="26212"/>
                </a:cubicBezTo>
                <a:cubicBezTo>
                  <a:pt x="25467" y="26212"/>
                  <a:pt x="25390" y="26165"/>
                  <a:pt x="25312" y="26140"/>
                </a:cubicBezTo>
                <a:cubicBezTo>
                  <a:pt x="24687" y="25938"/>
                  <a:pt x="24065" y="25731"/>
                  <a:pt x="23440" y="25528"/>
                </a:cubicBezTo>
                <a:cubicBezTo>
                  <a:pt x="16692" y="23326"/>
                  <a:pt x="9943" y="21124"/>
                  <a:pt x="3193" y="18924"/>
                </a:cubicBezTo>
                <a:cubicBezTo>
                  <a:pt x="2131" y="18577"/>
                  <a:pt x="1065" y="18244"/>
                  <a:pt x="0" y="17904"/>
                </a:cubicBezTo>
                <a:lnTo>
                  <a:pt x="0" y="18109"/>
                </a:lnTo>
                <a:cubicBezTo>
                  <a:pt x="26" y="18093"/>
                  <a:pt x="50" y="18086"/>
                  <a:pt x="74" y="18086"/>
                </a:cubicBezTo>
                <a:cubicBezTo>
                  <a:pt x="127" y="18086"/>
                  <a:pt x="176" y="18117"/>
                  <a:pt x="224" y="18133"/>
                </a:cubicBezTo>
                <a:cubicBezTo>
                  <a:pt x="3438" y="19180"/>
                  <a:pt x="6650" y="20228"/>
                  <a:pt x="9863" y="21279"/>
                </a:cubicBezTo>
                <a:cubicBezTo>
                  <a:pt x="14635" y="22834"/>
                  <a:pt x="19409" y="24391"/>
                  <a:pt x="24181" y="25946"/>
                </a:cubicBezTo>
                <a:cubicBezTo>
                  <a:pt x="24739" y="26128"/>
                  <a:pt x="25295" y="26318"/>
                  <a:pt x="25872" y="26511"/>
                </a:cubicBezTo>
                <a:cubicBezTo>
                  <a:pt x="25341" y="26511"/>
                  <a:pt x="24824" y="26515"/>
                  <a:pt x="24312" y="26515"/>
                </a:cubicBezTo>
                <a:cubicBezTo>
                  <a:pt x="23992" y="26515"/>
                  <a:pt x="23673" y="26513"/>
                  <a:pt x="23355" y="26508"/>
                </a:cubicBezTo>
                <a:cubicBezTo>
                  <a:pt x="19708" y="26444"/>
                  <a:pt x="16060" y="26378"/>
                  <a:pt x="12413" y="26305"/>
                </a:cubicBezTo>
                <a:cubicBezTo>
                  <a:pt x="11111" y="26282"/>
                  <a:pt x="9809" y="26261"/>
                  <a:pt x="8505" y="26236"/>
                </a:cubicBezTo>
                <a:lnTo>
                  <a:pt x="1742" y="26105"/>
                </a:lnTo>
                <a:cubicBezTo>
                  <a:pt x="1703" y="26104"/>
                  <a:pt x="1650" y="26091"/>
                  <a:pt x="1603" y="26091"/>
                </a:cubicBezTo>
                <a:cubicBezTo>
                  <a:pt x="1547" y="26091"/>
                  <a:pt x="1501" y="26110"/>
                  <a:pt x="1501" y="26197"/>
                </a:cubicBezTo>
                <a:cubicBezTo>
                  <a:pt x="1503" y="26263"/>
                  <a:pt x="1543" y="26279"/>
                  <a:pt x="1592" y="26279"/>
                </a:cubicBezTo>
                <a:cubicBezTo>
                  <a:pt x="1635" y="26279"/>
                  <a:pt x="1685" y="26267"/>
                  <a:pt x="1722" y="26267"/>
                </a:cubicBezTo>
                <a:cubicBezTo>
                  <a:pt x="1723" y="26267"/>
                  <a:pt x="1724" y="26267"/>
                  <a:pt x="1725" y="26267"/>
                </a:cubicBezTo>
                <a:cubicBezTo>
                  <a:pt x="3652" y="26309"/>
                  <a:pt x="5578" y="26349"/>
                  <a:pt x="7505" y="26386"/>
                </a:cubicBezTo>
                <a:cubicBezTo>
                  <a:pt x="9839" y="26430"/>
                  <a:pt x="12174" y="26477"/>
                  <a:pt x="14508" y="26520"/>
                </a:cubicBezTo>
                <a:cubicBezTo>
                  <a:pt x="17614" y="26577"/>
                  <a:pt x="20720" y="26633"/>
                  <a:pt x="23824" y="26687"/>
                </a:cubicBezTo>
                <a:cubicBezTo>
                  <a:pt x="24086" y="26691"/>
                  <a:pt x="24347" y="26692"/>
                  <a:pt x="24608" y="26692"/>
                </a:cubicBezTo>
                <a:cubicBezTo>
                  <a:pt x="25065" y="26692"/>
                  <a:pt x="25522" y="26688"/>
                  <a:pt x="25980" y="26688"/>
                </a:cubicBezTo>
                <a:cubicBezTo>
                  <a:pt x="25984" y="26727"/>
                  <a:pt x="25989" y="26765"/>
                  <a:pt x="25992" y="26804"/>
                </a:cubicBezTo>
                <a:cubicBezTo>
                  <a:pt x="25915" y="26833"/>
                  <a:pt x="25836" y="26864"/>
                  <a:pt x="25758" y="26893"/>
                </a:cubicBezTo>
                <a:lnTo>
                  <a:pt x="7193" y="33682"/>
                </a:lnTo>
                <a:cubicBezTo>
                  <a:pt x="6632" y="33887"/>
                  <a:pt x="6069" y="34093"/>
                  <a:pt x="5505" y="34298"/>
                </a:cubicBezTo>
                <a:cubicBezTo>
                  <a:pt x="5442" y="34319"/>
                  <a:pt x="5359" y="34332"/>
                  <a:pt x="5393" y="34426"/>
                </a:cubicBezTo>
                <a:cubicBezTo>
                  <a:pt x="5408" y="34469"/>
                  <a:pt x="5432" y="34483"/>
                  <a:pt x="5459" y="34483"/>
                </a:cubicBezTo>
                <a:cubicBezTo>
                  <a:pt x="5492" y="34483"/>
                  <a:pt x="5529" y="34464"/>
                  <a:pt x="5562" y="34454"/>
                </a:cubicBezTo>
                <a:cubicBezTo>
                  <a:pt x="5606" y="34441"/>
                  <a:pt x="5647" y="34424"/>
                  <a:pt x="5690" y="34409"/>
                </a:cubicBezTo>
                <a:cubicBezTo>
                  <a:pt x="12155" y="32047"/>
                  <a:pt x="18620" y="29683"/>
                  <a:pt x="25085" y="27321"/>
                </a:cubicBezTo>
                <a:cubicBezTo>
                  <a:pt x="25441" y="27190"/>
                  <a:pt x="25801" y="27066"/>
                  <a:pt x="26160" y="26938"/>
                </a:cubicBezTo>
                <a:lnTo>
                  <a:pt x="26244" y="27046"/>
                </a:lnTo>
                <a:cubicBezTo>
                  <a:pt x="26142" y="27115"/>
                  <a:pt x="26025" y="27168"/>
                  <a:pt x="25938" y="27253"/>
                </a:cubicBezTo>
                <a:cubicBezTo>
                  <a:pt x="21166" y="32025"/>
                  <a:pt x="16395" y="36799"/>
                  <a:pt x="11625" y="41576"/>
                </a:cubicBezTo>
                <a:cubicBezTo>
                  <a:pt x="11529" y="41673"/>
                  <a:pt x="11285" y="41778"/>
                  <a:pt x="11418" y="41918"/>
                </a:cubicBezTo>
                <a:cubicBezTo>
                  <a:pt x="11435" y="41936"/>
                  <a:pt x="11453" y="41944"/>
                  <a:pt x="11472" y="41944"/>
                </a:cubicBezTo>
                <a:cubicBezTo>
                  <a:pt x="11559" y="41944"/>
                  <a:pt x="11660" y="41775"/>
                  <a:pt x="11739" y="41696"/>
                </a:cubicBezTo>
                <a:cubicBezTo>
                  <a:pt x="16483" y="36958"/>
                  <a:pt x="21225" y="32218"/>
                  <a:pt x="25964" y="27477"/>
                </a:cubicBezTo>
                <a:cubicBezTo>
                  <a:pt x="26054" y="27387"/>
                  <a:pt x="26119" y="27251"/>
                  <a:pt x="26279" y="27245"/>
                </a:cubicBezTo>
                <a:lnTo>
                  <a:pt x="26279" y="27245"/>
                </a:lnTo>
                <a:cubicBezTo>
                  <a:pt x="26341" y="27399"/>
                  <a:pt x="26244" y="27517"/>
                  <a:pt x="26201" y="27635"/>
                </a:cubicBezTo>
                <a:cubicBezTo>
                  <a:pt x="24000" y="33667"/>
                  <a:pt x="21799" y="39696"/>
                  <a:pt x="19594" y="45726"/>
                </a:cubicBezTo>
                <a:cubicBezTo>
                  <a:pt x="19364" y="46353"/>
                  <a:pt x="19134" y="46979"/>
                  <a:pt x="18909" y="47605"/>
                </a:cubicBezTo>
                <a:cubicBezTo>
                  <a:pt x="18873" y="47703"/>
                  <a:pt x="18754" y="47857"/>
                  <a:pt x="18879" y="47900"/>
                </a:cubicBezTo>
                <a:cubicBezTo>
                  <a:pt x="18900" y="47907"/>
                  <a:pt x="18918" y="47911"/>
                  <a:pt x="18933" y="47911"/>
                </a:cubicBezTo>
                <a:cubicBezTo>
                  <a:pt x="19045" y="47911"/>
                  <a:pt x="19033" y="47736"/>
                  <a:pt x="19065" y="47650"/>
                </a:cubicBezTo>
                <a:cubicBezTo>
                  <a:pt x="21478" y="41059"/>
                  <a:pt x="23888" y="34467"/>
                  <a:pt x="26295" y="27875"/>
                </a:cubicBezTo>
                <a:cubicBezTo>
                  <a:pt x="26366" y="27683"/>
                  <a:pt x="26407" y="27473"/>
                  <a:pt x="26571" y="27262"/>
                </a:cubicBezTo>
                <a:cubicBezTo>
                  <a:pt x="26605" y="28868"/>
                  <a:pt x="26642" y="30419"/>
                  <a:pt x="26673" y="31971"/>
                </a:cubicBezTo>
                <a:cubicBezTo>
                  <a:pt x="26720" y="34293"/>
                  <a:pt x="26765" y="36617"/>
                  <a:pt x="26808" y="38939"/>
                </a:cubicBezTo>
                <a:cubicBezTo>
                  <a:pt x="26870" y="42339"/>
                  <a:pt x="26930" y="45738"/>
                  <a:pt x="26989" y="49139"/>
                </a:cubicBezTo>
                <a:cubicBezTo>
                  <a:pt x="27004" y="49954"/>
                  <a:pt x="27020" y="50770"/>
                  <a:pt x="27038" y="51585"/>
                </a:cubicBezTo>
                <a:cubicBezTo>
                  <a:pt x="27040" y="51665"/>
                  <a:pt x="26986" y="51804"/>
                  <a:pt x="27115" y="51805"/>
                </a:cubicBezTo>
                <a:cubicBezTo>
                  <a:pt x="27117" y="51805"/>
                  <a:pt x="27119" y="51805"/>
                  <a:pt x="27120" y="51805"/>
                </a:cubicBezTo>
                <a:cubicBezTo>
                  <a:pt x="27288" y="51805"/>
                  <a:pt x="27199" y="51650"/>
                  <a:pt x="27199" y="51571"/>
                </a:cubicBezTo>
                <a:cubicBezTo>
                  <a:pt x="27202" y="51231"/>
                  <a:pt x="27186" y="50892"/>
                  <a:pt x="27180" y="50551"/>
                </a:cubicBezTo>
                <a:cubicBezTo>
                  <a:pt x="27134" y="48252"/>
                  <a:pt x="27089" y="45951"/>
                  <a:pt x="27044" y="43651"/>
                </a:cubicBezTo>
                <a:cubicBezTo>
                  <a:pt x="26977" y="40002"/>
                  <a:pt x="26909" y="36353"/>
                  <a:pt x="26842" y="32704"/>
                </a:cubicBezTo>
                <a:cubicBezTo>
                  <a:pt x="26821" y="31639"/>
                  <a:pt x="26791" y="30575"/>
                  <a:pt x="26776" y="29509"/>
                </a:cubicBezTo>
                <a:cubicBezTo>
                  <a:pt x="26767" y="28830"/>
                  <a:pt x="26774" y="28149"/>
                  <a:pt x="26774" y="27470"/>
                </a:cubicBezTo>
                <a:lnTo>
                  <a:pt x="26774" y="27470"/>
                </a:lnTo>
                <a:cubicBezTo>
                  <a:pt x="26841" y="27543"/>
                  <a:pt x="26870" y="27625"/>
                  <a:pt x="26898" y="27706"/>
                </a:cubicBezTo>
                <a:cubicBezTo>
                  <a:pt x="27389" y="29211"/>
                  <a:pt x="27881" y="30715"/>
                  <a:pt x="28373" y="32219"/>
                </a:cubicBezTo>
                <a:cubicBezTo>
                  <a:pt x="30542" y="38871"/>
                  <a:pt x="32710" y="45524"/>
                  <a:pt x="34878" y="52177"/>
                </a:cubicBezTo>
                <a:cubicBezTo>
                  <a:pt x="35000" y="52549"/>
                  <a:pt x="35176" y="52905"/>
                  <a:pt x="35200" y="53303"/>
                </a:cubicBezTo>
                <a:lnTo>
                  <a:pt x="35404" y="53303"/>
                </a:lnTo>
                <a:cubicBezTo>
                  <a:pt x="35379" y="53195"/>
                  <a:pt x="35362" y="53084"/>
                  <a:pt x="35327" y="52979"/>
                </a:cubicBezTo>
                <a:cubicBezTo>
                  <a:pt x="33969" y="48821"/>
                  <a:pt x="32611" y="44661"/>
                  <a:pt x="31252" y="40503"/>
                </a:cubicBezTo>
                <a:cubicBezTo>
                  <a:pt x="29854" y="36222"/>
                  <a:pt x="28455" y="31932"/>
                  <a:pt x="27054" y="27634"/>
                </a:cubicBezTo>
                <a:lnTo>
                  <a:pt x="27054" y="27634"/>
                </a:lnTo>
                <a:cubicBezTo>
                  <a:pt x="27231" y="27662"/>
                  <a:pt x="27262" y="27810"/>
                  <a:pt x="27327" y="27913"/>
                </a:cubicBezTo>
                <a:cubicBezTo>
                  <a:pt x="32366" y="35909"/>
                  <a:pt x="37404" y="43905"/>
                  <a:pt x="42440" y="51904"/>
                </a:cubicBezTo>
                <a:cubicBezTo>
                  <a:pt x="42481" y="51972"/>
                  <a:pt x="42520" y="52040"/>
                  <a:pt x="42565" y="52106"/>
                </a:cubicBezTo>
                <a:cubicBezTo>
                  <a:pt x="42580" y="52133"/>
                  <a:pt x="42608" y="52147"/>
                  <a:pt x="42636" y="52147"/>
                </a:cubicBezTo>
                <a:cubicBezTo>
                  <a:pt x="42652" y="52147"/>
                  <a:pt x="42669" y="52142"/>
                  <a:pt x="42684" y="52132"/>
                </a:cubicBezTo>
                <a:cubicBezTo>
                  <a:pt x="42725" y="52109"/>
                  <a:pt x="42738" y="52055"/>
                  <a:pt x="42710" y="52017"/>
                </a:cubicBezTo>
                <a:cubicBezTo>
                  <a:pt x="42674" y="51959"/>
                  <a:pt x="42645" y="51898"/>
                  <a:pt x="42608" y="51841"/>
                </a:cubicBezTo>
                <a:cubicBezTo>
                  <a:pt x="40906" y="49139"/>
                  <a:pt x="39204" y="46439"/>
                  <a:pt x="37502" y="43739"/>
                </a:cubicBezTo>
                <a:cubicBezTo>
                  <a:pt x="34208" y="38510"/>
                  <a:pt x="30916" y="33281"/>
                  <a:pt x="27623" y="28050"/>
                </a:cubicBezTo>
                <a:cubicBezTo>
                  <a:pt x="27564" y="27958"/>
                  <a:pt x="27453" y="27873"/>
                  <a:pt x="27509" y="27723"/>
                </a:cubicBezTo>
                <a:lnTo>
                  <a:pt x="27509" y="27723"/>
                </a:lnTo>
                <a:cubicBezTo>
                  <a:pt x="27685" y="27780"/>
                  <a:pt x="27770" y="27922"/>
                  <a:pt x="27879" y="28030"/>
                </a:cubicBezTo>
                <a:cubicBezTo>
                  <a:pt x="34626" y="34776"/>
                  <a:pt x="41374" y="41522"/>
                  <a:pt x="48119" y="48269"/>
                </a:cubicBezTo>
                <a:cubicBezTo>
                  <a:pt x="48184" y="48334"/>
                  <a:pt x="48247" y="48398"/>
                  <a:pt x="48312" y="48462"/>
                </a:cubicBezTo>
                <a:cubicBezTo>
                  <a:pt x="48340" y="48488"/>
                  <a:pt x="48370" y="48520"/>
                  <a:pt x="48405" y="48520"/>
                </a:cubicBezTo>
                <a:cubicBezTo>
                  <a:pt x="48421" y="48520"/>
                  <a:pt x="48438" y="48514"/>
                  <a:pt x="48456" y="48499"/>
                </a:cubicBezTo>
                <a:cubicBezTo>
                  <a:pt x="48531" y="48435"/>
                  <a:pt x="48480" y="48380"/>
                  <a:pt x="48432" y="48331"/>
                </a:cubicBezTo>
                <a:cubicBezTo>
                  <a:pt x="48377" y="48273"/>
                  <a:pt x="48320" y="48218"/>
                  <a:pt x="48264" y="48162"/>
                </a:cubicBezTo>
                <a:lnTo>
                  <a:pt x="42006" y="41904"/>
                </a:lnTo>
                <a:cubicBezTo>
                  <a:pt x="37306" y="37203"/>
                  <a:pt x="32607" y="32502"/>
                  <a:pt x="27907" y="27799"/>
                </a:cubicBezTo>
                <a:cubicBezTo>
                  <a:pt x="27819" y="27713"/>
                  <a:pt x="27685" y="27649"/>
                  <a:pt x="27676" y="27477"/>
                </a:cubicBezTo>
                <a:cubicBezTo>
                  <a:pt x="27678" y="27476"/>
                  <a:pt x="27681" y="27476"/>
                  <a:pt x="27683" y="27476"/>
                </a:cubicBezTo>
                <a:cubicBezTo>
                  <a:pt x="27822" y="27476"/>
                  <a:pt x="27904" y="27559"/>
                  <a:pt x="27992" y="27614"/>
                </a:cubicBezTo>
                <a:cubicBezTo>
                  <a:pt x="35902" y="32596"/>
                  <a:pt x="43816" y="37575"/>
                  <a:pt x="51728" y="42555"/>
                </a:cubicBezTo>
                <a:cubicBezTo>
                  <a:pt x="51809" y="42606"/>
                  <a:pt x="51908" y="42741"/>
                  <a:pt x="52002" y="42741"/>
                </a:cubicBezTo>
                <a:cubicBezTo>
                  <a:pt x="52037" y="42741"/>
                  <a:pt x="52071" y="42722"/>
                  <a:pt x="52103" y="42674"/>
                </a:cubicBezTo>
                <a:cubicBezTo>
                  <a:pt x="52180" y="42562"/>
                  <a:pt x="51929" y="42488"/>
                  <a:pt x="51818" y="42418"/>
                </a:cubicBezTo>
                <a:cubicBezTo>
                  <a:pt x="43870" y="37408"/>
                  <a:pt x="35922" y="32400"/>
                  <a:pt x="27972" y="27393"/>
                </a:cubicBezTo>
                <a:cubicBezTo>
                  <a:pt x="27885" y="27339"/>
                  <a:pt x="27754" y="27319"/>
                  <a:pt x="27737" y="27179"/>
                </a:cubicBezTo>
                <a:cubicBezTo>
                  <a:pt x="27771" y="27158"/>
                  <a:pt x="27803" y="27151"/>
                  <a:pt x="27833" y="27151"/>
                </a:cubicBezTo>
                <a:cubicBezTo>
                  <a:pt x="27901" y="27151"/>
                  <a:pt x="27962" y="27189"/>
                  <a:pt x="28026" y="27210"/>
                </a:cubicBezTo>
                <a:cubicBezTo>
                  <a:pt x="29208" y="27594"/>
                  <a:pt x="30391" y="27978"/>
                  <a:pt x="31573" y="28362"/>
                </a:cubicBezTo>
                <a:cubicBezTo>
                  <a:pt x="38700" y="30687"/>
                  <a:pt x="45825" y="33012"/>
                  <a:pt x="52950" y="35339"/>
                </a:cubicBezTo>
                <a:cubicBezTo>
                  <a:pt x="53046" y="35371"/>
                  <a:pt x="53140" y="35405"/>
                  <a:pt x="53240" y="35405"/>
                </a:cubicBezTo>
                <a:cubicBezTo>
                  <a:pt x="53262" y="35405"/>
                  <a:pt x="53284" y="35403"/>
                  <a:pt x="53306" y="35399"/>
                </a:cubicBezTo>
                <a:lnTo>
                  <a:pt x="53306" y="35264"/>
                </a:lnTo>
                <a:cubicBezTo>
                  <a:pt x="52910" y="35139"/>
                  <a:pt x="52512" y="35017"/>
                  <a:pt x="52115" y="34889"/>
                </a:cubicBezTo>
                <a:cubicBezTo>
                  <a:pt x="44013" y="32244"/>
                  <a:pt x="35912" y="29601"/>
                  <a:pt x="27811" y="26955"/>
                </a:cubicBezTo>
                <a:cubicBezTo>
                  <a:pt x="27723" y="26926"/>
                  <a:pt x="27609" y="26929"/>
                  <a:pt x="27560" y="26815"/>
                </a:cubicBezTo>
                <a:cubicBezTo>
                  <a:pt x="27620" y="26772"/>
                  <a:pt x="27682" y="26761"/>
                  <a:pt x="27744" y="26761"/>
                </a:cubicBezTo>
                <a:cubicBezTo>
                  <a:pt x="27805" y="26761"/>
                  <a:pt x="27866" y="26771"/>
                  <a:pt x="27924" y="26773"/>
                </a:cubicBezTo>
                <a:cubicBezTo>
                  <a:pt x="31051" y="26832"/>
                  <a:pt x="34177" y="26892"/>
                  <a:pt x="37303" y="26955"/>
                </a:cubicBezTo>
                <a:cubicBezTo>
                  <a:pt x="39038" y="26987"/>
                  <a:pt x="40772" y="27009"/>
                  <a:pt x="42506" y="27043"/>
                </a:cubicBezTo>
                <a:cubicBezTo>
                  <a:pt x="45530" y="27103"/>
                  <a:pt x="48554" y="27166"/>
                  <a:pt x="51578" y="27231"/>
                </a:cubicBezTo>
                <a:cubicBezTo>
                  <a:pt x="51615" y="27232"/>
                  <a:pt x="51665" y="27245"/>
                  <a:pt x="51709" y="27245"/>
                </a:cubicBezTo>
                <a:cubicBezTo>
                  <a:pt x="51756" y="27245"/>
                  <a:pt x="51796" y="27229"/>
                  <a:pt x="51799" y="27162"/>
                </a:cubicBezTo>
                <a:cubicBezTo>
                  <a:pt x="51804" y="27068"/>
                  <a:pt x="51755" y="27049"/>
                  <a:pt x="51696" y="27049"/>
                </a:cubicBezTo>
                <a:cubicBezTo>
                  <a:pt x="51654" y="27049"/>
                  <a:pt x="51607" y="27058"/>
                  <a:pt x="51571" y="27058"/>
                </a:cubicBezTo>
                <a:cubicBezTo>
                  <a:pt x="51570" y="27058"/>
                  <a:pt x="51569" y="27058"/>
                  <a:pt x="51568" y="27058"/>
                </a:cubicBezTo>
                <a:cubicBezTo>
                  <a:pt x="48906" y="27003"/>
                  <a:pt x="46243" y="26949"/>
                  <a:pt x="43581" y="26898"/>
                </a:cubicBezTo>
                <a:cubicBezTo>
                  <a:pt x="41542" y="26859"/>
                  <a:pt x="39502" y="26821"/>
                  <a:pt x="37464" y="26782"/>
                </a:cubicBezTo>
                <a:cubicBezTo>
                  <a:pt x="34643" y="26730"/>
                  <a:pt x="31823" y="26679"/>
                  <a:pt x="29002" y="26626"/>
                </a:cubicBezTo>
                <a:cubicBezTo>
                  <a:pt x="28820" y="26623"/>
                  <a:pt x="28638" y="26622"/>
                  <a:pt x="28456" y="26622"/>
                </a:cubicBezTo>
                <a:cubicBezTo>
                  <a:pt x="28091" y="26622"/>
                  <a:pt x="27726" y="26626"/>
                  <a:pt x="27362" y="26626"/>
                </a:cubicBezTo>
                <a:cubicBezTo>
                  <a:pt x="27358" y="26589"/>
                  <a:pt x="27353" y="26552"/>
                  <a:pt x="27348" y="26517"/>
                </a:cubicBezTo>
                <a:cubicBezTo>
                  <a:pt x="27456" y="26471"/>
                  <a:pt x="27564" y="26423"/>
                  <a:pt x="27674" y="26381"/>
                </a:cubicBezTo>
                <a:cubicBezTo>
                  <a:pt x="33352" y="24306"/>
                  <a:pt x="39030" y="22231"/>
                  <a:pt x="44708" y="20155"/>
                </a:cubicBezTo>
                <a:cubicBezTo>
                  <a:pt x="45717" y="19788"/>
                  <a:pt x="46726" y="19423"/>
                  <a:pt x="47732" y="19051"/>
                </a:cubicBezTo>
                <a:cubicBezTo>
                  <a:pt x="47803" y="19024"/>
                  <a:pt x="47953" y="19028"/>
                  <a:pt x="47895" y="18893"/>
                </a:cubicBezTo>
                <a:cubicBezTo>
                  <a:pt x="47880" y="18857"/>
                  <a:pt x="47854" y="18844"/>
                  <a:pt x="47824" y="18844"/>
                </a:cubicBezTo>
                <a:cubicBezTo>
                  <a:pt x="47780" y="18844"/>
                  <a:pt x="47726" y="18870"/>
                  <a:pt x="47683" y="18886"/>
                </a:cubicBezTo>
                <a:cubicBezTo>
                  <a:pt x="47641" y="18901"/>
                  <a:pt x="47598" y="18915"/>
                  <a:pt x="47554" y="18930"/>
                </a:cubicBezTo>
                <a:cubicBezTo>
                  <a:pt x="43373" y="20459"/>
                  <a:pt x="39192" y="21988"/>
                  <a:pt x="35011" y="23516"/>
                </a:cubicBezTo>
                <a:cubicBezTo>
                  <a:pt x="32452" y="24451"/>
                  <a:pt x="29894" y="25383"/>
                  <a:pt x="27335" y="26312"/>
                </a:cubicBezTo>
                <a:lnTo>
                  <a:pt x="27228" y="26233"/>
                </a:lnTo>
                <a:cubicBezTo>
                  <a:pt x="27313" y="26142"/>
                  <a:pt x="27393" y="26046"/>
                  <a:pt x="27481" y="25958"/>
                </a:cubicBezTo>
                <a:cubicBezTo>
                  <a:pt x="32206" y="21234"/>
                  <a:pt x="36928" y="16509"/>
                  <a:pt x="41654" y="11785"/>
                </a:cubicBezTo>
                <a:cubicBezTo>
                  <a:pt x="41702" y="11737"/>
                  <a:pt x="41762" y="11697"/>
                  <a:pt x="41795" y="11640"/>
                </a:cubicBezTo>
                <a:cubicBezTo>
                  <a:pt x="41836" y="11566"/>
                  <a:pt x="42023" y="11532"/>
                  <a:pt x="41892" y="11409"/>
                </a:cubicBezTo>
                <a:cubicBezTo>
                  <a:pt x="41867" y="11385"/>
                  <a:pt x="41845" y="11376"/>
                  <a:pt x="41826" y="11376"/>
                </a:cubicBezTo>
                <a:cubicBezTo>
                  <a:pt x="41764" y="11376"/>
                  <a:pt x="41729" y="11474"/>
                  <a:pt x="41687" y="11512"/>
                </a:cubicBezTo>
                <a:cubicBezTo>
                  <a:pt x="41528" y="11655"/>
                  <a:pt x="41380" y="11813"/>
                  <a:pt x="41227" y="11966"/>
                </a:cubicBezTo>
                <a:cubicBezTo>
                  <a:pt x="36575" y="16617"/>
                  <a:pt x="31922" y="21269"/>
                  <a:pt x="27268" y="25920"/>
                </a:cubicBezTo>
                <a:cubicBezTo>
                  <a:pt x="27191" y="25997"/>
                  <a:pt x="27133" y="26132"/>
                  <a:pt x="26991" y="26132"/>
                </a:cubicBezTo>
                <a:cubicBezTo>
                  <a:pt x="26963" y="26132"/>
                  <a:pt x="26932" y="26127"/>
                  <a:pt x="26898" y="26116"/>
                </a:cubicBezTo>
                <a:cubicBezTo>
                  <a:pt x="27011" y="26000"/>
                  <a:pt x="27035" y="25855"/>
                  <a:pt x="27083" y="25721"/>
                </a:cubicBezTo>
                <a:cubicBezTo>
                  <a:pt x="29501" y="19109"/>
                  <a:pt x="31914" y="12496"/>
                  <a:pt x="34324" y="5882"/>
                </a:cubicBezTo>
                <a:cubicBezTo>
                  <a:pt x="34376" y="5737"/>
                  <a:pt x="34562" y="5507"/>
                  <a:pt x="34401" y="5444"/>
                </a:cubicBezTo>
                <a:cubicBezTo>
                  <a:pt x="34386" y="5438"/>
                  <a:pt x="34373" y="5435"/>
                  <a:pt x="34360" y="5435"/>
                </a:cubicBezTo>
                <a:cubicBezTo>
                  <a:pt x="34238" y="5435"/>
                  <a:pt x="34224" y="5691"/>
                  <a:pt x="34177" y="5817"/>
                </a:cubicBezTo>
                <a:cubicBezTo>
                  <a:pt x="31764" y="12407"/>
                  <a:pt x="29354" y="18997"/>
                  <a:pt x="26947" y="25588"/>
                </a:cubicBezTo>
                <a:cubicBezTo>
                  <a:pt x="26901" y="25715"/>
                  <a:pt x="26892" y="25872"/>
                  <a:pt x="26758" y="25963"/>
                </a:cubicBezTo>
                <a:cubicBezTo>
                  <a:pt x="26671" y="25860"/>
                  <a:pt x="26707" y="25755"/>
                  <a:pt x="26705" y="25656"/>
                </a:cubicBezTo>
                <a:cubicBezTo>
                  <a:pt x="26659" y="23391"/>
                  <a:pt x="26612" y="21124"/>
                  <a:pt x="26568" y="18859"/>
                </a:cubicBezTo>
                <a:cubicBezTo>
                  <a:pt x="26498" y="15267"/>
                  <a:pt x="26430" y="11677"/>
                  <a:pt x="26364" y="8087"/>
                </a:cubicBezTo>
                <a:cubicBezTo>
                  <a:pt x="26324" y="5968"/>
                  <a:pt x="26285" y="3850"/>
                  <a:pt x="26248" y="1731"/>
                </a:cubicBezTo>
                <a:cubicBezTo>
                  <a:pt x="26247" y="1651"/>
                  <a:pt x="26302" y="1506"/>
                  <a:pt x="26165" y="1506"/>
                </a:cubicBezTo>
                <a:cubicBezTo>
                  <a:pt x="26157" y="1506"/>
                  <a:pt x="26148" y="1507"/>
                  <a:pt x="26139" y="1508"/>
                </a:cubicBezTo>
                <a:cubicBezTo>
                  <a:pt x="26008" y="1523"/>
                  <a:pt x="26085" y="1659"/>
                  <a:pt x="26086" y="1735"/>
                </a:cubicBezTo>
                <a:cubicBezTo>
                  <a:pt x="26119" y="3514"/>
                  <a:pt x="26160" y="5291"/>
                  <a:pt x="26194" y="7070"/>
                </a:cubicBezTo>
                <a:cubicBezTo>
                  <a:pt x="26265" y="10741"/>
                  <a:pt x="26333" y="14411"/>
                  <a:pt x="26400" y="18082"/>
                </a:cubicBezTo>
                <a:cubicBezTo>
                  <a:pt x="26437" y="20009"/>
                  <a:pt x="26477" y="21934"/>
                  <a:pt x="26509" y="23861"/>
                </a:cubicBezTo>
                <a:cubicBezTo>
                  <a:pt x="26521" y="24539"/>
                  <a:pt x="26512" y="25219"/>
                  <a:pt x="26512" y="25949"/>
                </a:cubicBezTo>
                <a:cubicBezTo>
                  <a:pt x="26474" y="25855"/>
                  <a:pt x="26452" y="25806"/>
                  <a:pt x="26435" y="25756"/>
                </a:cubicBezTo>
                <a:cubicBezTo>
                  <a:pt x="24921" y="21114"/>
                  <a:pt x="23408" y="16471"/>
                  <a:pt x="21896" y="11827"/>
                </a:cubicBezTo>
                <a:cubicBezTo>
                  <a:pt x="20611" y="7885"/>
                  <a:pt x="19327" y="3942"/>
                  <a:pt x="18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18"/>
          <p:cNvGrpSpPr/>
          <p:nvPr/>
        </p:nvGrpSpPr>
        <p:grpSpPr>
          <a:xfrm>
            <a:off x="944099" y="-249700"/>
            <a:ext cx="1580400" cy="990525"/>
            <a:chOff x="6568974" y="369225"/>
            <a:chExt cx="1580400" cy="990525"/>
          </a:xfrm>
        </p:grpSpPr>
        <p:cxnSp>
          <p:nvCxnSpPr>
            <p:cNvPr id="415" name="Google Shape;415;p18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8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8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8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8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8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8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8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8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8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8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8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27" name="Google Shape;427;p18"/>
          <p:cNvSpPr txBox="1">
            <a:spLocks noGrp="1"/>
          </p:cNvSpPr>
          <p:nvPr>
            <p:ph type="title"/>
          </p:nvPr>
        </p:nvSpPr>
        <p:spPr>
          <a:xfrm>
            <a:off x="1226400" y="3421760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8" name="Google Shape;428;p18"/>
          <p:cNvSpPr txBox="1">
            <a:spLocks noGrp="1"/>
          </p:cNvSpPr>
          <p:nvPr>
            <p:ph type="subTitle" idx="1"/>
          </p:nvPr>
        </p:nvSpPr>
        <p:spPr>
          <a:xfrm>
            <a:off x="1226400" y="1465372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22"/>
          <p:cNvPicPr preferRelativeResize="0"/>
          <p:nvPr/>
        </p:nvPicPr>
        <p:blipFill rotWithShape="1">
          <a:blip r:embed="rId2">
            <a:alphaModFix/>
          </a:blip>
          <a:srcRect l="6959"/>
          <a:stretch/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2"/>
          <p:cNvSpPr txBox="1">
            <a:spLocks noGrp="1"/>
          </p:cNvSpPr>
          <p:nvPr>
            <p:ph type="subTitle" idx="1"/>
          </p:nvPr>
        </p:nvSpPr>
        <p:spPr>
          <a:xfrm>
            <a:off x="4958661" y="2581475"/>
            <a:ext cx="2628900" cy="10887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2"/>
          <p:cNvSpPr txBox="1">
            <a:spLocks noGrp="1"/>
          </p:cNvSpPr>
          <p:nvPr>
            <p:ph type="subTitle" idx="2"/>
          </p:nvPr>
        </p:nvSpPr>
        <p:spPr>
          <a:xfrm>
            <a:off x="1556438" y="2581475"/>
            <a:ext cx="2628900" cy="10887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3"/>
          </p:nvPr>
        </p:nvSpPr>
        <p:spPr>
          <a:xfrm>
            <a:off x="1556437" y="1891800"/>
            <a:ext cx="2628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3" name="Google Shape;503;p22"/>
          <p:cNvSpPr txBox="1">
            <a:spLocks noGrp="1"/>
          </p:cNvSpPr>
          <p:nvPr>
            <p:ph type="subTitle" idx="4"/>
          </p:nvPr>
        </p:nvSpPr>
        <p:spPr>
          <a:xfrm>
            <a:off x="4958660" y="1891800"/>
            <a:ext cx="2628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4" name="Google Shape;504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9pPr>
          </a:lstStyle>
          <a:p>
            <a:endParaRPr/>
          </a:p>
        </p:txBody>
      </p:sp>
      <p:sp>
        <p:nvSpPr>
          <p:cNvPr id="505" name="Google Shape;505;p22"/>
          <p:cNvSpPr/>
          <p:nvPr/>
        </p:nvSpPr>
        <p:spPr>
          <a:xfrm rot="6795600">
            <a:off x="-732484" y="3728149"/>
            <a:ext cx="1682895" cy="2545764"/>
          </a:xfrm>
          <a:custGeom>
            <a:avLst/>
            <a:gdLst/>
            <a:ahLst/>
            <a:cxnLst/>
            <a:rect l="l" t="t" r="r" b="b"/>
            <a:pathLst>
              <a:path w="76323" h="115456" extrusionOk="0">
                <a:moveTo>
                  <a:pt x="16601" y="38449"/>
                </a:moveTo>
                <a:cubicBezTo>
                  <a:pt x="16562" y="38477"/>
                  <a:pt x="16523" y="38503"/>
                  <a:pt x="16485" y="38531"/>
                </a:cubicBezTo>
                <a:cubicBezTo>
                  <a:pt x="16460" y="38526"/>
                  <a:pt x="16437" y="38523"/>
                  <a:pt x="16412" y="38520"/>
                </a:cubicBezTo>
                <a:cubicBezTo>
                  <a:pt x="16456" y="38500"/>
                  <a:pt x="16496" y="38477"/>
                  <a:pt x="16539" y="38457"/>
                </a:cubicBezTo>
                <a:cubicBezTo>
                  <a:pt x="16559" y="38455"/>
                  <a:pt x="16579" y="38450"/>
                  <a:pt x="16599" y="38449"/>
                </a:cubicBezTo>
                <a:close/>
                <a:moveTo>
                  <a:pt x="15564" y="38737"/>
                </a:moveTo>
                <a:lnTo>
                  <a:pt x="15564" y="38737"/>
                </a:lnTo>
                <a:cubicBezTo>
                  <a:pt x="15528" y="38762"/>
                  <a:pt x="15494" y="38790"/>
                  <a:pt x="15460" y="38815"/>
                </a:cubicBezTo>
                <a:cubicBezTo>
                  <a:pt x="15446" y="38813"/>
                  <a:pt x="15431" y="38808"/>
                  <a:pt x="15417" y="38807"/>
                </a:cubicBezTo>
                <a:cubicBezTo>
                  <a:pt x="15403" y="38804"/>
                  <a:pt x="15388" y="38804"/>
                  <a:pt x="15372" y="38802"/>
                </a:cubicBezTo>
                <a:cubicBezTo>
                  <a:pt x="15417" y="38779"/>
                  <a:pt x="15463" y="38761"/>
                  <a:pt x="15508" y="38740"/>
                </a:cubicBezTo>
                <a:cubicBezTo>
                  <a:pt x="15527" y="38737"/>
                  <a:pt x="15545" y="38739"/>
                  <a:pt x="15564" y="38737"/>
                </a:cubicBezTo>
                <a:close/>
                <a:moveTo>
                  <a:pt x="16028" y="38733"/>
                </a:moveTo>
                <a:lnTo>
                  <a:pt x="16028" y="38734"/>
                </a:lnTo>
                <a:cubicBezTo>
                  <a:pt x="16090" y="38737"/>
                  <a:pt x="16150" y="38740"/>
                  <a:pt x="16213" y="38747"/>
                </a:cubicBezTo>
                <a:cubicBezTo>
                  <a:pt x="16133" y="38813"/>
                  <a:pt x="16056" y="38881"/>
                  <a:pt x="15977" y="38950"/>
                </a:cubicBezTo>
                <a:cubicBezTo>
                  <a:pt x="15916" y="38929"/>
                  <a:pt x="15852" y="38910"/>
                  <a:pt x="15787" y="38893"/>
                </a:cubicBezTo>
                <a:cubicBezTo>
                  <a:pt x="15868" y="38836"/>
                  <a:pt x="15948" y="38784"/>
                  <a:pt x="16028" y="38733"/>
                </a:cubicBezTo>
                <a:close/>
                <a:moveTo>
                  <a:pt x="14524" y="39021"/>
                </a:moveTo>
                <a:cubicBezTo>
                  <a:pt x="14490" y="39046"/>
                  <a:pt x="14456" y="39071"/>
                  <a:pt x="14422" y="39095"/>
                </a:cubicBezTo>
                <a:cubicBezTo>
                  <a:pt x="14390" y="39091"/>
                  <a:pt x="14357" y="39085"/>
                  <a:pt x="14325" y="39080"/>
                </a:cubicBezTo>
                <a:cubicBezTo>
                  <a:pt x="14365" y="39060"/>
                  <a:pt x="14405" y="39043"/>
                  <a:pt x="14445" y="39024"/>
                </a:cubicBezTo>
                <a:cubicBezTo>
                  <a:pt x="14471" y="39023"/>
                  <a:pt x="14498" y="39023"/>
                  <a:pt x="14524" y="39021"/>
                </a:cubicBezTo>
                <a:close/>
                <a:moveTo>
                  <a:pt x="14982" y="39017"/>
                </a:moveTo>
                <a:cubicBezTo>
                  <a:pt x="15050" y="39021"/>
                  <a:pt x="15118" y="39027"/>
                  <a:pt x="15187" y="39035"/>
                </a:cubicBezTo>
                <a:cubicBezTo>
                  <a:pt x="15110" y="39100"/>
                  <a:pt x="15031" y="39166"/>
                  <a:pt x="14956" y="39237"/>
                </a:cubicBezTo>
                <a:cubicBezTo>
                  <a:pt x="14888" y="39213"/>
                  <a:pt x="14819" y="39191"/>
                  <a:pt x="14751" y="39171"/>
                </a:cubicBezTo>
                <a:cubicBezTo>
                  <a:pt x="14826" y="39117"/>
                  <a:pt x="14903" y="39064"/>
                  <a:pt x="14982" y="39017"/>
                </a:cubicBezTo>
                <a:close/>
                <a:moveTo>
                  <a:pt x="13470" y="39301"/>
                </a:moveTo>
                <a:lnTo>
                  <a:pt x="13470" y="39301"/>
                </a:lnTo>
                <a:cubicBezTo>
                  <a:pt x="13438" y="39324"/>
                  <a:pt x="13405" y="39345"/>
                  <a:pt x="13374" y="39368"/>
                </a:cubicBezTo>
                <a:cubicBezTo>
                  <a:pt x="13342" y="39362"/>
                  <a:pt x="13308" y="39358"/>
                  <a:pt x="13276" y="39353"/>
                </a:cubicBezTo>
                <a:cubicBezTo>
                  <a:pt x="13310" y="39338"/>
                  <a:pt x="13343" y="39319"/>
                  <a:pt x="13377" y="39305"/>
                </a:cubicBezTo>
                <a:cubicBezTo>
                  <a:pt x="13408" y="39302"/>
                  <a:pt x="13439" y="39302"/>
                  <a:pt x="13470" y="39301"/>
                </a:cubicBezTo>
                <a:close/>
                <a:moveTo>
                  <a:pt x="15524" y="39086"/>
                </a:moveTo>
                <a:cubicBezTo>
                  <a:pt x="15604" y="39105"/>
                  <a:pt x="15684" y="39125"/>
                  <a:pt x="15764" y="39148"/>
                </a:cubicBezTo>
                <a:cubicBezTo>
                  <a:pt x="15661" y="39247"/>
                  <a:pt x="15561" y="39348"/>
                  <a:pt x="15460" y="39452"/>
                </a:cubicBezTo>
                <a:cubicBezTo>
                  <a:pt x="15382" y="39412"/>
                  <a:pt x="15301" y="39375"/>
                  <a:pt x="15221" y="39339"/>
                </a:cubicBezTo>
                <a:cubicBezTo>
                  <a:pt x="15321" y="39251"/>
                  <a:pt x="15422" y="39166"/>
                  <a:pt x="15524" y="39086"/>
                </a:cubicBezTo>
                <a:close/>
                <a:moveTo>
                  <a:pt x="13930" y="39293"/>
                </a:moveTo>
                <a:cubicBezTo>
                  <a:pt x="14004" y="39297"/>
                  <a:pt x="14079" y="39304"/>
                  <a:pt x="14155" y="39313"/>
                </a:cubicBezTo>
                <a:cubicBezTo>
                  <a:pt x="14078" y="39378"/>
                  <a:pt x="14002" y="39446"/>
                  <a:pt x="13928" y="39515"/>
                </a:cubicBezTo>
                <a:cubicBezTo>
                  <a:pt x="13853" y="39489"/>
                  <a:pt x="13777" y="39466"/>
                  <a:pt x="13701" y="39446"/>
                </a:cubicBezTo>
                <a:cubicBezTo>
                  <a:pt x="13777" y="39393"/>
                  <a:pt x="13853" y="39341"/>
                  <a:pt x="13930" y="39293"/>
                </a:cubicBezTo>
                <a:close/>
                <a:moveTo>
                  <a:pt x="40767" y="9577"/>
                </a:moveTo>
                <a:cubicBezTo>
                  <a:pt x="45235" y="9577"/>
                  <a:pt x="49744" y="10577"/>
                  <a:pt x="53580" y="12037"/>
                </a:cubicBezTo>
                <a:lnTo>
                  <a:pt x="55098" y="12651"/>
                </a:lnTo>
                <a:cubicBezTo>
                  <a:pt x="62934" y="16006"/>
                  <a:pt x="71473" y="22808"/>
                  <a:pt x="72764" y="32072"/>
                </a:cubicBezTo>
                <a:cubicBezTo>
                  <a:pt x="70934" y="23947"/>
                  <a:pt x="63527" y="17704"/>
                  <a:pt x="56576" y="14359"/>
                </a:cubicBezTo>
                <a:lnTo>
                  <a:pt x="55116" y="13694"/>
                </a:lnTo>
                <a:cubicBezTo>
                  <a:pt x="51057" y="11939"/>
                  <a:pt x="46178" y="10693"/>
                  <a:pt x="41371" y="10693"/>
                </a:cubicBezTo>
                <a:cubicBezTo>
                  <a:pt x="36614" y="10693"/>
                  <a:pt x="31927" y="11913"/>
                  <a:pt x="28174" y="15064"/>
                </a:cubicBezTo>
                <a:cubicBezTo>
                  <a:pt x="20567" y="21451"/>
                  <a:pt x="15448" y="31402"/>
                  <a:pt x="11830" y="39398"/>
                </a:cubicBezTo>
                <a:cubicBezTo>
                  <a:pt x="11605" y="39449"/>
                  <a:pt x="11384" y="39518"/>
                  <a:pt x="11171" y="39608"/>
                </a:cubicBezTo>
                <a:cubicBezTo>
                  <a:pt x="11109" y="39615"/>
                  <a:pt x="11048" y="39618"/>
                  <a:pt x="10989" y="39628"/>
                </a:cubicBezTo>
                <a:cubicBezTo>
                  <a:pt x="14308" y="31399"/>
                  <a:pt x="19035" y="21310"/>
                  <a:pt x="26333" y="14611"/>
                </a:cubicBezTo>
                <a:cubicBezTo>
                  <a:pt x="30308" y="10962"/>
                  <a:pt x="35509" y="9577"/>
                  <a:pt x="40767" y="9577"/>
                </a:cubicBezTo>
                <a:close/>
                <a:moveTo>
                  <a:pt x="12407" y="39575"/>
                </a:moveTo>
                <a:cubicBezTo>
                  <a:pt x="12379" y="39597"/>
                  <a:pt x="12351" y="39618"/>
                  <a:pt x="12322" y="39640"/>
                </a:cubicBezTo>
                <a:cubicBezTo>
                  <a:pt x="12288" y="39634"/>
                  <a:pt x="12254" y="39628"/>
                  <a:pt x="12220" y="39621"/>
                </a:cubicBezTo>
                <a:cubicBezTo>
                  <a:pt x="12248" y="39608"/>
                  <a:pt x="12276" y="39592"/>
                  <a:pt x="12305" y="39580"/>
                </a:cubicBezTo>
                <a:cubicBezTo>
                  <a:pt x="12338" y="39577"/>
                  <a:pt x="12373" y="39578"/>
                  <a:pt x="12407" y="39575"/>
                </a:cubicBezTo>
                <a:close/>
                <a:moveTo>
                  <a:pt x="14487" y="39367"/>
                </a:moveTo>
                <a:cubicBezTo>
                  <a:pt x="14575" y="39385"/>
                  <a:pt x="14663" y="39409"/>
                  <a:pt x="14749" y="39435"/>
                </a:cubicBezTo>
                <a:cubicBezTo>
                  <a:pt x="14649" y="39534"/>
                  <a:pt x="14550" y="39634"/>
                  <a:pt x="14453" y="39739"/>
                </a:cubicBezTo>
                <a:cubicBezTo>
                  <a:pt x="14366" y="39696"/>
                  <a:pt x="14280" y="39654"/>
                  <a:pt x="14191" y="39617"/>
                </a:cubicBezTo>
                <a:cubicBezTo>
                  <a:pt x="14288" y="39529"/>
                  <a:pt x="14386" y="39446"/>
                  <a:pt x="14487" y="39367"/>
                </a:cubicBezTo>
                <a:close/>
                <a:moveTo>
                  <a:pt x="12870" y="39571"/>
                </a:moveTo>
                <a:cubicBezTo>
                  <a:pt x="12927" y="39574"/>
                  <a:pt x="12986" y="39574"/>
                  <a:pt x="13044" y="39578"/>
                </a:cubicBezTo>
                <a:cubicBezTo>
                  <a:pt x="13066" y="39580"/>
                  <a:pt x="13086" y="39584"/>
                  <a:pt x="13106" y="39588"/>
                </a:cubicBezTo>
                <a:cubicBezTo>
                  <a:pt x="13032" y="39651"/>
                  <a:pt x="12959" y="39719"/>
                  <a:pt x="12887" y="39787"/>
                </a:cubicBezTo>
                <a:cubicBezTo>
                  <a:pt x="12810" y="39760"/>
                  <a:pt x="12731" y="39736"/>
                  <a:pt x="12652" y="39714"/>
                </a:cubicBezTo>
                <a:cubicBezTo>
                  <a:pt x="12723" y="39665"/>
                  <a:pt x="12796" y="39615"/>
                  <a:pt x="12870" y="39571"/>
                </a:cubicBezTo>
                <a:close/>
                <a:moveTo>
                  <a:pt x="13438" y="39642"/>
                </a:moveTo>
                <a:cubicBezTo>
                  <a:pt x="13532" y="39663"/>
                  <a:pt x="13626" y="39686"/>
                  <a:pt x="13718" y="39714"/>
                </a:cubicBezTo>
                <a:cubicBezTo>
                  <a:pt x="13621" y="39811"/>
                  <a:pt x="13527" y="39912"/>
                  <a:pt x="13433" y="40016"/>
                </a:cubicBezTo>
                <a:cubicBezTo>
                  <a:pt x="13340" y="39969"/>
                  <a:pt x="13246" y="39925"/>
                  <a:pt x="13151" y="39885"/>
                </a:cubicBezTo>
                <a:cubicBezTo>
                  <a:pt x="13245" y="39800"/>
                  <a:pt x="13340" y="39719"/>
                  <a:pt x="13438" y="39642"/>
                </a:cubicBezTo>
                <a:close/>
                <a:moveTo>
                  <a:pt x="40236" y="8155"/>
                </a:moveTo>
                <a:cubicBezTo>
                  <a:pt x="44382" y="8155"/>
                  <a:pt x="48538" y="8949"/>
                  <a:pt x="52146" y="10152"/>
                </a:cubicBezTo>
                <a:lnTo>
                  <a:pt x="53728" y="10715"/>
                </a:lnTo>
                <a:cubicBezTo>
                  <a:pt x="62251" y="13946"/>
                  <a:pt x="71718" y="20985"/>
                  <a:pt x="72854" y="31071"/>
                </a:cubicBezTo>
                <a:cubicBezTo>
                  <a:pt x="71112" y="22197"/>
                  <a:pt x="62826" y="15683"/>
                  <a:pt x="55195" y="12417"/>
                </a:cubicBezTo>
                <a:lnTo>
                  <a:pt x="53672" y="11803"/>
                </a:lnTo>
                <a:cubicBezTo>
                  <a:pt x="49810" y="10331"/>
                  <a:pt x="45269" y="9325"/>
                  <a:pt x="40767" y="9325"/>
                </a:cubicBezTo>
                <a:cubicBezTo>
                  <a:pt x="35451" y="9325"/>
                  <a:pt x="30188" y="10729"/>
                  <a:pt x="26162" y="14426"/>
                </a:cubicBezTo>
                <a:cubicBezTo>
                  <a:pt x="18781" y="21201"/>
                  <a:pt x="14022" y="31407"/>
                  <a:pt x="10690" y="39689"/>
                </a:cubicBezTo>
                <a:cubicBezTo>
                  <a:pt x="10370" y="39763"/>
                  <a:pt x="10060" y="39878"/>
                  <a:pt x="9767" y="40027"/>
                </a:cubicBezTo>
                <a:lnTo>
                  <a:pt x="9767" y="40027"/>
                </a:lnTo>
                <a:cubicBezTo>
                  <a:pt x="12811" y="31493"/>
                  <a:pt x="17207" y="21079"/>
                  <a:pt x="24331" y="13964"/>
                </a:cubicBezTo>
                <a:cubicBezTo>
                  <a:pt x="28569" y="9733"/>
                  <a:pt x="34392" y="8155"/>
                  <a:pt x="40236" y="8155"/>
                </a:cubicBezTo>
                <a:close/>
                <a:moveTo>
                  <a:pt x="15014" y="39527"/>
                </a:moveTo>
                <a:cubicBezTo>
                  <a:pt x="15105" y="39563"/>
                  <a:pt x="15193" y="39603"/>
                  <a:pt x="15280" y="39646"/>
                </a:cubicBezTo>
                <a:cubicBezTo>
                  <a:pt x="15167" y="39771"/>
                  <a:pt x="15055" y="39899"/>
                  <a:pt x="14945" y="40032"/>
                </a:cubicBezTo>
                <a:cubicBezTo>
                  <a:pt x="14859" y="39972"/>
                  <a:pt x="14772" y="39916"/>
                  <a:pt x="14683" y="39864"/>
                </a:cubicBezTo>
                <a:cubicBezTo>
                  <a:pt x="14792" y="39748"/>
                  <a:pt x="14902" y="39635"/>
                  <a:pt x="15014" y="39527"/>
                </a:cubicBezTo>
                <a:close/>
                <a:moveTo>
                  <a:pt x="11909" y="39842"/>
                </a:moveTo>
                <a:cubicBezTo>
                  <a:pt x="11956" y="39845"/>
                  <a:pt x="12006" y="39851"/>
                  <a:pt x="12054" y="39858"/>
                </a:cubicBezTo>
                <a:cubicBezTo>
                  <a:pt x="11967" y="39932"/>
                  <a:pt x="11881" y="40010"/>
                  <a:pt x="11796" y="40092"/>
                </a:cubicBezTo>
                <a:lnTo>
                  <a:pt x="11909" y="39842"/>
                </a:lnTo>
                <a:close/>
                <a:moveTo>
                  <a:pt x="13988" y="39808"/>
                </a:moveTo>
                <a:cubicBezTo>
                  <a:pt x="14086" y="39847"/>
                  <a:pt x="14183" y="39887"/>
                  <a:pt x="14278" y="39935"/>
                </a:cubicBezTo>
                <a:cubicBezTo>
                  <a:pt x="14169" y="40060"/>
                  <a:pt x="14059" y="40189"/>
                  <a:pt x="13953" y="40322"/>
                </a:cubicBezTo>
                <a:cubicBezTo>
                  <a:pt x="13859" y="40257"/>
                  <a:pt x="13762" y="40197"/>
                  <a:pt x="13664" y="40140"/>
                </a:cubicBezTo>
                <a:cubicBezTo>
                  <a:pt x="13769" y="40024"/>
                  <a:pt x="13877" y="39915"/>
                  <a:pt x="13988" y="39808"/>
                </a:cubicBezTo>
                <a:close/>
                <a:moveTo>
                  <a:pt x="11338" y="39847"/>
                </a:moveTo>
                <a:lnTo>
                  <a:pt x="11338" y="39847"/>
                </a:lnTo>
                <a:cubicBezTo>
                  <a:pt x="11102" y="40018"/>
                  <a:pt x="10881" y="40208"/>
                  <a:pt x="10674" y="40413"/>
                </a:cubicBezTo>
                <a:lnTo>
                  <a:pt x="10717" y="40302"/>
                </a:lnTo>
                <a:cubicBezTo>
                  <a:pt x="10750" y="40223"/>
                  <a:pt x="10782" y="40141"/>
                  <a:pt x="10813" y="40061"/>
                </a:cubicBezTo>
                <a:cubicBezTo>
                  <a:pt x="10952" y="39983"/>
                  <a:pt x="11094" y="39913"/>
                  <a:pt x="11242" y="39851"/>
                </a:cubicBezTo>
                <a:cubicBezTo>
                  <a:pt x="11273" y="39848"/>
                  <a:pt x="11305" y="39848"/>
                  <a:pt x="11338" y="39847"/>
                </a:cubicBezTo>
                <a:close/>
                <a:moveTo>
                  <a:pt x="14505" y="40057"/>
                </a:moveTo>
                <a:cubicBezTo>
                  <a:pt x="14601" y="40109"/>
                  <a:pt x="14694" y="40166"/>
                  <a:pt x="14785" y="40228"/>
                </a:cubicBezTo>
                <a:lnTo>
                  <a:pt x="14783" y="40228"/>
                </a:lnTo>
                <a:cubicBezTo>
                  <a:pt x="14663" y="40379"/>
                  <a:pt x="14545" y="40533"/>
                  <a:pt x="14428" y="40689"/>
                </a:cubicBezTo>
                <a:cubicBezTo>
                  <a:pt x="14340" y="40612"/>
                  <a:pt x="14251" y="40540"/>
                  <a:pt x="14158" y="40470"/>
                </a:cubicBezTo>
                <a:cubicBezTo>
                  <a:pt x="14272" y="40328"/>
                  <a:pt x="14388" y="40189"/>
                  <a:pt x="14505" y="40057"/>
                </a:cubicBezTo>
                <a:close/>
                <a:moveTo>
                  <a:pt x="10347" y="40052"/>
                </a:moveTo>
                <a:cubicBezTo>
                  <a:pt x="10042" y="40268"/>
                  <a:pt x="9756" y="40513"/>
                  <a:pt x="9499" y="40785"/>
                </a:cubicBezTo>
                <a:lnTo>
                  <a:pt x="9497" y="40785"/>
                </a:lnTo>
                <a:cubicBezTo>
                  <a:pt x="9543" y="40654"/>
                  <a:pt x="9591" y="40521"/>
                  <a:pt x="9637" y="40388"/>
                </a:cubicBezTo>
                <a:cubicBezTo>
                  <a:pt x="9863" y="40253"/>
                  <a:pt x="10100" y="40140"/>
                  <a:pt x="10347" y="40052"/>
                </a:cubicBezTo>
                <a:close/>
                <a:moveTo>
                  <a:pt x="39774" y="6676"/>
                </a:moveTo>
                <a:cubicBezTo>
                  <a:pt x="43575" y="6676"/>
                  <a:pt x="47360" y="7294"/>
                  <a:pt x="50710" y="8265"/>
                </a:cubicBezTo>
                <a:lnTo>
                  <a:pt x="52358" y="8777"/>
                </a:lnTo>
                <a:cubicBezTo>
                  <a:pt x="61290" y="11761"/>
                  <a:pt x="71362" y="18658"/>
                  <a:pt x="72848" y="29065"/>
                </a:cubicBezTo>
                <a:cubicBezTo>
                  <a:pt x="72900" y="29432"/>
                  <a:pt x="72946" y="29801"/>
                  <a:pt x="72988" y="30170"/>
                </a:cubicBezTo>
                <a:cubicBezTo>
                  <a:pt x="71411" y="20435"/>
                  <a:pt x="62164" y="13640"/>
                  <a:pt x="53817" y="10477"/>
                </a:cubicBezTo>
                <a:lnTo>
                  <a:pt x="52230" y="9913"/>
                </a:lnTo>
                <a:cubicBezTo>
                  <a:pt x="48596" y="8701"/>
                  <a:pt x="44412" y="7902"/>
                  <a:pt x="40237" y="7902"/>
                </a:cubicBezTo>
                <a:cubicBezTo>
                  <a:pt x="34331" y="7902"/>
                  <a:pt x="28443" y="9500"/>
                  <a:pt x="24152" y="13785"/>
                </a:cubicBezTo>
                <a:cubicBezTo>
                  <a:pt x="16915" y="21012"/>
                  <a:pt x="12487" y="31609"/>
                  <a:pt x="9431" y="40219"/>
                </a:cubicBezTo>
                <a:cubicBezTo>
                  <a:pt x="9014" y="40478"/>
                  <a:pt x="8634" y="40810"/>
                  <a:pt x="8286" y="41194"/>
                </a:cubicBezTo>
                <a:lnTo>
                  <a:pt x="8284" y="41194"/>
                </a:lnTo>
                <a:cubicBezTo>
                  <a:pt x="11062" y="32217"/>
                  <a:pt x="15166" y="21063"/>
                  <a:pt x="22325" y="13318"/>
                </a:cubicBezTo>
                <a:cubicBezTo>
                  <a:pt x="26816" y="8458"/>
                  <a:pt x="33318" y="6676"/>
                  <a:pt x="39774" y="6676"/>
                </a:cubicBezTo>
                <a:close/>
                <a:moveTo>
                  <a:pt x="10446" y="40299"/>
                </a:moveTo>
                <a:lnTo>
                  <a:pt x="10185" y="40948"/>
                </a:lnTo>
                <a:cubicBezTo>
                  <a:pt x="9437" y="41853"/>
                  <a:pt x="8820" y="42988"/>
                  <a:pt x="8309" y="44170"/>
                </a:cubicBezTo>
                <a:lnTo>
                  <a:pt x="9275" y="41419"/>
                </a:lnTo>
                <a:cubicBezTo>
                  <a:pt x="9631" y="40979"/>
                  <a:pt x="10020" y="40600"/>
                  <a:pt x="10446" y="40299"/>
                </a:cubicBezTo>
                <a:close/>
                <a:moveTo>
                  <a:pt x="9286" y="40621"/>
                </a:moveTo>
                <a:lnTo>
                  <a:pt x="9286" y="40621"/>
                </a:lnTo>
                <a:cubicBezTo>
                  <a:pt x="9256" y="40709"/>
                  <a:pt x="9224" y="40797"/>
                  <a:pt x="9193" y="40885"/>
                </a:cubicBezTo>
                <a:lnTo>
                  <a:pt x="9048" y="41299"/>
                </a:lnTo>
                <a:cubicBezTo>
                  <a:pt x="8346" y="42175"/>
                  <a:pt x="7770" y="43266"/>
                  <a:pt x="7297" y="44409"/>
                </a:cubicBezTo>
                <a:lnTo>
                  <a:pt x="8094" y="41812"/>
                </a:lnTo>
                <a:cubicBezTo>
                  <a:pt x="8452" y="41345"/>
                  <a:pt x="8849" y="40941"/>
                  <a:pt x="9286" y="40621"/>
                </a:cubicBezTo>
                <a:close/>
                <a:moveTo>
                  <a:pt x="39378" y="5147"/>
                </a:moveTo>
                <a:cubicBezTo>
                  <a:pt x="42813" y="5147"/>
                  <a:pt x="46213" y="5616"/>
                  <a:pt x="49278" y="6379"/>
                </a:cubicBezTo>
                <a:lnTo>
                  <a:pt x="50989" y="6842"/>
                </a:lnTo>
                <a:cubicBezTo>
                  <a:pt x="60276" y="9558"/>
                  <a:pt x="70890" y="16249"/>
                  <a:pt x="72820" y="26880"/>
                </a:cubicBezTo>
                <a:cubicBezTo>
                  <a:pt x="73199" y="28975"/>
                  <a:pt x="73405" y="31120"/>
                  <a:pt x="73469" y="33283"/>
                </a:cubicBezTo>
                <a:cubicBezTo>
                  <a:pt x="73422" y="31859"/>
                  <a:pt x="73298" y="30440"/>
                  <a:pt x="73099" y="29029"/>
                </a:cubicBezTo>
                <a:lnTo>
                  <a:pt x="73099" y="29028"/>
                </a:lnTo>
                <a:cubicBezTo>
                  <a:pt x="71596" y="18507"/>
                  <a:pt x="61442" y="11544"/>
                  <a:pt x="52436" y="8536"/>
                </a:cubicBezTo>
                <a:lnTo>
                  <a:pt x="50785" y="8021"/>
                </a:lnTo>
                <a:cubicBezTo>
                  <a:pt x="47414" y="7045"/>
                  <a:pt x="43606" y="6424"/>
                  <a:pt x="39780" y="6424"/>
                </a:cubicBezTo>
                <a:cubicBezTo>
                  <a:pt x="33259" y="6424"/>
                  <a:pt x="26687" y="8227"/>
                  <a:pt x="22140" y="13145"/>
                </a:cubicBezTo>
                <a:cubicBezTo>
                  <a:pt x="14826" y="21056"/>
                  <a:pt x="10691" y="32486"/>
                  <a:pt x="7906" y="41561"/>
                </a:cubicBezTo>
                <a:lnTo>
                  <a:pt x="7863" y="41701"/>
                </a:lnTo>
                <a:cubicBezTo>
                  <a:pt x="7178" y="42604"/>
                  <a:pt x="6626" y="43718"/>
                  <a:pt x="6177" y="44886"/>
                </a:cubicBezTo>
                <a:lnTo>
                  <a:pt x="6865" y="42302"/>
                </a:lnTo>
                <a:cubicBezTo>
                  <a:pt x="9364" y="32901"/>
                  <a:pt x="13155" y="21039"/>
                  <a:pt x="20322" y="12671"/>
                </a:cubicBezTo>
                <a:cubicBezTo>
                  <a:pt x="25057" y="7144"/>
                  <a:pt x="32291" y="5147"/>
                  <a:pt x="39378" y="5147"/>
                </a:cubicBezTo>
                <a:close/>
                <a:moveTo>
                  <a:pt x="10775" y="41737"/>
                </a:moveTo>
                <a:lnTo>
                  <a:pt x="8320" y="47173"/>
                </a:lnTo>
                <a:cubicBezTo>
                  <a:pt x="8884" y="45488"/>
                  <a:pt x="9679" y="43386"/>
                  <a:pt x="10775" y="41737"/>
                </a:cubicBezTo>
                <a:close/>
                <a:moveTo>
                  <a:pt x="9823" y="41857"/>
                </a:moveTo>
                <a:lnTo>
                  <a:pt x="6879" y="49234"/>
                </a:lnTo>
                <a:lnTo>
                  <a:pt x="6886" y="49206"/>
                </a:lnTo>
                <a:cubicBezTo>
                  <a:pt x="7436" y="47254"/>
                  <a:pt x="8329" y="44088"/>
                  <a:pt x="9823" y="41857"/>
                </a:cubicBezTo>
                <a:close/>
                <a:moveTo>
                  <a:pt x="8755" y="42135"/>
                </a:moveTo>
                <a:lnTo>
                  <a:pt x="5601" y="51112"/>
                </a:lnTo>
                <a:cubicBezTo>
                  <a:pt x="5677" y="50751"/>
                  <a:pt x="5757" y="50402"/>
                  <a:pt x="5839" y="50069"/>
                </a:cubicBezTo>
                <a:lnTo>
                  <a:pt x="5856" y="50002"/>
                </a:lnTo>
                <a:cubicBezTo>
                  <a:pt x="6368" y="47915"/>
                  <a:pt x="7209" y="44489"/>
                  <a:pt x="8755" y="42135"/>
                </a:cubicBezTo>
                <a:close/>
                <a:moveTo>
                  <a:pt x="19011" y="37838"/>
                </a:moveTo>
                <a:cubicBezTo>
                  <a:pt x="19358" y="37838"/>
                  <a:pt x="19706" y="37896"/>
                  <a:pt x="20038" y="38011"/>
                </a:cubicBezTo>
                <a:cubicBezTo>
                  <a:pt x="21152" y="38387"/>
                  <a:pt x="22038" y="39481"/>
                  <a:pt x="22346" y="40865"/>
                </a:cubicBezTo>
                <a:cubicBezTo>
                  <a:pt x="22641" y="42175"/>
                  <a:pt x="22424" y="43561"/>
                  <a:pt x="22175" y="44744"/>
                </a:cubicBezTo>
                <a:cubicBezTo>
                  <a:pt x="21649" y="47237"/>
                  <a:pt x="20803" y="49652"/>
                  <a:pt x="19657" y="51929"/>
                </a:cubicBezTo>
                <a:cubicBezTo>
                  <a:pt x="20574" y="49740"/>
                  <a:pt x="21232" y="47452"/>
                  <a:pt x="21620" y="45111"/>
                </a:cubicBezTo>
                <a:cubicBezTo>
                  <a:pt x="21825" y="43861"/>
                  <a:pt x="21985" y="42399"/>
                  <a:pt x="21614" y="41024"/>
                </a:cubicBezTo>
                <a:cubicBezTo>
                  <a:pt x="21211" y="39537"/>
                  <a:pt x="20188" y="38387"/>
                  <a:pt x="18944" y="38028"/>
                </a:cubicBezTo>
                <a:cubicBezTo>
                  <a:pt x="18747" y="37972"/>
                  <a:pt x="18546" y="37932"/>
                  <a:pt x="18343" y="37910"/>
                </a:cubicBezTo>
                <a:cubicBezTo>
                  <a:pt x="18563" y="37862"/>
                  <a:pt x="18787" y="37838"/>
                  <a:pt x="19011" y="37838"/>
                </a:cubicBezTo>
                <a:close/>
                <a:moveTo>
                  <a:pt x="11557" y="40004"/>
                </a:moveTo>
                <a:lnTo>
                  <a:pt x="11257" y="40668"/>
                </a:lnTo>
                <a:cubicBezTo>
                  <a:pt x="9446" y="42814"/>
                  <a:pt x="8338" y="46267"/>
                  <a:pt x="7675" y="48333"/>
                </a:cubicBezTo>
                <a:lnTo>
                  <a:pt x="7656" y="48394"/>
                </a:lnTo>
                <a:cubicBezTo>
                  <a:pt x="7576" y="48644"/>
                  <a:pt x="7496" y="48905"/>
                  <a:pt x="7419" y="49172"/>
                </a:cubicBezTo>
                <a:lnTo>
                  <a:pt x="7312" y="49407"/>
                </a:lnTo>
                <a:cubicBezTo>
                  <a:pt x="6931" y="50252"/>
                  <a:pt x="6544" y="51113"/>
                  <a:pt x="6234" y="52000"/>
                </a:cubicBezTo>
                <a:cubicBezTo>
                  <a:pt x="6291" y="51684"/>
                  <a:pt x="6354" y="51372"/>
                  <a:pt x="6419" y="51070"/>
                </a:cubicBezTo>
                <a:cubicBezTo>
                  <a:pt x="6481" y="50917"/>
                  <a:pt x="6541" y="50763"/>
                  <a:pt x="6602" y="50610"/>
                </a:cubicBezTo>
                <a:lnTo>
                  <a:pt x="10407" y="41078"/>
                </a:lnTo>
                <a:cubicBezTo>
                  <a:pt x="10761" y="40657"/>
                  <a:pt x="11143" y="40293"/>
                  <a:pt x="11557" y="40004"/>
                </a:cubicBezTo>
                <a:close/>
                <a:moveTo>
                  <a:pt x="7619" y="42494"/>
                </a:moveTo>
                <a:lnTo>
                  <a:pt x="4475" y="52736"/>
                </a:lnTo>
                <a:cubicBezTo>
                  <a:pt x="4472" y="52747"/>
                  <a:pt x="4469" y="52756"/>
                  <a:pt x="4466" y="52769"/>
                </a:cubicBezTo>
                <a:cubicBezTo>
                  <a:pt x="4566" y="52096"/>
                  <a:pt x="4683" y="51460"/>
                  <a:pt x="4808" y="50868"/>
                </a:cubicBezTo>
                <a:lnTo>
                  <a:pt x="4823" y="50798"/>
                </a:lnTo>
                <a:cubicBezTo>
                  <a:pt x="5289" y="48600"/>
                  <a:pt x="6059" y="44972"/>
                  <a:pt x="7619" y="42494"/>
                </a:cubicBezTo>
                <a:close/>
                <a:moveTo>
                  <a:pt x="17962" y="38142"/>
                </a:moveTo>
                <a:cubicBezTo>
                  <a:pt x="18269" y="38142"/>
                  <a:pt x="18576" y="38186"/>
                  <a:pt x="18873" y="38273"/>
                </a:cubicBezTo>
                <a:cubicBezTo>
                  <a:pt x="20032" y="38609"/>
                  <a:pt x="20987" y="39689"/>
                  <a:pt x="21368" y="41093"/>
                </a:cubicBezTo>
                <a:cubicBezTo>
                  <a:pt x="21728" y="42420"/>
                  <a:pt x="21569" y="43849"/>
                  <a:pt x="21368" y="45073"/>
                </a:cubicBezTo>
                <a:cubicBezTo>
                  <a:pt x="20916" y="47813"/>
                  <a:pt x="20089" y="50479"/>
                  <a:pt x="18910" y="52994"/>
                </a:cubicBezTo>
                <a:cubicBezTo>
                  <a:pt x="19856" y="50562"/>
                  <a:pt x="20496" y="48020"/>
                  <a:pt x="20813" y="45429"/>
                </a:cubicBezTo>
                <a:cubicBezTo>
                  <a:pt x="20970" y="44141"/>
                  <a:pt x="21072" y="42635"/>
                  <a:pt x="20631" y="41242"/>
                </a:cubicBezTo>
                <a:cubicBezTo>
                  <a:pt x="20154" y="39736"/>
                  <a:pt x="19057" y="38603"/>
                  <a:pt x="17769" y="38288"/>
                </a:cubicBezTo>
                <a:cubicBezTo>
                  <a:pt x="17661" y="38262"/>
                  <a:pt x="17556" y="38244"/>
                  <a:pt x="17449" y="38228"/>
                </a:cubicBezTo>
                <a:cubicBezTo>
                  <a:pt x="17497" y="38205"/>
                  <a:pt x="17545" y="38185"/>
                  <a:pt x="17591" y="38163"/>
                </a:cubicBezTo>
                <a:cubicBezTo>
                  <a:pt x="17714" y="38149"/>
                  <a:pt x="17838" y="38142"/>
                  <a:pt x="17962" y="38142"/>
                </a:cubicBezTo>
                <a:close/>
                <a:moveTo>
                  <a:pt x="17067" y="38443"/>
                </a:moveTo>
                <a:cubicBezTo>
                  <a:pt x="17283" y="38454"/>
                  <a:pt x="17497" y="38484"/>
                  <a:pt x="17707" y="38535"/>
                </a:cubicBezTo>
                <a:cubicBezTo>
                  <a:pt x="18910" y="38830"/>
                  <a:pt x="19938" y="39896"/>
                  <a:pt x="20388" y="41319"/>
                </a:cubicBezTo>
                <a:cubicBezTo>
                  <a:pt x="20814" y="42664"/>
                  <a:pt x="20714" y="44136"/>
                  <a:pt x="20560" y="45398"/>
                </a:cubicBezTo>
                <a:cubicBezTo>
                  <a:pt x="20197" y="48371"/>
                  <a:pt x="19406" y="51277"/>
                  <a:pt x="18210" y="54022"/>
                </a:cubicBezTo>
                <a:cubicBezTo>
                  <a:pt x="19171" y="51354"/>
                  <a:pt x="19774" y="48570"/>
                  <a:pt x="20006" y="45744"/>
                </a:cubicBezTo>
                <a:cubicBezTo>
                  <a:pt x="20115" y="44415"/>
                  <a:pt x="20157" y="42868"/>
                  <a:pt x="19648" y="41458"/>
                </a:cubicBezTo>
                <a:cubicBezTo>
                  <a:pt x="19129" y="40020"/>
                  <a:pt x="18059" y="38947"/>
                  <a:pt x="16820" y="38602"/>
                </a:cubicBezTo>
                <a:cubicBezTo>
                  <a:pt x="16900" y="38546"/>
                  <a:pt x="16983" y="38494"/>
                  <a:pt x="17067" y="38443"/>
                </a:cubicBezTo>
                <a:close/>
                <a:moveTo>
                  <a:pt x="6987" y="47935"/>
                </a:moveTo>
                <a:lnTo>
                  <a:pt x="6987" y="47935"/>
                </a:lnTo>
                <a:cubicBezTo>
                  <a:pt x="6859" y="48367"/>
                  <a:pt x="6744" y="48774"/>
                  <a:pt x="6641" y="49137"/>
                </a:cubicBezTo>
                <a:lnTo>
                  <a:pt x="6643" y="49137"/>
                </a:lnTo>
                <a:lnTo>
                  <a:pt x="6624" y="49201"/>
                </a:lnTo>
                <a:cubicBezTo>
                  <a:pt x="6467" y="49760"/>
                  <a:pt x="6314" y="50360"/>
                  <a:pt x="6175" y="50997"/>
                </a:cubicBezTo>
                <a:cubicBezTo>
                  <a:pt x="5757" y="52054"/>
                  <a:pt x="5356" y="53137"/>
                  <a:pt x="5112" y="54259"/>
                </a:cubicBezTo>
                <a:cubicBezTo>
                  <a:pt x="5164" y="53735"/>
                  <a:pt x="5229" y="53224"/>
                  <a:pt x="5306" y="52732"/>
                </a:cubicBezTo>
                <a:cubicBezTo>
                  <a:pt x="5422" y="52389"/>
                  <a:pt x="5541" y="52048"/>
                  <a:pt x="5660" y="51710"/>
                </a:cubicBezTo>
                <a:lnTo>
                  <a:pt x="6987" y="47935"/>
                </a:lnTo>
                <a:close/>
                <a:moveTo>
                  <a:pt x="58582" y="54475"/>
                </a:moveTo>
                <a:cubicBezTo>
                  <a:pt x="58546" y="54566"/>
                  <a:pt x="58509" y="54657"/>
                  <a:pt x="58475" y="54748"/>
                </a:cubicBezTo>
                <a:cubicBezTo>
                  <a:pt x="58457" y="54762"/>
                  <a:pt x="58440" y="54776"/>
                  <a:pt x="58421" y="54788"/>
                </a:cubicBezTo>
                <a:cubicBezTo>
                  <a:pt x="58461" y="54696"/>
                  <a:pt x="58505" y="54600"/>
                  <a:pt x="58548" y="54506"/>
                </a:cubicBezTo>
                <a:lnTo>
                  <a:pt x="58549" y="54506"/>
                </a:lnTo>
                <a:cubicBezTo>
                  <a:pt x="58559" y="54495"/>
                  <a:pt x="58571" y="54486"/>
                  <a:pt x="58582" y="54475"/>
                </a:cubicBezTo>
                <a:close/>
                <a:moveTo>
                  <a:pt x="16550" y="38799"/>
                </a:moveTo>
                <a:cubicBezTo>
                  <a:pt x="17793" y="39055"/>
                  <a:pt x="18889" y="40106"/>
                  <a:pt x="19409" y="41546"/>
                </a:cubicBezTo>
                <a:cubicBezTo>
                  <a:pt x="19901" y="42909"/>
                  <a:pt x="19858" y="44423"/>
                  <a:pt x="19751" y="45725"/>
                </a:cubicBezTo>
                <a:cubicBezTo>
                  <a:pt x="19484" y="48993"/>
                  <a:pt x="18721" y="52176"/>
                  <a:pt x="17508" y="55140"/>
                </a:cubicBezTo>
                <a:cubicBezTo>
                  <a:pt x="18495" y="52209"/>
                  <a:pt x="19065" y="49152"/>
                  <a:pt x="19199" y="46062"/>
                </a:cubicBezTo>
                <a:cubicBezTo>
                  <a:pt x="19259" y="44693"/>
                  <a:pt x="19242" y="43101"/>
                  <a:pt x="18665" y="41675"/>
                </a:cubicBezTo>
                <a:cubicBezTo>
                  <a:pt x="18168" y="40447"/>
                  <a:pt x="17278" y="39503"/>
                  <a:pt x="16241" y="39054"/>
                </a:cubicBezTo>
                <a:cubicBezTo>
                  <a:pt x="16343" y="38964"/>
                  <a:pt x="16446" y="38879"/>
                  <a:pt x="16550" y="38799"/>
                </a:cubicBezTo>
                <a:close/>
                <a:moveTo>
                  <a:pt x="70536" y="51733"/>
                </a:moveTo>
                <a:cubicBezTo>
                  <a:pt x="70214" y="52904"/>
                  <a:pt x="69874" y="54057"/>
                  <a:pt x="69523" y="55185"/>
                </a:cubicBezTo>
                <a:lnTo>
                  <a:pt x="69521" y="55183"/>
                </a:lnTo>
                <a:cubicBezTo>
                  <a:pt x="69518" y="55102"/>
                  <a:pt x="69515" y="55018"/>
                  <a:pt x="69510" y="54935"/>
                </a:cubicBezTo>
                <a:cubicBezTo>
                  <a:pt x="69867" y="53886"/>
                  <a:pt x="70208" y="52818"/>
                  <a:pt x="70536" y="51733"/>
                </a:cubicBezTo>
                <a:close/>
                <a:moveTo>
                  <a:pt x="58320" y="55174"/>
                </a:moveTo>
                <a:lnTo>
                  <a:pt x="58320" y="55174"/>
                </a:lnTo>
                <a:cubicBezTo>
                  <a:pt x="58270" y="55310"/>
                  <a:pt x="58224" y="55447"/>
                  <a:pt x="58176" y="55583"/>
                </a:cubicBezTo>
                <a:cubicBezTo>
                  <a:pt x="58136" y="55605"/>
                  <a:pt x="58096" y="55628"/>
                  <a:pt x="58056" y="55651"/>
                </a:cubicBezTo>
                <a:cubicBezTo>
                  <a:pt x="58111" y="55514"/>
                  <a:pt x="58171" y="55376"/>
                  <a:pt x="58229" y="55239"/>
                </a:cubicBezTo>
                <a:lnTo>
                  <a:pt x="58230" y="55239"/>
                </a:lnTo>
                <a:cubicBezTo>
                  <a:pt x="58259" y="55217"/>
                  <a:pt x="58290" y="55197"/>
                  <a:pt x="58320" y="55174"/>
                </a:cubicBezTo>
                <a:close/>
                <a:moveTo>
                  <a:pt x="57796" y="55614"/>
                </a:moveTo>
                <a:lnTo>
                  <a:pt x="57796" y="55614"/>
                </a:lnTo>
                <a:cubicBezTo>
                  <a:pt x="57759" y="55703"/>
                  <a:pt x="57726" y="55793"/>
                  <a:pt x="57690" y="55881"/>
                </a:cubicBezTo>
                <a:lnTo>
                  <a:pt x="57653" y="55905"/>
                </a:lnTo>
                <a:cubicBezTo>
                  <a:pt x="57695" y="55813"/>
                  <a:pt x="57736" y="55720"/>
                  <a:pt x="57781" y="55629"/>
                </a:cubicBezTo>
                <a:lnTo>
                  <a:pt x="57796" y="55614"/>
                </a:lnTo>
                <a:close/>
                <a:moveTo>
                  <a:pt x="64802" y="48556"/>
                </a:moveTo>
                <a:cubicBezTo>
                  <a:pt x="65121" y="48556"/>
                  <a:pt x="65434" y="48595"/>
                  <a:pt x="65735" y="48677"/>
                </a:cubicBezTo>
                <a:cubicBezTo>
                  <a:pt x="68083" y="49314"/>
                  <a:pt x="68966" y="51703"/>
                  <a:pt x="69213" y="54369"/>
                </a:cubicBezTo>
                <a:cubicBezTo>
                  <a:pt x="69000" y="54952"/>
                  <a:pt x="68784" y="55527"/>
                  <a:pt x="68563" y="56098"/>
                </a:cubicBezTo>
                <a:cubicBezTo>
                  <a:pt x="68495" y="53170"/>
                  <a:pt x="67742" y="50385"/>
                  <a:pt x="65159" y="49595"/>
                </a:cubicBezTo>
                <a:cubicBezTo>
                  <a:pt x="64809" y="49488"/>
                  <a:pt x="64441" y="49436"/>
                  <a:pt x="64066" y="49436"/>
                </a:cubicBezTo>
                <a:cubicBezTo>
                  <a:pt x="62956" y="49436"/>
                  <a:pt x="61783" y="49893"/>
                  <a:pt x="60807" y="50737"/>
                </a:cubicBezTo>
                <a:cubicBezTo>
                  <a:pt x="61012" y="50473"/>
                  <a:pt x="61236" y="50223"/>
                  <a:pt x="61476" y="49991"/>
                </a:cubicBezTo>
                <a:cubicBezTo>
                  <a:pt x="62452" y="49065"/>
                  <a:pt x="63662" y="48556"/>
                  <a:pt x="64802" y="48556"/>
                </a:cubicBezTo>
                <a:close/>
                <a:moveTo>
                  <a:pt x="16033" y="39242"/>
                </a:moveTo>
                <a:cubicBezTo>
                  <a:pt x="17056" y="39642"/>
                  <a:pt x="17941" y="40560"/>
                  <a:pt x="18430" y="41769"/>
                </a:cubicBezTo>
                <a:lnTo>
                  <a:pt x="18429" y="41771"/>
                </a:lnTo>
                <a:cubicBezTo>
                  <a:pt x="18989" y="43152"/>
                  <a:pt x="19004" y="44710"/>
                  <a:pt x="18944" y="46051"/>
                </a:cubicBezTo>
                <a:cubicBezTo>
                  <a:pt x="18790" y="49561"/>
                  <a:pt x="18077" y="52995"/>
                  <a:pt x="16858" y="56200"/>
                </a:cubicBezTo>
                <a:cubicBezTo>
                  <a:pt x="17850" y="53020"/>
                  <a:pt x="18367" y="49711"/>
                  <a:pt x="18392" y="46379"/>
                </a:cubicBezTo>
                <a:cubicBezTo>
                  <a:pt x="18403" y="44971"/>
                  <a:pt x="18327" y="43337"/>
                  <a:pt x="17682" y="41893"/>
                </a:cubicBezTo>
                <a:cubicBezTo>
                  <a:pt x="17232" y="40882"/>
                  <a:pt x="16519" y="40075"/>
                  <a:pt x="15689" y="39580"/>
                </a:cubicBezTo>
                <a:cubicBezTo>
                  <a:pt x="15801" y="39463"/>
                  <a:pt x="15916" y="39350"/>
                  <a:pt x="16033" y="39242"/>
                </a:cubicBezTo>
                <a:close/>
                <a:moveTo>
                  <a:pt x="58048" y="55949"/>
                </a:moveTo>
                <a:cubicBezTo>
                  <a:pt x="57989" y="56120"/>
                  <a:pt x="57938" y="56291"/>
                  <a:pt x="57884" y="56464"/>
                </a:cubicBezTo>
                <a:cubicBezTo>
                  <a:pt x="57824" y="56487"/>
                  <a:pt x="57766" y="56513"/>
                  <a:pt x="57707" y="56541"/>
                </a:cubicBezTo>
                <a:cubicBezTo>
                  <a:pt x="57769" y="56376"/>
                  <a:pt x="57832" y="56212"/>
                  <a:pt x="57897" y="56049"/>
                </a:cubicBezTo>
                <a:cubicBezTo>
                  <a:pt x="57948" y="56015"/>
                  <a:pt x="57996" y="55979"/>
                  <a:pt x="58046" y="55949"/>
                </a:cubicBezTo>
                <a:close/>
                <a:moveTo>
                  <a:pt x="57523" y="56311"/>
                </a:moveTo>
                <a:lnTo>
                  <a:pt x="57523" y="56311"/>
                </a:lnTo>
                <a:cubicBezTo>
                  <a:pt x="57472" y="56442"/>
                  <a:pt x="57420" y="56573"/>
                  <a:pt x="57371" y="56706"/>
                </a:cubicBezTo>
                <a:lnTo>
                  <a:pt x="57372" y="56706"/>
                </a:lnTo>
                <a:cubicBezTo>
                  <a:pt x="57334" y="56726"/>
                  <a:pt x="57298" y="56751"/>
                  <a:pt x="57260" y="56773"/>
                </a:cubicBezTo>
                <a:cubicBezTo>
                  <a:pt x="57317" y="56643"/>
                  <a:pt x="57372" y="56513"/>
                  <a:pt x="57431" y="56384"/>
                </a:cubicBezTo>
                <a:cubicBezTo>
                  <a:pt x="57462" y="56361"/>
                  <a:pt x="57493" y="56336"/>
                  <a:pt x="57523" y="56311"/>
                </a:cubicBezTo>
                <a:close/>
                <a:moveTo>
                  <a:pt x="72056" y="46541"/>
                </a:moveTo>
                <a:lnTo>
                  <a:pt x="72056" y="46541"/>
                </a:lnTo>
                <a:cubicBezTo>
                  <a:pt x="71380" y="50103"/>
                  <a:pt x="70482" y="53562"/>
                  <a:pt x="69540" y="56776"/>
                </a:cubicBezTo>
                <a:cubicBezTo>
                  <a:pt x="69546" y="56504"/>
                  <a:pt x="69547" y="56231"/>
                  <a:pt x="69546" y="55958"/>
                </a:cubicBezTo>
                <a:lnTo>
                  <a:pt x="69544" y="55958"/>
                </a:lnTo>
                <a:cubicBezTo>
                  <a:pt x="70496" y="52966"/>
                  <a:pt x="71382" y="49792"/>
                  <a:pt x="72056" y="46541"/>
                </a:cubicBezTo>
                <a:close/>
                <a:moveTo>
                  <a:pt x="68878" y="55989"/>
                </a:moveTo>
                <a:lnTo>
                  <a:pt x="68878" y="55990"/>
                </a:lnTo>
                <a:cubicBezTo>
                  <a:pt x="68774" y="56283"/>
                  <a:pt x="68671" y="56577"/>
                  <a:pt x="68566" y="56867"/>
                </a:cubicBezTo>
                <a:lnTo>
                  <a:pt x="68566" y="56793"/>
                </a:lnTo>
                <a:cubicBezTo>
                  <a:pt x="68671" y="56526"/>
                  <a:pt x="68774" y="56259"/>
                  <a:pt x="68878" y="55989"/>
                </a:cubicBezTo>
                <a:close/>
                <a:moveTo>
                  <a:pt x="56983" y="56773"/>
                </a:moveTo>
                <a:cubicBezTo>
                  <a:pt x="56949" y="56850"/>
                  <a:pt x="56917" y="56927"/>
                  <a:pt x="56885" y="57004"/>
                </a:cubicBezTo>
                <a:cubicBezTo>
                  <a:pt x="56874" y="57012"/>
                  <a:pt x="56865" y="57018"/>
                  <a:pt x="56855" y="57026"/>
                </a:cubicBezTo>
                <a:cubicBezTo>
                  <a:pt x="56897" y="56941"/>
                  <a:pt x="56940" y="56857"/>
                  <a:pt x="56983" y="56773"/>
                </a:cubicBezTo>
                <a:close/>
                <a:moveTo>
                  <a:pt x="15510" y="39770"/>
                </a:moveTo>
                <a:cubicBezTo>
                  <a:pt x="16318" y="40232"/>
                  <a:pt x="17013" y="41013"/>
                  <a:pt x="17451" y="41994"/>
                </a:cubicBezTo>
                <a:lnTo>
                  <a:pt x="17451" y="41996"/>
                </a:lnTo>
                <a:cubicBezTo>
                  <a:pt x="18076" y="43395"/>
                  <a:pt x="18150" y="44995"/>
                  <a:pt x="18137" y="46376"/>
                </a:cubicBezTo>
                <a:cubicBezTo>
                  <a:pt x="18108" y="50073"/>
                  <a:pt x="17474" y="53713"/>
                  <a:pt x="16286" y="57120"/>
                </a:cubicBezTo>
                <a:lnTo>
                  <a:pt x="16269" y="57141"/>
                </a:lnTo>
                <a:lnTo>
                  <a:pt x="16269" y="57141"/>
                </a:lnTo>
                <a:cubicBezTo>
                  <a:pt x="17227" y="53792"/>
                  <a:pt x="17676" y="50260"/>
                  <a:pt x="17583" y="46697"/>
                </a:cubicBezTo>
                <a:cubicBezTo>
                  <a:pt x="17546" y="45250"/>
                  <a:pt x="17412" y="43573"/>
                  <a:pt x="16699" y="42110"/>
                </a:cubicBezTo>
                <a:cubicBezTo>
                  <a:pt x="16314" y="41322"/>
                  <a:pt x="15775" y="40661"/>
                  <a:pt x="15149" y="40182"/>
                </a:cubicBezTo>
                <a:cubicBezTo>
                  <a:pt x="15267" y="40040"/>
                  <a:pt x="15388" y="39902"/>
                  <a:pt x="15510" y="39770"/>
                </a:cubicBezTo>
                <a:close/>
                <a:moveTo>
                  <a:pt x="5647" y="49780"/>
                </a:moveTo>
                <a:lnTo>
                  <a:pt x="5609" y="49942"/>
                </a:lnTo>
                <a:lnTo>
                  <a:pt x="5592" y="50008"/>
                </a:lnTo>
                <a:cubicBezTo>
                  <a:pt x="5393" y="50817"/>
                  <a:pt x="5208" y="51712"/>
                  <a:pt x="5058" y="52671"/>
                </a:cubicBezTo>
                <a:cubicBezTo>
                  <a:pt x="4571" y="54116"/>
                  <a:pt x="4152" y="55603"/>
                  <a:pt x="4136" y="57152"/>
                </a:cubicBezTo>
                <a:lnTo>
                  <a:pt x="4136" y="57152"/>
                </a:lnTo>
                <a:cubicBezTo>
                  <a:pt x="4133" y="56163"/>
                  <a:pt x="4185" y="55204"/>
                  <a:pt x="4276" y="54293"/>
                </a:cubicBezTo>
                <a:cubicBezTo>
                  <a:pt x="4416" y="53795"/>
                  <a:pt x="4567" y="53299"/>
                  <a:pt x="4719" y="52810"/>
                </a:cubicBezTo>
                <a:lnTo>
                  <a:pt x="5647" y="49780"/>
                </a:lnTo>
                <a:close/>
                <a:moveTo>
                  <a:pt x="7018" y="50698"/>
                </a:moveTo>
                <a:cubicBezTo>
                  <a:pt x="6548" y="52701"/>
                  <a:pt x="6232" y="55032"/>
                  <a:pt x="6357" y="57476"/>
                </a:cubicBezTo>
                <a:cubicBezTo>
                  <a:pt x="5962" y="56572"/>
                  <a:pt x="5802" y="55584"/>
                  <a:pt x="5890" y="54603"/>
                </a:cubicBezTo>
                <a:cubicBezTo>
                  <a:pt x="6016" y="53239"/>
                  <a:pt x="6482" y="51948"/>
                  <a:pt x="7018" y="50698"/>
                </a:cubicBezTo>
                <a:close/>
                <a:moveTo>
                  <a:pt x="14990" y="40378"/>
                </a:moveTo>
                <a:cubicBezTo>
                  <a:pt x="15587" y="40834"/>
                  <a:pt x="16102" y="41465"/>
                  <a:pt x="16471" y="42221"/>
                </a:cubicBezTo>
                <a:cubicBezTo>
                  <a:pt x="17164" y="43639"/>
                  <a:pt x="17295" y="45282"/>
                  <a:pt x="17330" y="46702"/>
                </a:cubicBezTo>
                <a:cubicBezTo>
                  <a:pt x="17428" y="50440"/>
                  <a:pt x="16922" y="54142"/>
                  <a:pt x="15857" y="57632"/>
                </a:cubicBezTo>
                <a:lnTo>
                  <a:pt x="15855" y="57632"/>
                </a:lnTo>
                <a:cubicBezTo>
                  <a:pt x="15834" y="57658"/>
                  <a:pt x="15814" y="57683"/>
                  <a:pt x="15791" y="57709"/>
                </a:cubicBezTo>
                <a:cubicBezTo>
                  <a:pt x="16648" y="54259"/>
                  <a:pt x="16988" y="50644"/>
                  <a:pt x="16778" y="47012"/>
                </a:cubicBezTo>
                <a:cubicBezTo>
                  <a:pt x="16692" y="45526"/>
                  <a:pt x="16499" y="43806"/>
                  <a:pt x="15716" y="42326"/>
                </a:cubicBezTo>
                <a:cubicBezTo>
                  <a:pt x="15431" y="41783"/>
                  <a:pt x="15059" y="41288"/>
                  <a:pt x="14616" y="40860"/>
                </a:cubicBezTo>
                <a:cubicBezTo>
                  <a:pt x="14738" y="40697"/>
                  <a:pt x="14862" y="40535"/>
                  <a:pt x="14990" y="40378"/>
                </a:cubicBezTo>
                <a:close/>
                <a:moveTo>
                  <a:pt x="69285" y="55594"/>
                </a:moveTo>
                <a:cubicBezTo>
                  <a:pt x="69287" y="55703"/>
                  <a:pt x="69290" y="55811"/>
                  <a:pt x="69291" y="55919"/>
                </a:cubicBezTo>
                <a:lnTo>
                  <a:pt x="69290" y="55919"/>
                </a:lnTo>
                <a:cubicBezTo>
                  <a:pt x="69030" y="56732"/>
                  <a:pt x="68768" y="57532"/>
                  <a:pt x="68501" y="58317"/>
                </a:cubicBezTo>
                <a:cubicBezTo>
                  <a:pt x="68517" y="58106"/>
                  <a:pt x="68529" y="57891"/>
                  <a:pt x="68540" y="57677"/>
                </a:cubicBezTo>
                <a:cubicBezTo>
                  <a:pt x="68791" y="56992"/>
                  <a:pt x="69040" y="56299"/>
                  <a:pt x="69285" y="55594"/>
                </a:cubicBezTo>
                <a:close/>
                <a:moveTo>
                  <a:pt x="15675" y="58217"/>
                </a:moveTo>
                <a:lnTo>
                  <a:pt x="15675" y="58217"/>
                </a:lnTo>
                <a:cubicBezTo>
                  <a:pt x="15656" y="58269"/>
                  <a:pt x="15639" y="58322"/>
                  <a:pt x="15621" y="58374"/>
                </a:cubicBezTo>
                <a:lnTo>
                  <a:pt x="15612" y="58385"/>
                </a:lnTo>
                <a:cubicBezTo>
                  <a:pt x="15625" y="58337"/>
                  <a:pt x="15638" y="58289"/>
                  <a:pt x="15650" y="58243"/>
                </a:cubicBezTo>
                <a:cubicBezTo>
                  <a:pt x="15659" y="58234"/>
                  <a:pt x="15666" y="58226"/>
                  <a:pt x="15675" y="58217"/>
                </a:cubicBezTo>
                <a:close/>
                <a:moveTo>
                  <a:pt x="5896" y="52454"/>
                </a:moveTo>
                <a:lnTo>
                  <a:pt x="5896" y="52454"/>
                </a:lnTo>
                <a:cubicBezTo>
                  <a:pt x="5590" y="54310"/>
                  <a:pt x="5438" y="56385"/>
                  <a:pt x="5620" y="58536"/>
                </a:cubicBezTo>
                <a:cubicBezTo>
                  <a:pt x="5262" y="57704"/>
                  <a:pt x="5098" y="56802"/>
                  <a:pt x="5138" y="55898"/>
                </a:cubicBezTo>
                <a:cubicBezTo>
                  <a:pt x="5197" y="54713"/>
                  <a:pt x="5505" y="53569"/>
                  <a:pt x="5896" y="52454"/>
                </a:cubicBezTo>
                <a:close/>
                <a:moveTo>
                  <a:pt x="64062" y="49690"/>
                </a:moveTo>
                <a:cubicBezTo>
                  <a:pt x="64413" y="49690"/>
                  <a:pt x="64757" y="49739"/>
                  <a:pt x="65084" y="49839"/>
                </a:cubicBezTo>
                <a:cubicBezTo>
                  <a:pt x="67708" y="50641"/>
                  <a:pt x="68341" y="53673"/>
                  <a:pt x="68313" y="56742"/>
                </a:cubicBezTo>
                <a:cubicBezTo>
                  <a:pt x="68062" y="57382"/>
                  <a:pt x="67805" y="58013"/>
                  <a:pt x="67546" y="58636"/>
                </a:cubicBezTo>
                <a:cubicBezTo>
                  <a:pt x="67805" y="55318"/>
                  <a:pt x="67421" y="51757"/>
                  <a:pt x="64516" y="50760"/>
                </a:cubicBezTo>
                <a:cubicBezTo>
                  <a:pt x="64136" y="50629"/>
                  <a:pt x="63733" y="50565"/>
                  <a:pt x="63321" y="50565"/>
                </a:cubicBezTo>
                <a:cubicBezTo>
                  <a:pt x="62257" y="50565"/>
                  <a:pt x="61130" y="50988"/>
                  <a:pt x="60182" y="51777"/>
                </a:cubicBezTo>
                <a:cubicBezTo>
                  <a:pt x="60148" y="51804"/>
                  <a:pt x="60117" y="51837"/>
                  <a:pt x="60083" y="51866"/>
                </a:cubicBezTo>
                <a:cubicBezTo>
                  <a:pt x="60333" y="51548"/>
                  <a:pt x="60609" y="51252"/>
                  <a:pt x="60910" y="50982"/>
                </a:cubicBezTo>
                <a:cubicBezTo>
                  <a:pt x="61851" y="50145"/>
                  <a:pt x="62990" y="49690"/>
                  <a:pt x="64062" y="49690"/>
                </a:cubicBezTo>
                <a:close/>
                <a:moveTo>
                  <a:pt x="12387" y="39910"/>
                </a:moveTo>
                <a:cubicBezTo>
                  <a:pt x="12487" y="39932"/>
                  <a:pt x="12586" y="39956"/>
                  <a:pt x="12685" y="39986"/>
                </a:cubicBezTo>
                <a:cubicBezTo>
                  <a:pt x="10725" y="41979"/>
                  <a:pt x="9457" y="45468"/>
                  <a:pt x="8709" y="47527"/>
                </a:cubicBezTo>
                <a:lnTo>
                  <a:pt x="8687" y="47588"/>
                </a:lnTo>
                <a:cubicBezTo>
                  <a:pt x="7641" y="50470"/>
                  <a:pt x="6638" y="54632"/>
                  <a:pt x="7301" y="58967"/>
                </a:cubicBezTo>
                <a:cubicBezTo>
                  <a:pt x="7055" y="58684"/>
                  <a:pt x="6835" y="58379"/>
                  <a:pt x="6650" y="58055"/>
                </a:cubicBezTo>
                <a:cubicBezTo>
                  <a:pt x="6385" y="54784"/>
                  <a:pt x="6954" y="51678"/>
                  <a:pt x="7656" y="49262"/>
                </a:cubicBezTo>
                <a:lnTo>
                  <a:pt x="11477" y="40799"/>
                </a:lnTo>
                <a:cubicBezTo>
                  <a:pt x="11751" y="40473"/>
                  <a:pt x="12055" y="40177"/>
                  <a:pt x="12387" y="39910"/>
                </a:cubicBezTo>
                <a:close/>
                <a:moveTo>
                  <a:pt x="4870" y="54133"/>
                </a:moveTo>
                <a:lnTo>
                  <a:pt x="4870" y="54133"/>
                </a:lnTo>
                <a:cubicBezTo>
                  <a:pt x="4692" y="55845"/>
                  <a:pt x="4657" y="57711"/>
                  <a:pt x="4884" y="59624"/>
                </a:cubicBezTo>
                <a:cubicBezTo>
                  <a:pt x="4555" y="58855"/>
                  <a:pt x="4387" y="58028"/>
                  <a:pt x="4388" y="57192"/>
                </a:cubicBezTo>
                <a:cubicBezTo>
                  <a:pt x="4396" y="56151"/>
                  <a:pt x="4592" y="55131"/>
                  <a:pt x="4870" y="54133"/>
                </a:cubicBezTo>
                <a:close/>
                <a:moveTo>
                  <a:pt x="73388" y="38321"/>
                </a:moveTo>
                <a:lnTo>
                  <a:pt x="73388" y="38321"/>
                </a:lnTo>
                <a:cubicBezTo>
                  <a:pt x="72946" y="45724"/>
                  <a:pt x="71194" y="53088"/>
                  <a:pt x="69496" y="59252"/>
                </a:cubicBezTo>
                <a:lnTo>
                  <a:pt x="69338" y="59831"/>
                </a:lnTo>
                <a:cubicBezTo>
                  <a:pt x="69402" y="59198"/>
                  <a:pt x="69461" y="58511"/>
                  <a:pt x="69501" y="57800"/>
                </a:cubicBezTo>
                <a:lnTo>
                  <a:pt x="69500" y="57799"/>
                </a:lnTo>
                <a:cubicBezTo>
                  <a:pt x="71271" y="51902"/>
                  <a:pt x="72948" y="45110"/>
                  <a:pt x="73388" y="38321"/>
                </a:cubicBezTo>
                <a:close/>
                <a:moveTo>
                  <a:pt x="12950" y="40077"/>
                </a:moveTo>
                <a:cubicBezTo>
                  <a:pt x="13055" y="40117"/>
                  <a:pt x="13158" y="40163"/>
                  <a:pt x="13262" y="40212"/>
                </a:cubicBezTo>
                <a:cubicBezTo>
                  <a:pt x="11623" y="42132"/>
                  <a:pt x="10460" y="44968"/>
                  <a:pt x="9744" y="46722"/>
                </a:cubicBezTo>
                <a:lnTo>
                  <a:pt x="9721" y="46781"/>
                </a:lnTo>
                <a:cubicBezTo>
                  <a:pt x="8423" y="49951"/>
                  <a:pt x="7116" y="54765"/>
                  <a:pt x="8249" y="59682"/>
                </a:cubicBezTo>
                <a:cubicBezTo>
                  <a:pt x="8261" y="59733"/>
                  <a:pt x="8275" y="59784"/>
                  <a:pt x="8287" y="59835"/>
                </a:cubicBezTo>
                <a:cubicBezTo>
                  <a:pt x="8238" y="59801"/>
                  <a:pt x="8187" y="59767"/>
                  <a:pt x="8138" y="59732"/>
                </a:cubicBezTo>
                <a:cubicBezTo>
                  <a:pt x="7954" y="59598"/>
                  <a:pt x="7778" y="59451"/>
                  <a:pt x="7613" y="59292"/>
                </a:cubicBezTo>
                <a:cubicBezTo>
                  <a:pt x="6842" y="54882"/>
                  <a:pt x="7861" y="50610"/>
                  <a:pt x="8926" y="47675"/>
                </a:cubicBezTo>
                <a:lnTo>
                  <a:pt x="8948" y="47615"/>
                </a:lnTo>
                <a:cubicBezTo>
                  <a:pt x="9698" y="45546"/>
                  <a:pt x="10984" y="42007"/>
                  <a:pt x="12950" y="40077"/>
                </a:cubicBezTo>
                <a:close/>
                <a:moveTo>
                  <a:pt x="68296" y="57471"/>
                </a:moveTo>
                <a:cubicBezTo>
                  <a:pt x="68295" y="57522"/>
                  <a:pt x="68293" y="57573"/>
                  <a:pt x="68290" y="57623"/>
                </a:cubicBezTo>
                <a:cubicBezTo>
                  <a:pt x="68000" y="58408"/>
                  <a:pt x="67708" y="59178"/>
                  <a:pt x="67414" y="59934"/>
                </a:cubicBezTo>
                <a:cubicBezTo>
                  <a:pt x="67432" y="59784"/>
                  <a:pt x="67449" y="59633"/>
                  <a:pt x="67466" y="59480"/>
                </a:cubicBezTo>
                <a:cubicBezTo>
                  <a:pt x="67745" y="58822"/>
                  <a:pt x="68021" y="58152"/>
                  <a:pt x="68296" y="57471"/>
                </a:cubicBezTo>
                <a:close/>
                <a:moveTo>
                  <a:pt x="5794" y="56595"/>
                </a:moveTo>
                <a:lnTo>
                  <a:pt x="5794" y="56595"/>
                </a:lnTo>
                <a:cubicBezTo>
                  <a:pt x="5928" y="57130"/>
                  <a:pt x="6132" y="57646"/>
                  <a:pt x="6402" y="58127"/>
                </a:cubicBezTo>
                <a:cubicBezTo>
                  <a:pt x="6459" y="58822"/>
                  <a:pt x="6555" y="59513"/>
                  <a:pt x="6687" y="60198"/>
                </a:cubicBezTo>
                <a:cubicBezTo>
                  <a:pt x="6403" y="59886"/>
                  <a:pt x="6152" y="59545"/>
                  <a:pt x="5942" y="59179"/>
                </a:cubicBezTo>
                <a:cubicBezTo>
                  <a:pt x="5840" y="58323"/>
                  <a:pt x="5792" y="57459"/>
                  <a:pt x="5794" y="56595"/>
                </a:cubicBezTo>
                <a:close/>
                <a:moveTo>
                  <a:pt x="13493" y="40334"/>
                </a:moveTo>
                <a:cubicBezTo>
                  <a:pt x="13597" y="40391"/>
                  <a:pt x="13697" y="40455"/>
                  <a:pt x="13796" y="40521"/>
                </a:cubicBezTo>
                <a:cubicBezTo>
                  <a:pt x="12458" y="42260"/>
                  <a:pt x="11441" y="44472"/>
                  <a:pt x="10778" y="45918"/>
                </a:cubicBezTo>
                <a:lnTo>
                  <a:pt x="10753" y="45972"/>
                </a:lnTo>
                <a:cubicBezTo>
                  <a:pt x="9360" y="49009"/>
                  <a:pt x="7888" y="53643"/>
                  <a:pt x="8790" y="58481"/>
                </a:cubicBezTo>
                <a:cubicBezTo>
                  <a:pt x="8906" y="59098"/>
                  <a:pt x="9054" y="59713"/>
                  <a:pt x="9227" y="60323"/>
                </a:cubicBezTo>
                <a:cubicBezTo>
                  <a:pt x="9011" y="60241"/>
                  <a:pt x="8801" y="60142"/>
                  <a:pt x="8599" y="60028"/>
                </a:cubicBezTo>
                <a:cubicBezTo>
                  <a:pt x="8565" y="59894"/>
                  <a:pt x="8528" y="59760"/>
                  <a:pt x="8497" y="59625"/>
                </a:cubicBezTo>
                <a:cubicBezTo>
                  <a:pt x="7379" y="54771"/>
                  <a:pt x="8673" y="50013"/>
                  <a:pt x="9955" y="46876"/>
                </a:cubicBezTo>
                <a:lnTo>
                  <a:pt x="9978" y="46819"/>
                </a:lnTo>
                <a:cubicBezTo>
                  <a:pt x="10694" y="45070"/>
                  <a:pt x="11862" y="42218"/>
                  <a:pt x="13493" y="40334"/>
                </a:cubicBezTo>
                <a:close/>
                <a:moveTo>
                  <a:pt x="14001" y="40668"/>
                </a:moveTo>
                <a:cubicBezTo>
                  <a:pt x="14095" y="40739"/>
                  <a:pt x="14187" y="40814"/>
                  <a:pt x="14277" y="40894"/>
                </a:cubicBezTo>
                <a:cubicBezTo>
                  <a:pt x="13232" y="42348"/>
                  <a:pt x="12395" y="43977"/>
                  <a:pt x="11813" y="45113"/>
                </a:cubicBezTo>
                <a:lnTo>
                  <a:pt x="11811" y="45113"/>
                </a:lnTo>
                <a:lnTo>
                  <a:pt x="11785" y="45165"/>
                </a:lnTo>
                <a:cubicBezTo>
                  <a:pt x="10295" y="48066"/>
                  <a:pt x="8661" y="52523"/>
                  <a:pt x="9332" y="57280"/>
                </a:cubicBezTo>
                <a:cubicBezTo>
                  <a:pt x="9488" y="58379"/>
                  <a:pt x="9741" y="59470"/>
                  <a:pt x="10065" y="60550"/>
                </a:cubicBezTo>
                <a:cubicBezTo>
                  <a:pt x="9881" y="60520"/>
                  <a:pt x="9699" y="60477"/>
                  <a:pt x="9520" y="60423"/>
                </a:cubicBezTo>
                <a:cubicBezTo>
                  <a:pt x="9329" y="59764"/>
                  <a:pt x="9164" y="59102"/>
                  <a:pt x="9040" y="58434"/>
                </a:cubicBezTo>
                <a:cubicBezTo>
                  <a:pt x="8150" y="53664"/>
                  <a:pt x="9605" y="49081"/>
                  <a:pt x="10983" y="46079"/>
                </a:cubicBezTo>
                <a:lnTo>
                  <a:pt x="11007" y="46023"/>
                </a:lnTo>
                <a:cubicBezTo>
                  <a:pt x="11666" y="44590"/>
                  <a:pt x="12678" y="42382"/>
                  <a:pt x="14001" y="40668"/>
                </a:cubicBezTo>
                <a:close/>
                <a:moveTo>
                  <a:pt x="14465" y="41067"/>
                </a:moveTo>
                <a:cubicBezTo>
                  <a:pt x="14877" y="41470"/>
                  <a:pt x="15224" y="41934"/>
                  <a:pt x="15493" y="42445"/>
                </a:cubicBezTo>
                <a:cubicBezTo>
                  <a:pt x="16250" y="43881"/>
                  <a:pt x="16440" y="45568"/>
                  <a:pt x="16525" y="47027"/>
                </a:cubicBezTo>
                <a:cubicBezTo>
                  <a:pt x="16743" y="50800"/>
                  <a:pt x="16361" y="54552"/>
                  <a:pt x="15420" y="58118"/>
                </a:cubicBezTo>
                <a:cubicBezTo>
                  <a:pt x="14678" y="58911"/>
                  <a:pt x="13759" y="59721"/>
                  <a:pt x="12655" y="60195"/>
                </a:cubicBezTo>
                <a:cubicBezTo>
                  <a:pt x="12020" y="60468"/>
                  <a:pt x="11378" y="60605"/>
                  <a:pt x="10750" y="60605"/>
                </a:cubicBezTo>
                <a:cubicBezTo>
                  <a:pt x="10613" y="60605"/>
                  <a:pt x="10476" y="60598"/>
                  <a:pt x="10341" y="60585"/>
                </a:cubicBezTo>
                <a:cubicBezTo>
                  <a:pt x="10005" y="59480"/>
                  <a:pt x="9742" y="58366"/>
                  <a:pt x="9583" y="57245"/>
                </a:cubicBezTo>
                <a:cubicBezTo>
                  <a:pt x="8921" y="52554"/>
                  <a:pt x="10538" y="48149"/>
                  <a:pt x="12010" y="45281"/>
                </a:cubicBezTo>
                <a:lnTo>
                  <a:pt x="12038" y="45228"/>
                </a:lnTo>
                <a:cubicBezTo>
                  <a:pt x="12612" y="44110"/>
                  <a:pt x="13439" y="42499"/>
                  <a:pt x="14465" y="41067"/>
                </a:cubicBezTo>
                <a:close/>
                <a:moveTo>
                  <a:pt x="3913" y="55745"/>
                </a:moveTo>
                <a:lnTo>
                  <a:pt x="3913" y="55745"/>
                </a:lnTo>
                <a:cubicBezTo>
                  <a:pt x="3838" y="57337"/>
                  <a:pt x="3890" y="59036"/>
                  <a:pt x="4155" y="60767"/>
                </a:cubicBezTo>
                <a:cubicBezTo>
                  <a:pt x="3842" y="60047"/>
                  <a:pt x="3666" y="59274"/>
                  <a:pt x="3639" y="58488"/>
                </a:cubicBezTo>
                <a:cubicBezTo>
                  <a:pt x="3608" y="57562"/>
                  <a:pt x="3723" y="56648"/>
                  <a:pt x="3913" y="55745"/>
                </a:cubicBezTo>
                <a:close/>
                <a:moveTo>
                  <a:pt x="6704" y="58613"/>
                </a:moveTo>
                <a:lnTo>
                  <a:pt x="6704" y="58613"/>
                </a:lnTo>
                <a:cubicBezTo>
                  <a:pt x="6903" y="58900"/>
                  <a:pt x="7129" y="59169"/>
                  <a:pt x="7377" y="59414"/>
                </a:cubicBezTo>
                <a:cubicBezTo>
                  <a:pt x="7465" y="59903"/>
                  <a:pt x="7575" y="60392"/>
                  <a:pt x="7707" y="60883"/>
                </a:cubicBezTo>
                <a:cubicBezTo>
                  <a:pt x="7729" y="60958"/>
                  <a:pt x="7753" y="61034"/>
                  <a:pt x="7775" y="61110"/>
                </a:cubicBezTo>
                <a:cubicBezTo>
                  <a:pt x="7741" y="61088"/>
                  <a:pt x="7707" y="61070"/>
                  <a:pt x="7675" y="61048"/>
                </a:cubicBezTo>
                <a:cubicBezTo>
                  <a:pt x="7442" y="60892"/>
                  <a:pt x="7221" y="60718"/>
                  <a:pt x="7016" y="60528"/>
                </a:cubicBezTo>
                <a:cubicBezTo>
                  <a:pt x="6879" y="59895"/>
                  <a:pt x="6774" y="59257"/>
                  <a:pt x="6704" y="58613"/>
                </a:cubicBezTo>
                <a:close/>
                <a:moveTo>
                  <a:pt x="69287" y="56763"/>
                </a:moveTo>
                <a:lnTo>
                  <a:pt x="69287" y="56763"/>
                </a:lnTo>
                <a:cubicBezTo>
                  <a:pt x="69279" y="57098"/>
                  <a:pt x="69267" y="57430"/>
                  <a:pt x="69248" y="57757"/>
                </a:cubicBezTo>
                <a:cubicBezTo>
                  <a:pt x="68975" y="58669"/>
                  <a:pt x="68700" y="59557"/>
                  <a:pt x="68426" y="60423"/>
                </a:cubicBezTo>
                <a:lnTo>
                  <a:pt x="68188" y="61173"/>
                </a:lnTo>
                <a:cubicBezTo>
                  <a:pt x="68267" y="60613"/>
                  <a:pt x="68345" y="60005"/>
                  <a:pt x="68412" y="59365"/>
                </a:cubicBezTo>
                <a:cubicBezTo>
                  <a:pt x="68705" y="58516"/>
                  <a:pt x="68997" y="57649"/>
                  <a:pt x="69287" y="56763"/>
                </a:cubicBezTo>
                <a:close/>
                <a:moveTo>
                  <a:pt x="4982" y="57282"/>
                </a:moveTo>
                <a:cubicBezTo>
                  <a:pt x="5107" y="57976"/>
                  <a:pt x="5350" y="58644"/>
                  <a:pt x="5695" y="59258"/>
                </a:cubicBezTo>
                <a:cubicBezTo>
                  <a:pt x="5785" y="59999"/>
                  <a:pt x="5916" y="60735"/>
                  <a:pt x="6089" y="61460"/>
                </a:cubicBezTo>
                <a:cubicBezTo>
                  <a:pt x="5762" y="61117"/>
                  <a:pt x="5475" y="60738"/>
                  <a:pt x="5237" y="60327"/>
                </a:cubicBezTo>
                <a:cubicBezTo>
                  <a:pt x="5083" y="59320"/>
                  <a:pt x="4998" y="58302"/>
                  <a:pt x="4982" y="57282"/>
                </a:cubicBezTo>
                <a:close/>
                <a:moveTo>
                  <a:pt x="7690" y="59703"/>
                </a:moveTo>
                <a:lnTo>
                  <a:pt x="7690" y="59703"/>
                </a:lnTo>
                <a:cubicBezTo>
                  <a:pt x="7787" y="59784"/>
                  <a:pt x="7886" y="59861"/>
                  <a:pt x="7988" y="59935"/>
                </a:cubicBezTo>
                <a:cubicBezTo>
                  <a:pt x="8116" y="60028"/>
                  <a:pt x="8246" y="60113"/>
                  <a:pt x="8378" y="60192"/>
                </a:cubicBezTo>
                <a:cubicBezTo>
                  <a:pt x="8499" y="60662"/>
                  <a:pt x="8636" y="61130"/>
                  <a:pt x="8790" y="61594"/>
                </a:cubicBezTo>
                <a:cubicBezTo>
                  <a:pt x="8551" y="61514"/>
                  <a:pt x="8318" y="61414"/>
                  <a:pt x="8096" y="61296"/>
                </a:cubicBezTo>
                <a:cubicBezTo>
                  <a:pt x="8047" y="61136"/>
                  <a:pt x="7996" y="60977"/>
                  <a:pt x="7953" y="60815"/>
                </a:cubicBezTo>
                <a:cubicBezTo>
                  <a:pt x="7851" y="60445"/>
                  <a:pt x="7764" y="60073"/>
                  <a:pt x="7690" y="59703"/>
                </a:cubicBezTo>
                <a:close/>
                <a:moveTo>
                  <a:pt x="63321" y="50818"/>
                </a:moveTo>
                <a:cubicBezTo>
                  <a:pt x="63705" y="50818"/>
                  <a:pt x="64080" y="50877"/>
                  <a:pt x="64433" y="50997"/>
                </a:cubicBezTo>
                <a:cubicBezTo>
                  <a:pt x="67412" y="52020"/>
                  <a:pt x="67591" y="55976"/>
                  <a:pt x="67218" y="59417"/>
                </a:cubicBezTo>
                <a:cubicBezTo>
                  <a:pt x="66897" y="60173"/>
                  <a:pt x="66576" y="60914"/>
                  <a:pt x="66253" y="61640"/>
                </a:cubicBezTo>
                <a:cubicBezTo>
                  <a:pt x="66909" y="58022"/>
                  <a:pt x="67247" y="53216"/>
                  <a:pt x="63874" y="51922"/>
                </a:cubicBezTo>
                <a:cubicBezTo>
                  <a:pt x="63467" y="51765"/>
                  <a:pt x="63028" y="51689"/>
                  <a:pt x="62577" y="51689"/>
                </a:cubicBezTo>
                <a:cubicBezTo>
                  <a:pt x="61583" y="51689"/>
                  <a:pt x="60529" y="52059"/>
                  <a:pt x="59623" y="52759"/>
                </a:cubicBezTo>
                <a:cubicBezTo>
                  <a:pt x="59597" y="52779"/>
                  <a:pt x="59574" y="52803"/>
                  <a:pt x="59548" y="52823"/>
                </a:cubicBezTo>
                <a:cubicBezTo>
                  <a:pt x="59569" y="52778"/>
                  <a:pt x="59591" y="52735"/>
                  <a:pt x="59613" y="52690"/>
                </a:cubicBezTo>
                <a:cubicBezTo>
                  <a:pt x="59838" y="52432"/>
                  <a:pt x="60082" y="52192"/>
                  <a:pt x="60344" y="51971"/>
                </a:cubicBezTo>
                <a:cubicBezTo>
                  <a:pt x="61247" y="51220"/>
                  <a:pt x="62316" y="50818"/>
                  <a:pt x="63321" y="50818"/>
                </a:cubicBezTo>
                <a:close/>
                <a:moveTo>
                  <a:pt x="15288" y="58618"/>
                </a:moveTo>
                <a:lnTo>
                  <a:pt x="15288" y="58618"/>
                </a:lnTo>
                <a:cubicBezTo>
                  <a:pt x="15263" y="58707"/>
                  <a:pt x="15237" y="58794"/>
                  <a:pt x="15212" y="58882"/>
                </a:cubicBezTo>
                <a:cubicBezTo>
                  <a:pt x="14464" y="59783"/>
                  <a:pt x="13510" y="60742"/>
                  <a:pt x="12322" y="61316"/>
                </a:cubicBezTo>
                <a:cubicBezTo>
                  <a:pt x="11825" y="61560"/>
                  <a:pt x="11290" y="61721"/>
                  <a:pt x="10741" y="61790"/>
                </a:cubicBezTo>
                <a:cubicBezTo>
                  <a:pt x="10629" y="61477"/>
                  <a:pt x="10523" y="61162"/>
                  <a:pt x="10424" y="60847"/>
                </a:cubicBezTo>
                <a:lnTo>
                  <a:pt x="10424" y="60847"/>
                </a:lnTo>
                <a:cubicBezTo>
                  <a:pt x="10532" y="60855"/>
                  <a:pt x="10641" y="60859"/>
                  <a:pt x="10750" y="60859"/>
                </a:cubicBezTo>
                <a:cubicBezTo>
                  <a:pt x="11410" y="60859"/>
                  <a:pt x="12087" y="60715"/>
                  <a:pt x="12757" y="60426"/>
                </a:cubicBezTo>
                <a:cubicBezTo>
                  <a:pt x="13746" y="60002"/>
                  <a:pt x="14586" y="59320"/>
                  <a:pt x="15288" y="58618"/>
                </a:cubicBezTo>
                <a:close/>
                <a:moveTo>
                  <a:pt x="8684" y="60360"/>
                </a:moveTo>
                <a:cubicBezTo>
                  <a:pt x="8888" y="60465"/>
                  <a:pt x="9099" y="60554"/>
                  <a:pt x="9316" y="60627"/>
                </a:cubicBezTo>
                <a:cubicBezTo>
                  <a:pt x="9432" y="61019"/>
                  <a:pt x="9556" y="61409"/>
                  <a:pt x="9691" y="61799"/>
                </a:cubicBezTo>
                <a:lnTo>
                  <a:pt x="9690" y="61799"/>
                </a:lnTo>
                <a:cubicBezTo>
                  <a:pt x="9488" y="61775"/>
                  <a:pt x="9286" y="61736"/>
                  <a:pt x="9088" y="61685"/>
                </a:cubicBezTo>
                <a:cubicBezTo>
                  <a:pt x="8940" y="61245"/>
                  <a:pt x="8803" y="60804"/>
                  <a:pt x="8684" y="60360"/>
                </a:cubicBezTo>
                <a:close/>
                <a:moveTo>
                  <a:pt x="9607" y="60713"/>
                </a:moveTo>
                <a:lnTo>
                  <a:pt x="9607" y="60713"/>
                </a:lnTo>
                <a:cubicBezTo>
                  <a:pt x="9784" y="60759"/>
                  <a:pt x="9966" y="60795"/>
                  <a:pt x="10148" y="60820"/>
                </a:cubicBezTo>
                <a:cubicBezTo>
                  <a:pt x="10251" y="61153"/>
                  <a:pt x="10363" y="61485"/>
                  <a:pt x="10478" y="61816"/>
                </a:cubicBezTo>
                <a:cubicBezTo>
                  <a:pt x="10373" y="61823"/>
                  <a:pt x="10266" y="61827"/>
                  <a:pt x="10160" y="61827"/>
                </a:cubicBezTo>
                <a:cubicBezTo>
                  <a:pt x="10096" y="61827"/>
                  <a:pt x="10032" y="61825"/>
                  <a:pt x="9968" y="61822"/>
                </a:cubicBezTo>
                <a:cubicBezTo>
                  <a:pt x="9838" y="61454"/>
                  <a:pt x="9719" y="61083"/>
                  <a:pt x="9607" y="60713"/>
                </a:cubicBezTo>
                <a:close/>
                <a:moveTo>
                  <a:pt x="6019" y="59769"/>
                </a:moveTo>
                <a:lnTo>
                  <a:pt x="6019" y="59769"/>
                </a:lnTo>
                <a:cubicBezTo>
                  <a:pt x="6245" y="60090"/>
                  <a:pt x="6501" y="60388"/>
                  <a:pt x="6785" y="60658"/>
                </a:cubicBezTo>
                <a:cubicBezTo>
                  <a:pt x="6889" y="61133"/>
                  <a:pt x="7018" y="61608"/>
                  <a:pt x="7166" y="62083"/>
                </a:cubicBezTo>
                <a:cubicBezTo>
                  <a:pt x="7200" y="62190"/>
                  <a:pt x="7238" y="62295"/>
                  <a:pt x="7274" y="62400"/>
                </a:cubicBezTo>
                <a:cubicBezTo>
                  <a:pt x="7252" y="62387"/>
                  <a:pt x="7230" y="62376"/>
                  <a:pt x="7210" y="62364"/>
                </a:cubicBezTo>
                <a:cubicBezTo>
                  <a:pt x="6934" y="62196"/>
                  <a:pt x="6672" y="62003"/>
                  <a:pt x="6430" y="61789"/>
                </a:cubicBezTo>
                <a:cubicBezTo>
                  <a:pt x="6257" y="61124"/>
                  <a:pt x="6120" y="60449"/>
                  <a:pt x="6019" y="59769"/>
                </a:cubicBezTo>
                <a:close/>
                <a:moveTo>
                  <a:pt x="68234" y="58497"/>
                </a:moveTo>
                <a:lnTo>
                  <a:pt x="68234" y="58497"/>
                </a:lnTo>
                <a:cubicBezTo>
                  <a:pt x="68214" y="58772"/>
                  <a:pt x="68190" y="59044"/>
                  <a:pt x="68162" y="59312"/>
                </a:cubicBezTo>
                <a:lnTo>
                  <a:pt x="68160" y="59311"/>
                </a:lnTo>
                <a:cubicBezTo>
                  <a:pt x="67890" y="60088"/>
                  <a:pt x="67622" y="60849"/>
                  <a:pt x="67353" y="61593"/>
                </a:cubicBezTo>
                <a:lnTo>
                  <a:pt x="66997" y="62585"/>
                </a:lnTo>
                <a:cubicBezTo>
                  <a:pt x="67083" y="62105"/>
                  <a:pt x="67176" y="61576"/>
                  <a:pt x="67262" y="61014"/>
                </a:cubicBezTo>
                <a:cubicBezTo>
                  <a:pt x="67588" y="60195"/>
                  <a:pt x="67912" y="59355"/>
                  <a:pt x="68234" y="58497"/>
                </a:cubicBezTo>
                <a:close/>
                <a:moveTo>
                  <a:pt x="4138" y="57405"/>
                </a:moveTo>
                <a:lnTo>
                  <a:pt x="4138" y="57405"/>
                </a:lnTo>
                <a:cubicBezTo>
                  <a:pt x="4168" y="58469"/>
                  <a:pt x="4474" y="59509"/>
                  <a:pt x="4993" y="60412"/>
                </a:cubicBezTo>
                <a:cubicBezTo>
                  <a:pt x="5115" y="61199"/>
                  <a:pt x="5285" y="61980"/>
                  <a:pt x="5502" y="62747"/>
                </a:cubicBezTo>
                <a:cubicBezTo>
                  <a:pt x="5132" y="62381"/>
                  <a:pt x="4810" y="61971"/>
                  <a:pt x="4543" y="61525"/>
                </a:cubicBezTo>
                <a:cubicBezTo>
                  <a:pt x="4275" y="60125"/>
                  <a:pt x="4155" y="58739"/>
                  <a:pt x="4138" y="57405"/>
                </a:cubicBezTo>
                <a:close/>
                <a:moveTo>
                  <a:pt x="15033" y="59477"/>
                </a:moveTo>
                <a:lnTo>
                  <a:pt x="15033" y="59477"/>
                </a:lnTo>
                <a:cubicBezTo>
                  <a:pt x="15016" y="59530"/>
                  <a:pt x="15002" y="59584"/>
                  <a:pt x="14985" y="59636"/>
                </a:cubicBezTo>
                <a:cubicBezTo>
                  <a:pt x="14238" y="60642"/>
                  <a:pt x="13259" y="61758"/>
                  <a:pt x="11989" y="62440"/>
                </a:cubicBezTo>
                <a:cubicBezTo>
                  <a:pt x="11710" y="62589"/>
                  <a:pt x="11419" y="62714"/>
                  <a:pt x="11119" y="62815"/>
                </a:cubicBezTo>
                <a:cubicBezTo>
                  <a:pt x="11018" y="62555"/>
                  <a:pt x="10921" y="62295"/>
                  <a:pt x="10827" y="62034"/>
                </a:cubicBezTo>
                <a:cubicBezTo>
                  <a:pt x="11386" y="61957"/>
                  <a:pt x="11927" y="61792"/>
                  <a:pt x="12433" y="61545"/>
                </a:cubicBezTo>
                <a:cubicBezTo>
                  <a:pt x="13472" y="61043"/>
                  <a:pt x="14329" y="60263"/>
                  <a:pt x="15033" y="59477"/>
                </a:cubicBezTo>
                <a:close/>
                <a:moveTo>
                  <a:pt x="7113" y="60946"/>
                </a:moveTo>
                <a:cubicBezTo>
                  <a:pt x="7247" y="61056"/>
                  <a:pt x="7388" y="61162"/>
                  <a:pt x="7533" y="61258"/>
                </a:cubicBezTo>
                <a:cubicBezTo>
                  <a:pt x="7647" y="61333"/>
                  <a:pt x="7763" y="61403"/>
                  <a:pt x="7880" y="61468"/>
                </a:cubicBezTo>
                <a:cubicBezTo>
                  <a:pt x="8025" y="61940"/>
                  <a:pt x="8184" y="62407"/>
                  <a:pt x="8360" y="62872"/>
                </a:cubicBezTo>
                <a:cubicBezTo>
                  <a:pt x="8098" y="62795"/>
                  <a:pt x="7845" y="62696"/>
                  <a:pt x="7599" y="62574"/>
                </a:cubicBezTo>
                <a:cubicBezTo>
                  <a:pt x="7534" y="62386"/>
                  <a:pt x="7467" y="62197"/>
                  <a:pt x="7406" y="62008"/>
                </a:cubicBezTo>
                <a:cubicBezTo>
                  <a:pt x="7297" y="61654"/>
                  <a:pt x="7200" y="61301"/>
                  <a:pt x="7113" y="60946"/>
                </a:cubicBezTo>
                <a:close/>
                <a:moveTo>
                  <a:pt x="10568" y="62065"/>
                </a:moveTo>
                <a:cubicBezTo>
                  <a:pt x="10667" y="62339"/>
                  <a:pt x="10767" y="62614"/>
                  <a:pt x="10873" y="62889"/>
                </a:cubicBezTo>
                <a:cubicBezTo>
                  <a:pt x="10722" y="62930"/>
                  <a:pt x="10568" y="62964"/>
                  <a:pt x="10412" y="62992"/>
                </a:cubicBezTo>
                <a:cubicBezTo>
                  <a:pt x="10292" y="62688"/>
                  <a:pt x="10173" y="62386"/>
                  <a:pt x="10062" y="62080"/>
                </a:cubicBezTo>
                <a:lnTo>
                  <a:pt x="10062" y="62080"/>
                </a:lnTo>
                <a:cubicBezTo>
                  <a:pt x="10095" y="62081"/>
                  <a:pt x="10128" y="62081"/>
                  <a:pt x="10161" y="62081"/>
                </a:cubicBezTo>
                <a:cubicBezTo>
                  <a:pt x="10296" y="62081"/>
                  <a:pt x="10433" y="62076"/>
                  <a:pt x="10568" y="62065"/>
                </a:cubicBezTo>
                <a:close/>
                <a:moveTo>
                  <a:pt x="8193" y="61628"/>
                </a:moveTo>
                <a:lnTo>
                  <a:pt x="8193" y="61628"/>
                </a:lnTo>
                <a:cubicBezTo>
                  <a:pt x="8420" y="61736"/>
                  <a:pt x="8653" y="61824"/>
                  <a:pt x="8892" y="61895"/>
                </a:cubicBezTo>
                <a:cubicBezTo>
                  <a:pt x="9025" y="62281"/>
                  <a:pt x="9164" y="62666"/>
                  <a:pt x="9316" y="63048"/>
                </a:cubicBezTo>
                <a:cubicBezTo>
                  <a:pt x="9096" y="63031"/>
                  <a:pt x="8877" y="62998"/>
                  <a:pt x="8662" y="62950"/>
                </a:cubicBezTo>
                <a:cubicBezTo>
                  <a:pt x="8493" y="62512"/>
                  <a:pt x="8334" y="62072"/>
                  <a:pt x="8193" y="61628"/>
                </a:cubicBezTo>
                <a:close/>
                <a:moveTo>
                  <a:pt x="9187" y="61971"/>
                </a:moveTo>
                <a:lnTo>
                  <a:pt x="9187" y="61971"/>
                </a:lnTo>
                <a:cubicBezTo>
                  <a:pt x="9384" y="62015"/>
                  <a:pt x="9583" y="62046"/>
                  <a:pt x="9786" y="62065"/>
                </a:cubicBezTo>
                <a:cubicBezTo>
                  <a:pt x="9901" y="62387"/>
                  <a:pt x="10026" y="62708"/>
                  <a:pt x="10153" y="63029"/>
                </a:cubicBezTo>
                <a:cubicBezTo>
                  <a:pt x="9981" y="63049"/>
                  <a:pt x="9807" y="63059"/>
                  <a:pt x="9634" y="63059"/>
                </a:cubicBezTo>
                <a:cubicBezTo>
                  <a:pt x="9621" y="63059"/>
                  <a:pt x="9607" y="63058"/>
                  <a:pt x="9594" y="63058"/>
                </a:cubicBezTo>
                <a:cubicBezTo>
                  <a:pt x="9449" y="62697"/>
                  <a:pt x="9315" y="62335"/>
                  <a:pt x="9187" y="61971"/>
                </a:cubicBezTo>
                <a:close/>
                <a:moveTo>
                  <a:pt x="14748" y="60352"/>
                </a:moveTo>
                <a:lnTo>
                  <a:pt x="14748" y="60352"/>
                </a:lnTo>
                <a:cubicBezTo>
                  <a:pt x="14746" y="60360"/>
                  <a:pt x="14743" y="60368"/>
                  <a:pt x="14740" y="60375"/>
                </a:cubicBezTo>
                <a:cubicBezTo>
                  <a:pt x="14002" y="61483"/>
                  <a:pt x="13006" y="62767"/>
                  <a:pt x="11654" y="63561"/>
                </a:cubicBezTo>
                <a:cubicBezTo>
                  <a:pt x="11591" y="63600"/>
                  <a:pt x="11524" y="63634"/>
                  <a:pt x="11460" y="63669"/>
                </a:cubicBezTo>
                <a:cubicBezTo>
                  <a:pt x="11376" y="63464"/>
                  <a:pt x="11293" y="63259"/>
                  <a:pt x="11211" y="63052"/>
                </a:cubicBezTo>
                <a:cubicBezTo>
                  <a:pt x="11520" y="62947"/>
                  <a:pt x="11821" y="62818"/>
                  <a:pt x="12109" y="62662"/>
                </a:cubicBezTo>
                <a:cubicBezTo>
                  <a:pt x="13183" y="62086"/>
                  <a:pt x="14050" y="61215"/>
                  <a:pt x="14748" y="60352"/>
                </a:cubicBezTo>
                <a:close/>
                <a:moveTo>
                  <a:pt x="5343" y="60963"/>
                </a:moveTo>
                <a:cubicBezTo>
                  <a:pt x="5596" y="61313"/>
                  <a:pt x="5885" y="61637"/>
                  <a:pt x="6206" y="61927"/>
                </a:cubicBezTo>
                <a:cubicBezTo>
                  <a:pt x="6326" y="62379"/>
                  <a:pt x="6465" y="62832"/>
                  <a:pt x="6624" y="63282"/>
                </a:cubicBezTo>
                <a:cubicBezTo>
                  <a:pt x="6673" y="63421"/>
                  <a:pt x="6729" y="63558"/>
                  <a:pt x="6781" y="63697"/>
                </a:cubicBezTo>
                <a:cubicBezTo>
                  <a:pt x="6769" y="63691"/>
                  <a:pt x="6758" y="63686"/>
                  <a:pt x="6746" y="63679"/>
                </a:cubicBezTo>
                <a:cubicBezTo>
                  <a:pt x="6433" y="63506"/>
                  <a:pt x="6137" y="63302"/>
                  <a:pt x="5862" y="63071"/>
                </a:cubicBezTo>
                <a:cubicBezTo>
                  <a:pt x="5649" y="62378"/>
                  <a:pt x="5476" y="61674"/>
                  <a:pt x="5343" y="60963"/>
                </a:cubicBezTo>
                <a:close/>
                <a:moveTo>
                  <a:pt x="10967" y="63125"/>
                </a:moveTo>
                <a:cubicBezTo>
                  <a:pt x="11054" y="63345"/>
                  <a:pt x="11142" y="63566"/>
                  <a:pt x="11233" y="63785"/>
                </a:cubicBezTo>
                <a:cubicBezTo>
                  <a:pt x="11095" y="63851"/>
                  <a:pt x="10958" y="63912"/>
                  <a:pt x="10819" y="63966"/>
                </a:cubicBezTo>
                <a:cubicBezTo>
                  <a:pt x="10714" y="63722"/>
                  <a:pt x="10609" y="63476"/>
                  <a:pt x="10509" y="63231"/>
                </a:cubicBezTo>
                <a:lnTo>
                  <a:pt x="10508" y="63231"/>
                </a:lnTo>
                <a:cubicBezTo>
                  <a:pt x="10662" y="63203"/>
                  <a:pt x="10815" y="63168"/>
                  <a:pt x="10967" y="63125"/>
                </a:cubicBezTo>
                <a:close/>
                <a:moveTo>
                  <a:pt x="4441" y="51408"/>
                </a:moveTo>
                <a:lnTo>
                  <a:pt x="4441" y="51408"/>
                </a:lnTo>
                <a:cubicBezTo>
                  <a:pt x="4273" y="52280"/>
                  <a:pt x="4126" y="53233"/>
                  <a:pt x="4026" y="54245"/>
                </a:cubicBezTo>
                <a:cubicBezTo>
                  <a:pt x="3637" y="55626"/>
                  <a:pt x="3336" y="57043"/>
                  <a:pt x="3384" y="58496"/>
                </a:cubicBezTo>
                <a:cubicBezTo>
                  <a:pt x="3421" y="59602"/>
                  <a:pt x="3751" y="60679"/>
                  <a:pt x="4300" y="61611"/>
                </a:cubicBezTo>
                <a:cubicBezTo>
                  <a:pt x="4459" y="62437"/>
                  <a:pt x="4669" y="63251"/>
                  <a:pt x="4928" y="64050"/>
                </a:cubicBezTo>
                <a:cubicBezTo>
                  <a:pt x="3768" y="62970"/>
                  <a:pt x="3004" y="61423"/>
                  <a:pt x="2887" y="59783"/>
                </a:cubicBezTo>
                <a:cubicBezTo>
                  <a:pt x="2745" y="57785"/>
                  <a:pt x="3268" y="55814"/>
                  <a:pt x="3774" y="53910"/>
                </a:cubicBezTo>
                <a:lnTo>
                  <a:pt x="4441" y="51408"/>
                </a:lnTo>
                <a:close/>
                <a:moveTo>
                  <a:pt x="67105" y="60324"/>
                </a:moveTo>
                <a:lnTo>
                  <a:pt x="67105" y="60324"/>
                </a:lnTo>
                <a:cubicBezTo>
                  <a:pt x="67077" y="60536"/>
                  <a:pt x="67046" y="60742"/>
                  <a:pt x="67015" y="60946"/>
                </a:cubicBezTo>
                <a:cubicBezTo>
                  <a:pt x="66770" y="61563"/>
                  <a:pt x="66526" y="62168"/>
                  <a:pt x="66283" y="62764"/>
                </a:cubicBezTo>
                <a:lnTo>
                  <a:pt x="66283" y="62762"/>
                </a:lnTo>
                <a:lnTo>
                  <a:pt x="65752" y="64060"/>
                </a:lnTo>
                <a:lnTo>
                  <a:pt x="65753" y="64052"/>
                </a:lnTo>
                <a:cubicBezTo>
                  <a:pt x="65841" y="63657"/>
                  <a:pt x="65940" y="63213"/>
                  <a:pt x="66039" y="62734"/>
                </a:cubicBezTo>
                <a:cubicBezTo>
                  <a:pt x="66394" y="61951"/>
                  <a:pt x="66749" y="61147"/>
                  <a:pt x="67105" y="60324"/>
                </a:cubicBezTo>
                <a:close/>
                <a:moveTo>
                  <a:pt x="6548" y="62214"/>
                </a:moveTo>
                <a:lnTo>
                  <a:pt x="6548" y="62214"/>
                </a:lnTo>
                <a:cubicBezTo>
                  <a:pt x="6718" y="62347"/>
                  <a:pt x="6896" y="62469"/>
                  <a:pt x="7079" y="62582"/>
                </a:cubicBezTo>
                <a:cubicBezTo>
                  <a:pt x="7183" y="62645"/>
                  <a:pt x="7288" y="62702"/>
                  <a:pt x="7394" y="62756"/>
                </a:cubicBezTo>
                <a:cubicBezTo>
                  <a:pt x="7559" y="63227"/>
                  <a:pt x="7740" y="63691"/>
                  <a:pt x="7936" y="64152"/>
                </a:cubicBezTo>
                <a:cubicBezTo>
                  <a:pt x="7655" y="64080"/>
                  <a:pt x="7380" y="63983"/>
                  <a:pt x="7116" y="63864"/>
                </a:cubicBezTo>
                <a:cubicBezTo>
                  <a:pt x="7030" y="63642"/>
                  <a:pt x="6942" y="63421"/>
                  <a:pt x="6863" y="63197"/>
                </a:cubicBezTo>
                <a:lnTo>
                  <a:pt x="6863" y="63199"/>
                </a:lnTo>
                <a:cubicBezTo>
                  <a:pt x="6748" y="62872"/>
                  <a:pt x="6643" y="62543"/>
                  <a:pt x="6548" y="62214"/>
                </a:cubicBezTo>
                <a:close/>
                <a:moveTo>
                  <a:pt x="10251" y="63273"/>
                </a:moveTo>
                <a:cubicBezTo>
                  <a:pt x="10358" y="63532"/>
                  <a:pt x="10467" y="63791"/>
                  <a:pt x="10580" y="64050"/>
                </a:cubicBezTo>
                <a:cubicBezTo>
                  <a:pt x="10415" y="64104"/>
                  <a:pt x="10247" y="64151"/>
                  <a:pt x="10079" y="64188"/>
                </a:cubicBezTo>
                <a:cubicBezTo>
                  <a:pt x="9948" y="63898"/>
                  <a:pt x="9819" y="63608"/>
                  <a:pt x="9698" y="63314"/>
                </a:cubicBezTo>
                <a:lnTo>
                  <a:pt x="9698" y="63313"/>
                </a:lnTo>
                <a:cubicBezTo>
                  <a:pt x="9883" y="63310"/>
                  <a:pt x="10068" y="63296"/>
                  <a:pt x="10251" y="63273"/>
                </a:cubicBezTo>
                <a:close/>
                <a:moveTo>
                  <a:pt x="8772" y="63233"/>
                </a:moveTo>
                <a:lnTo>
                  <a:pt x="8772" y="63233"/>
                </a:lnTo>
                <a:cubicBezTo>
                  <a:pt x="8986" y="63273"/>
                  <a:pt x="9204" y="63299"/>
                  <a:pt x="9421" y="63308"/>
                </a:cubicBezTo>
                <a:cubicBezTo>
                  <a:pt x="9548" y="63619"/>
                  <a:pt x="9683" y="63929"/>
                  <a:pt x="9820" y="64237"/>
                </a:cubicBezTo>
                <a:lnTo>
                  <a:pt x="9820" y="64237"/>
                </a:lnTo>
                <a:cubicBezTo>
                  <a:pt x="9622" y="64270"/>
                  <a:pt x="9421" y="64290"/>
                  <a:pt x="9221" y="64296"/>
                </a:cubicBezTo>
                <a:cubicBezTo>
                  <a:pt x="9062" y="63944"/>
                  <a:pt x="8915" y="63589"/>
                  <a:pt x="8772" y="63233"/>
                </a:cubicBezTo>
                <a:close/>
                <a:moveTo>
                  <a:pt x="7713" y="62907"/>
                </a:moveTo>
                <a:lnTo>
                  <a:pt x="7713" y="62907"/>
                </a:lnTo>
                <a:cubicBezTo>
                  <a:pt x="7959" y="63015"/>
                  <a:pt x="8213" y="63102"/>
                  <a:pt x="8474" y="63168"/>
                </a:cubicBezTo>
                <a:cubicBezTo>
                  <a:pt x="8622" y="63547"/>
                  <a:pt x="8776" y="63924"/>
                  <a:pt x="8942" y="64297"/>
                </a:cubicBezTo>
                <a:cubicBezTo>
                  <a:pt x="8707" y="64290"/>
                  <a:pt x="8472" y="64263"/>
                  <a:pt x="8241" y="64220"/>
                </a:cubicBezTo>
                <a:cubicBezTo>
                  <a:pt x="8053" y="63785"/>
                  <a:pt x="7874" y="63348"/>
                  <a:pt x="7713" y="62907"/>
                </a:cubicBezTo>
                <a:close/>
                <a:moveTo>
                  <a:pt x="14194" y="61573"/>
                </a:moveTo>
                <a:lnTo>
                  <a:pt x="14194" y="61573"/>
                </a:lnTo>
                <a:cubicBezTo>
                  <a:pt x="13580" y="62538"/>
                  <a:pt x="12788" y="63591"/>
                  <a:pt x="11757" y="64376"/>
                </a:cubicBezTo>
                <a:cubicBezTo>
                  <a:pt x="11691" y="64219"/>
                  <a:pt x="11622" y="64063"/>
                  <a:pt x="11557" y="63907"/>
                </a:cubicBezTo>
                <a:cubicBezTo>
                  <a:pt x="11632" y="63867"/>
                  <a:pt x="11710" y="63827"/>
                  <a:pt x="11784" y="63782"/>
                </a:cubicBezTo>
                <a:cubicBezTo>
                  <a:pt x="12757" y="63210"/>
                  <a:pt x="13547" y="62396"/>
                  <a:pt x="14194" y="61573"/>
                </a:cubicBezTo>
                <a:close/>
                <a:moveTo>
                  <a:pt x="11328" y="64023"/>
                </a:moveTo>
                <a:cubicBezTo>
                  <a:pt x="11399" y="64191"/>
                  <a:pt x="11473" y="64357"/>
                  <a:pt x="11546" y="64526"/>
                </a:cubicBezTo>
                <a:cubicBezTo>
                  <a:pt x="11472" y="64578"/>
                  <a:pt x="11401" y="64637"/>
                  <a:pt x="11324" y="64686"/>
                </a:cubicBezTo>
                <a:cubicBezTo>
                  <a:pt x="11276" y="64715"/>
                  <a:pt x="11228" y="64743"/>
                  <a:pt x="11180" y="64771"/>
                </a:cubicBezTo>
                <a:cubicBezTo>
                  <a:pt x="11094" y="64580"/>
                  <a:pt x="11005" y="64392"/>
                  <a:pt x="10920" y="64201"/>
                </a:cubicBezTo>
                <a:lnTo>
                  <a:pt x="10920" y="64201"/>
                </a:lnTo>
                <a:cubicBezTo>
                  <a:pt x="11057" y="64147"/>
                  <a:pt x="11194" y="64087"/>
                  <a:pt x="11328" y="64023"/>
                </a:cubicBezTo>
                <a:close/>
                <a:moveTo>
                  <a:pt x="13649" y="62799"/>
                </a:moveTo>
                <a:cubicBezTo>
                  <a:pt x="13205" y="63527"/>
                  <a:pt x="12666" y="64288"/>
                  <a:pt x="12006" y="64950"/>
                </a:cubicBezTo>
                <a:cubicBezTo>
                  <a:pt x="11956" y="64839"/>
                  <a:pt x="11910" y="64725"/>
                  <a:pt x="11861" y="64614"/>
                </a:cubicBezTo>
                <a:cubicBezTo>
                  <a:pt x="12558" y="64091"/>
                  <a:pt x="13149" y="63456"/>
                  <a:pt x="13649" y="62799"/>
                </a:cubicBezTo>
                <a:close/>
                <a:moveTo>
                  <a:pt x="4680" y="62180"/>
                </a:moveTo>
                <a:cubicBezTo>
                  <a:pt x="4961" y="62562"/>
                  <a:pt x="5283" y="62910"/>
                  <a:pt x="5641" y="63220"/>
                </a:cubicBezTo>
                <a:cubicBezTo>
                  <a:pt x="5772" y="63642"/>
                  <a:pt x="5919" y="64063"/>
                  <a:pt x="6083" y="64482"/>
                </a:cubicBezTo>
                <a:cubicBezTo>
                  <a:pt x="6152" y="64658"/>
                  <a:pt x="6228" y="64831"/>
                  <a:pt x="6302" y="65006"/>
                </a:cubicBezTo>
                <a:lnTo>
                  <a:pt x="6282" y="64998"/>
                </a:lnTo>
                <a:cubicBezTo>
                  <a:pt x="5937" y="64823"/>
                  <a:pt x="5610" y="64614"/>
                  <a:pt x="5306" y="64374"/>
                </a:cubicBezTo>
                <a:cubicBezTo>
                  <a:pt x="5055" y="63655"/>
                  <a:pt x="4847" y="62923"/>
                  <a:pt x="4680" y="62180"/>
                </a:cubicBezTo>
                <a:close/>
                <a:moveTo>
                  <a:pt x="10680" y="64287"/>
                </a:moveTo>
                <a:cubicBezTo>
                  <a:pt x="10771" y="64492"/>
                  <a:pt x="10866" y="64695"/>
                  <a:pt x="10960" y="64899"/>
                </a:cubicBezTo>
                <a:cubicBezTo>
                  <a:pt x="10812" y="64981"/>
                  <a:pt x="10662" y="65053"/>
                  <a:pt x="10511" y="65118"/>
                </a:cubicBezTo>
                <a:cubicBezTo>
                  <a:pt x="10400" y="64889"/>
                  <a:pt x="10289" y="64658"/>
                  <a:pt x="10184" y="64427"/>
                </a:cubicBezTo>
                <a:lnTo>
                  <a:pt x="10184" y="64427"/>
                </a:lnTo>
                <a:cubicBezTo>
                  <a:pt x="10349" y="64388"/>
                  <a:pt x="10516" y="64342"/>
                  <a:pt x="10680" y="64287"/>
                </a:cubicBezTo>
                <a:close/>
                <a:moveTo>
                  <a:pt x="13090" y="64081"/>
                </a:moveTo>
                <a:lnTo>
                  <a:pt x="13090" y="64081"/>
                </a:lnTo>
                <a:cubicBezTo>
                  <a:pt x="12822" y="64535"/>
                  <a:pt x="12526" y="64970"/>
                  <a:pt x="12205" y="65387"/>
                </a:cubicBezTo>
                <a:cubicBezTo>
                  <a:pt x="12174" y="65322"/>
                  <a:pt x="12146" y="65259"/>
                  <a:pt x="12117" y="65194"/>
                </a:cubicBezTo>
                <a:cubicBezTo>
                  <a:pt x="12469" y="64848"/>
                  <a:pt x="12794" y="64476"/>
                  <a:pt x="13090" y="64081"/>
                </a:cubicBezTo>
                <a:close/>
                <a:moveTo>
                  <a:pt x="9929" y="64479"/>
                </a:moveTo>
                <a:cubicBezTo>
                  <a:pt x="10040" y="64726"/>
                  <a:pt x="10157" y="64970"/>
                  <a:pt x="10276" y="65215"/>
                </a:cubicBezTo>
                <a:cubicBezTo>
                  <a:pt x="10100" y="65282"/>
                  <a:pt x="9921" y="65339"/>
                  <a:pt x="9739" y="65387"/>
                </a:cubicBezTo>
                <a:lnTo>
                  <a:pt x="9739" y="65388"/>
                </a:lnTo>
                <a:cubicBezTo>
                  <a:pt x="9600" y="65109"/>
                  <a:pt x="9463" y="64828"/>
                  <a:pt x="9335" y="64547"/>
                </a:cubicBezTo>
                <a:cubicBezTo>
                  <a:pt x="9534" y="64536"/>
                  <a:pt x="9732" y="64515"/>
                  <a:pt x="9929" y="64479"/>
                </a:cubicBezTo>
                <a:close/>
                <a:moveTo>
                  <a:pt x="11649" y="64763"/>
                </a:moveTo>
                <a:cubicBezTo>
                  <a:pt x="11702" y="64887"/>
                  <a:pt x="11756" y="65009"/>
                  <a:pt x="11810" y="65132"/>
                </a:cubicBezTo>
                <a:cubicBezTo>
                  <a:pt x="11703" y="65231"/>
                  <a:pt x="11598" y="65331"/>
                  <a:pt x="11487" y="65425"/>
                </a:cubicBezTo>
                <a:cubicBezTo>
                  <a:pt x="11419" y="65285"/>
                  <a:pt x="11353" y="65144"/>
                  <a:pt x="11287" y="65002"/>
                </a:cubicBezTo>
                <a:cubicBezTo>
                  <a:pt x="11344" y="64968"/>
                  <a:pt x="11402" y="64936"/>
                  <a:pt x="11460" y="64899"/>
                </a:cubicBezTo>
                <a:cubicBezTo>
                  <a:pt x="11526" y="64857"/>
                  <a:pt x="11585" y="64808"/>
                  <a:pt x="11649" y="64763"/>
                </a:cubicBezTo>
                <a:close/>
                <a:moveTo>
                  <a:pt x="5998" y="63501"/>
                </a:moveTo>
                <a:cubicBezTo>
                  <a:pt x="6198" y="63648"/>
                  <a:pt x="6407" y="63782"/>
                  <a:pt x="6624" y="63902"/>
                </a:cubicBezTo>
                <a:cubicBezTo>
                  <a:pt x="6720" y="63956"/>
                  <a:pt x="6817" y="64006"/>
                  <a:pt x="6916" y="64052"/>
                </a:cubicBezTo>
                <a:cubicBezTo>
                  <a:pt x="7099" y="64518"/>
                  <a:pt x="7301" y="64978"/>
                  <a:pt x="7516" y="65434"/>
                </a:cubicBezTo>
                <a:cubicBezTo>
                  <a:pt x="7217" y="65368"/>
                  <a:pt x="6923" y="65277"/>
                  <a:pt x="6641" y="65160"/>
                </a:cubicBezTo>
                <a:cubicBezTo>
                  <a:pt x="6530" y="64904"/>
                  <a:pt x="6422" y="64649"/>
                  <a:pt x="6319" y="64390"/>
                </a:cubicBezTo>
                <a:cubicBezTo>
                  <a:pt x="6203" y="64094"/>
                  <a:pt x="6096" y="63797"/>
                  <a:pt x="5998" y="63501"/>
                </a:cubicBezTo>
                <a:close/>
                <a:moveTo>
                  <a:pt x="8361" y="64499"/>
                </a:moveTo>
                <a:lnTo>
                  <a:pt x="8361" y="64499"/>
                </a:lnTo>
                <a:cubicBezTo>
                  <a:pt x="8591" y="64533"/>
                  <a:pt x="8824" y="64552"/>
                  <a:pt x="9057" y="64553"/>
                </a:cubicBezTo>
                <a:lnTo>
                  <a:pt x="9057" y="64555"/>
                </a:lnTo>
                <a:cubicBezTo>
                  <a:pt x="9195" y="64854"/>
                  <a:pt x="9340" y="65152"/>
                  <a:pt x="9486" y="65448"/>
                </a:cubicBezTo>
                <a:cubicBezTo>
                  <a:pt x="9275" y="65492"/>
                  <a:pt x="9062" y="65521"/>
                  <a:pt x="8847" y="65535"/>
                </a:cubicBezTo>
                <a:cubicBezTo>
                  <a:pt x="8676" y="65192"/>
                  <a:pt x="8516" y="64847"/>
                  <a:pt x="8361" y="64499"/>
                </a:cubicBezTo>
                <a:close/>
                <a:moveTo>
                  <a:pt x="7246" y="64195"/>
                </a:moveTo>
                <a:cubicBezTo>
                  <a:pt x="7510" y="64300"/>
                  <a:pt x="7783" y="64384"/>
                  <a:pt x="8061" y="64442"/>
                </a:cubicBezTo>
                <a:cubicBezTo>
                  <a:pt x="8223" y="64813"/>
                  <a:pt x="8389" y="65180"/>
                  <a:pt x="8568" y="65546"/>
                </a:cubicBezTo>
                <a:lnTo>
                  <a:pt x="8528" y="65546"/>
                </a:lnTo>
                <a:cubicBezTo>
                  <a:pt x="8292" y="65544"/>
                  <a:pt x="8056" y="65525"/>
                  <a:pt x="7824" y="65490"/>
                </a:cubicBezTo>
                <a:cubicBezTo>
                  <a:pt x="7619" y="65063"/>
                  <a:pt x="7425" y="64632"/>
                  <a:pt x="7246" y="64195"/>
                </a:cubicBezTo>
                <a:close/>
                <a:moveTo>
                  <a:pt x="62576" y="51942"/>
                </a:moveTo>
                <a:cubicBezTo>
                  <a:pt x="62997" y="51942"/>
                  <a:pt x="63405" y="52012"/>
                  <a:pt x="63783" y="52158"/>
                </a:cubicBezTo>
                <a:cubicBezTo>
                  <a:pt x="67313" y="53512"/>
                  <a:pt x="66539" y="59064"/>
                  <a:pt x="65798" y="62656"/>
                </a:cubicBezTo>
                <a:cubicBezTo>
                  <a:pt x="65602" y="63086"/>
                  <a:pt x="65406" y="63514"/>
                  <a:pt x="65213" y="63933"/>
                </a:cubicBezTo>
                <a:lnTo>
                  <a:pt x="64436" y="65617"/>
                </a:lnTo>
                <a:cubicBezTo>
                  <a:pt x="64493" y="65413"/>
                  <a:pt x="64548" y="65212"/>
                  <a:pt x="64599" y="65015"/>
                </a:cubicBezTo>
                <a:lnTo>
                  <a:pt x="64616" y="64955"/>
                </a:lnTo>
                <a:cubicBezTo>
                  <a:pt x="65479" y="61662"/>
                  <a:pt x="67272" y="54813"/>
                  <a:pt x="63232" y="53083"/>
                </a:cubicBezTo>
                <a:cubicBezTo>
                  <a:pt x="62799" y="52898"/>
                  <a:pt x="62324" y="52808"/>
                  <a:pt x="61833" y="52808"/>
                </a:cubicBezTo>
                <a:cubicBezTo>
                  <a:pt x="60946" y="52808"/>
                  <a:pt x="60008" y="53103"/>
                  <a:pt x="59173" y="53670"/>
                </a:cubicBezTo>
                <a:cubicBezTo>
                  <a:pt x="59213" y="53574"/>
                  <a:pt x="59255" y="53475"/>
                  <a:pt x="59296" y="53378"/>
                </a:cubicBezTo>
                <a:cubicBezTo>
                  <a:pt x="59449" y="53230"/>
                  <a:pt x="59611" y="53091"/>
                  <a:pt x="59778" y="52962"/>
                </a:cubicBezTo>
                <a:lnTo>
                  <a:pt x="59779" y="52960"/>
                </a:lnTo>
                <a:cubicBezTo>
                  <a:pt x="60641" y="52294"/>
                  <a:pt x="61639" y="51942"/>
                  <a:pt x="62576" y="51942"/>
                </a:cubicBezTo>
                <a:close/>
                <a:moveTo>
                  <a:pt x="12601" y="65279"/>
                </a:moveTo>
                <a:lnTo>
                  <a:pt x="12601" y="65279"/>
                </a:lnTo>
                <a:cubicBezTo>
                  <a:pt x="12521" y="65419"/>
                  <a:pt x="12433" y="65559"/>
                  <a:pt x="12345" y="65700"/>
                </a:cubicBezTo>
                <a:cubicBezTo>
                  <a:pt x="12339" y="65683"/>
                  <a:pt x="12331" y="65666"/>
                  <a:pt x="12324" y="65649"/>
                </a:cubicBezTo>
                <a:cubicBezTo>
                  <a:pt x="12421" y="65527"/>
                  <a:pt x="12510" y="65402"/>
                  <a:pt x="12601" y="65279"/>
                </a:cubicBezTo>
                <a:close/>
                <a:moveTo>
                  <a:pt x="11065" y="65129"/>
                </a:moveTo>
                <a:cubicBezTo>
                  <a:pt x="11136" y="65282"/>
                  <a:pt x="11208" y="65433"/>
                  <a:pt x="11281" y="65584"/>
                </a:cubicBezTo>
                <a:cubicBezTo>
                  <a:pt x="11185" y="65658"/>
                  <a:pt x="11092" y="65737"/>
                  <a:pt x="10991" y="65808"/>
                </a:cubicBezTo>
                <a:cubicBezTo>
                  <a:pt x="10955" y="65831"/>
                  <a:pt x="10921" y="65853"/>
                  <a:pt x="10886" y="65876"/>
                </a:cubicBezTo>
                <a:cubicBezTo>
                  <a:pt x="10796" y="65700"/>
                  <a:pt x="10707" y="65524"/>
                  <a:pt x="10620" y="65348"/>
                </a:cubicBezTo>
                <a:cubicBezTo>
                  <a:pt x="10770" y="65282"/>
                  <a:pt x="10918" y="65209"/>
                  <a:pt x="11065" y="65129"/>
                </a:cubicBezTo>
                <a:close/>
                <a:moveTo>
                  <a:pt x="11921" y="65376"/>
                </a:moveTo>
                <a:cubicBezTo>
                  <a:pt x="11956" y="65453"/>
                  <a:pt x="11990" y="65530"/>
                  <a:pt x="12026" y="65607"/>
                </a:cubicBezTo>
                <a:cubicBezTo>
                  <a:pt x="11932" y="65720"/>
                  <a:pt x="11836" y="65833"/>
                  <a:pt x="11737" y="65941"/>
                </a:cubicBezTo>
                <a:lnTo>
                  <a:pt x="11737" y="65942"/>
                </a:lnTo>
                <a:cubicBezTo>
                  <a:pt x="11691" y="65848"/>
                  <a:pt x="11646" y="65754"/>
                  <a:pt x="11600" y="65660"/>
                </a:cubicBezTo>
                <a:cubicBezTo>
                  <a:pt x="11711" y="65569"/>
                  <a:pt x="11816" y="65473"/>
                  <a:pt x="11921" y="65376"/>
                </a:cubicBezTo>
                <a:close/>
                <a:moveTo>
                  <a:pt x="10384" y="65445"/>
                </a:moveTo>
                <a:cubicBezTo>
                  <a:pt x="10477" y="65637"/>
                  <a:pt x="10575" y="65825"/>
                  <a:pt x="10671" y="66015"/>
                </a:cubicBezTo>
                <a:cubicBezTo>
                  <a:pt x="10514" y="66110"/>
                  <a:pt x="10355" y="66195"/>
                  <a:pt x="10194" y="66272"/>
                </a:cubicBezTo>
                <a:cubicBezTo>
                  <a:pt x="10079" y="66055"/>
                  <a:pt x="9963" y="65840"/>
                  <a:pt x="9853" y="65621"/>
                </a:cubicBezTo>
                <a:lnTo>
                  <a:pt x="9853" y="65621"/>
                </a:lnTo>
                <a:cubicBezTo>
                  <a:pt x="10033" y="65572"/>
                  <a:pt x="10210" y="65513"/>
                  <a:pt x="10384" y="65445"/>
                </a:cubicBezTo>
                <a:close/>
                <a:moveTo>
                  <a:pt x="12140" y="65862"/>
                </a:moveTo>
                <a:cubicBezTo>
                  <a:pt x="12155" y="65894"/>
                  <a:pt x="12169" y="65927"/>
                  <a:pt x="12185" y="65957"/>
                </a:cubicBezTo>
                <a:cubicBezTo>
                  <a:pt x="12103" y="66081"/>
                  <a:pt x="12013" y="66203"/>
                  <a:pt x="11927" y="66326"/>
                </a:cubicBezTo>
                <a:cubicBezTo>
                  <a:pt x="11904" y="66281"/>
                  <a:pt x="11879" y="66235"/>
                  <a:pt x="11858" y="66189"/>
                </a:cubicBezTo>
                <a:cubicBezTo>
                  <a:pt x="11956" y="66082"/>
                  <a:pt x="12047" y="65971"/>
                  <a:pt x="12140" y="65862"/>
                </a:cubicBezTo>
                <a:close/>
                <a:moveTo>
                  <a:pt x="11393" y="65817"/>
                </a:moveTo>
                <a:cubicBezTo>
                  <a:pt x="11446" y="65924"/>
                  <a:pt x="11497" y="66030"/>
                  <a:pt x="11548" y="66136"/>
                </a:cubicBezTo>
                <a:cubicBezTo>
                  <a:pt x="11433" y="66255"/>
                  <a:pt x="11319" y="66374"/>
                  <a:pt x="11197" y="66485"/>
                </a:cubicBezTo>
                <a:cubicBezTo>
                  <a:pt x="11131" y="66359"/>
                  <a:pt x="11068" y="66231"/>
                  <a:pt x="11003" y="66103"/>
                </a:cubicBezTo>
                <a:lnTo>
                  <a:pt x="11001" y="66103"/>
                </a:lnTo>
                <a:cubicBezTo>
                  <a:pt x="11046" y="66073"/>
                  <a:pt x="11091" y="66047"/>
                  <a:pt x="11134" y="66016"/>
                </a:cubicBezTo>
                <a:cubicBezTo>
                  <a:pt x="11225" y="65954"/>
                  <a:pt x="11307" y="65883"/>
                  <a:pt x="11393" y="65817"/>
                </a:cubicBezTo>
                <a:close/>
                <a:moveTo>
                  <a:pt x="9600" y="65684"/>
                </a:moveTo>
                <a:cubicBezTo>
                  <a:pt x="9718" y="65916"/>
                  <a:pt x="9840" y="66147"/>
                  <a:pt x="9963" y="66379"/>
                </a:cubicBezTo>
                <a:cubicBezTo>
                  <a:pt x="9778" y="66457"/>
                  <a:pt x="9590" y="66527"/>
                  <a:pt x="9397" y="66585"/>
                </a:cubicBezTo>
                <a:cubicBezTo>
                  <a:pt x="9252" y="66319"/>
                  <a:pt x="9107" y="66050"/>
                  <a:pt x="8971" y="65780"/>
                </a:cubicBezTo>
                <a:cubicBezTo>
                  <a:pt x="9182" y="65762"/>
                  <a:pt x="9392" y="65729"/>
                  <a:pt x="9600" y="65684"/>
                </a:cubicBezTo>
                <a:close/>
                <a:moveTo>
                  <a:pt x="5464" y="64806"/>
                </a:moveTo>
                <a:cubicBezTo>
                  <a:pt x="5689" y="64961"/>
                  <a:pt x="5925" y="65101"/>
                  <a:pt x="6169" y="65225"/>
                </a:cubicBezTo>
                <a:cubicBezTo>
                  <a:pt x="6261" y="65269"/>
                  <a:pt x="6354" y="65313"/>
                  <a:pt x="6447" y="65353"/>
                </a:cubicBezTo>
                <a:cubicBezTo>
                  <a:pt x="6650" y="65814"/>
                  <a:pt x="6871" y="66268"/>
                  <a:pt x="7104" y="66718"/>
                </a:cubicBezTo>
                <a:cubicBezTo>
                  <a:pt x="6788" y="66661"/>
                  <a:pt x="6477" y="66576"/>
                  <a:pt x="6177" y="66462"/>
                </a:cubicBezTo>
                <a:cubicBezTo>
                  <a:pt x="6036" y="66170"/>
                  <a:pt x="5902" y="65877"/>
                  <a:pt x="5774" y="65581"/>
                </a:cubicBezTo>
                <a:cubicBezTo>
                  <a:pt x="5664" y="65323"/>
                  <a:pt x="5563" y="65066"/>
                  <a:pt x="5464" y="64806"/>
                </a:cubicBezTo>
                <a:close/>
                <a:moveTo>
                  <a:pt x="7954" y="65763"/>
                </a:moveTo>
                <a:cubicBezTo>
                  <a:pt x="8151" y="65787"/>
                  <a:pt x="8350" y="65799"/>
                  <a:pt x="8549" y="65799"/>
                </a:cubicBezTo>
                <a:cubicBezTo>
                  <a:pt x="8597" y="65799"/>
                  <a:pt x="8645" y="65799"/>
                  <a:pt x="8693" y="65797"/>
                </a:cubicBezTo>
                <a:lnTo>
                  <a:pt x="8693" y="65797"/>
                </a:lnTo>
                <a:cubicBezTo>
                  <a:pt x="8838" y="66084"/>
                  <a:pt x="8991" y="66369"/>
                  <a:pt x="9145" y="66653"/>
                </a:cubicBezTo>
                <a:cubicBezTo>
                  <a:pt x="8923" y="66709"/>
                  <a:pt x="8699" y="66747"/>
                  <a:pt x="8472" y="66772"/>
                </a:cubicBezTo>
                <a:cubicBezTo>
                  <a:pt x="8292" y="66437"/>
                  <a:pt x="8121" y="66101"/>
                  <a:pt x="7954" y="65763"/>
                </a:cubicBezTo>
                <a:close/>
                <a:moveTo>
                  <a:pt x="6789" y="65490"/>
                </a:moveTo>
                <a:cubicBezTo>
                  <a:pt x="7070" y="65592"/>
                  <a:pt x="7358" y="65667"/>
                  <a:pt x="7652" y="65720"/>
                </a:cubicBezTo>
                <a:cubicBezTo>
                  <a:pt x="7824" y="66079"/>
                  <a:pt x="8005" y="66439"/>
                  <a:pt x="8196" y="66794"/>
                </a:cubicBezTo>
                <a:cubicBezTo>
                  <a:pt x="8126" y="66797"/>
                  <a:pt x="8057" y="66798"/>
                  <a:pt x="7987" y="66798"/>
                </a:cubicBezTo>
                <a:cubicBezTo>
                  <a:pt x="7795" y="66798"/>
                  <a:pt x="7604" y="66787"/>
                  <a:pt x="7414" y="66764"/>
                </a:cubicBezTo>
                <a:cubicBezTo>
                  <a:pt x="7193" y="66343"/>
                  <a:pt x="6984" y="65919"/>
                  <a:pt x="6789" y="65490"/>
                </a:cubicBezTo>
                <a:close/>
                <a:moveTo>
                  <a:pt x="11668" y="66377"/>
                </a:moveTo>
                <a:cubicBezTo>
                  <a:pt x="11699" y="66437"/>
                  <a:pt x="11730" y="66498"/>
                  <a:pt x="11760" y="66559"/>
                </a:cubicBezTo>
                <a:cubicBezTo>
                  <a:pt x="11660" y="66690"/>
                  <a:pt x="11554" y="66819"/>
                  <a:pt x="11447" y="66945"/>
                </a:cubicBezTo>
                <a:lnTo>
                  <a:pt x="11447" y="66945"/>
                </a:lnTo>
                <a:cubicBezTo>
                  <a:pt x="11404" y="66869"/>
                  <a:pt x="11362" y="66792"/>
                  <a:pt x="11321" y="66714"/>
                </a:cubicBezTo>
                <a:cubicBezTo>
                  <a:pt x="11441" y="66606"/>
                  <a:pt x="11554" y="66491"/>
                  <a:pt x="11668" y="66377"/>
                </a:cubicBezTo>
                <a:close/>
                <a:moveTo>
                  <a:pt x="10787" y="66240"/>
                </a:moveTo>
                <a:cubicBezTo>
                  <a:pt x="10856" y="66377"/>
                  <a:pt x="10926" y="66513"/>
                  <a:pt x="10998" y="66650"/>
                </a:cubicBezTo>
                <a:cubicBezTo>
                  <a:pt x="10887" y="66744"/>
                  <a:pt x="10778" y="66842"/>
                  <a:pt x="10659" y="66930"/>
                </a:cubicBezTo>
                <a:lnTo>
                  <a:pt x="10657" y="66930"/>
                </a:lnTo>
                <a:cubicBezTo>
                  <a:pt x="10631" y="66950"/>
                  <a:pt x="10605" y="66967"/>
                  <a:pt x="10579" y="66985"/>
                </a:cubicBezTo>
                <a:cubicBezTo>
                  <a:pt x="10489" y="66823"/>
                  <a:pt x="10400" y="66661"/>
                  <a:pt x="10312" y="66498"/>
                </a:cubicBezTo>
                <a:cubicBezTo>
                  <a:pt x="10471" y="66420"/>
                  <a:pt x="10629" y="66334"/>
                  <a:pt x="10787" y="66240"/>
                </a:cubicBezTo>
                <a:close/>
                <a:moveTo>
                  <a:pt x="10080" y="66604"/>
                </a:moveTo>
                <a:cubicBezTo>
                  <a:pt x="10174" y="66781"/>
                  <a:pt x="10273" y="66956"/>
                  <a:pt x="10370" y="67132"/>
                </a:cubicBezTo>
                <a:cubicBezTo>
                  <a:pt x="10205" y="67241"/>
                  <a:pt x="10037" y="67338"/>
                  <a:pt x="9867" y="67429"/>
                </a:cubicBezTo>
                <a:cubicBezTo>
                  <a:pt x="9750" y="67224"/>
                  <a:pt x="9631" y="67021"/>
                  <a:pt x="9517" y="66815"/>
                </a:cubicBezTo>
                <a:cubicBezTo>
                  <a:pt x="9708" y="66755"/>
                  <a:pt x="9897" y="66684"/>
                  <a:pt x="10080" y="66604"/>
                </a:cubicBezTo>
                <a:close/>
                <a:moveTo>
                  <a:pt x="11120" y="66877"/>
                </a:moveTo>
                <a:cubicBezTo>
                  <a:pt x="11170" y="66968"/>
                  <a:pt x="11219" y="67061"/>
                  <a:pt x="11268" y="67152"/>
                </a:cubicBezTo>
                <a:cubicBezTo>
                  <a:pt x="11148" y="67287"/>
                  <a:pt x="11024" y="67420"/>
                  <a:pt x="10895" y="67548"/>
                </a:cubicBezTo>
                <a:lnTo>
                  <a:pt x="10893" y="67547"/>
                </a:lnTo>
                <a:cubicBezTo>
                  <a:pt x="10829" y="67434"/>
                  <a:pt x="10767" y="67321"/>
                  <a:pt x="10704" y="67207"/>
                </a:cubicBezTo>
                <a:cubicBezTo>
                  <a:pt x="10739" y="67183"/>
                  <a:pt x="10775" y="67159"/>
                  <a:pt x="10810" y="67133"/>
                </a:cubicBezTo>
                <a:cubicBezTo>
                  <a:pt x="10918" y="67053"/>
                  <a:pt x="11017" y="66963"/>
                  <a:pt x="11120" y="66877"/>
                </a:cubicBezTo>
                <a:close/>
                <a:moveTo>
                  <a:pt x="9267" y="66886"/>
                </a:moveTo>
                <a:cubicBezTo>
                  <a:pt x="9387" y="67107"/>
                  <a:pt x="9515" y="67325"/>
                  <a:pt x="9640" y="67542"/>
                </a:cubicBezTo>
                <a:cubicBezTo>
                  <a:pt x="9448" y="67635"/>
                  <a:pt x="9250" y="67715"/>
                  <a:pt x="9050" y="67784"/>
                </a:cubicBezTo>
                <a:cubicBezTo>
                  <a:pt x="8898" y="67528"/>
                  <a:pt x="8747" y="67272"/>
                  <a:pt x="8605" y="67013"/>
                </a:cubicBezTo>
                <a:cubicBezTo>
                  <a:pt x="8829" y="66985"/>
                  <a:pt x="9050" y="66943"/>
                  <a:pt x="9267" y="66888"/>
                </a:cubicBezTo>
                <a:lnTo>
                  <a:pt x="9267" y="66886"/>
                </a:lnTo>
                <a:close/>
                <a:moveTo>
                  <a:pt x="7553" y="67033"/>
                </a:moveTo>
                <a:lnTo>
                  <a:pt x="7553" y="67033"/>
                </a:lnTo>
                <a:cubicBezTo>
                  <a:pt x="7698" y="67046"/>
                  <a:pt x="7842" y="67052"/>
                  <a:pt x="7987" y="67052"/>
                </a:cubicBezTo>
                <a:cubicBezTo>
                  <a:pt x="8101" y="67052"/>
                  <a:pt x="8216" y="67048"/>
                  <a:pt x="8331" y="67041"/>
                </a:cubicBezTo>
                <a:cubicBezTo>
                  <a:pt x="8480" y="67317"/>
                  <a:pt x="8641" y="67590"/>
                  <a:pt x="8800" y="67863"/>
                </a:cubicBezTo>
                <a:cubicBezTo>
                  <a:pt x="8570" y="67928"/>
                  <a:pt x="8337" y="67979"/>
                  <a:pt x="8099" y="68011"/>
                </a:cubicBezTo>
                <a:cubicBezTo>
                  <a:pt x="7911" y="67687"/>
                  <a:pt x="7727" y="67362"/>
                  <a:pt x="7553" y="67033"/>
                </a:cubicBezTo>
                <a:close/>
                <a:moveTo>
                  <a:pt x="6340" y="66789"/>
                </a:moveTo>
                <a:cubicBezTo>
                  <a:pt x="6636" y="66885"/>
                  <a:pt x="6940" y="66956"/>
                  <a:pt x="7249" y="66999"/>
                </a:cubicBezTo>
                <a:cubicBezTo>
                  <a:pt x="7433" y="67349"/>
                  <a:pt x="7624" y="67696"/>
                  <a:pt x="7823" y="68040"/>
                </a:cubicBezTo>
                <a:cubicBezTo>
                  <a:pt x="7694" y="68051"/>
                  <a:pt x="7565" y="68056"/>
                  <a:pt x="7436" y="68056"/>
                </a:cubicBezTo>
                <a:cubicBezTo>
                  <a:pt x="7293" y="68056"/>
                  <a:pt x="7150" y="68050"/>
                  <a:pt x="7007" y="68037"/>
                </a:cubicBezTo>
                <a:cubicBezTo>
                  <a:pt x="6772" y="67627"/>
                  <a:pt x="6550" y="67210"/>
                  <a:pt x="6340" y="66789"/>
                </a:cubicBezTo>
                <a:close/>
                <a:moveTo>
                  <a:pt x="10495" y="67355"/>
                </a:moveTo>
                <a:cubicBezTo>
                  <a:pt x="10563" y="67477"/>
                  <a:pt x="10629" y="67601"/>
                  <a:pt x="10700" y="67724"/>
                </a:cubicBezTo>
                <a:cubicBezTo>
                  <a:pt x="10579" y="67835"/>
                  <a:pt x="10457" y="67949"/>
                  <a:pt x="10327" y="68053"/>
                </a:cubicBezTo>
                <a:cubicBezTo>
                  <a:pt x="10305" y="68070"/>
                  <a:pt x="10282" y="68085"/>
                  <a:pt x="10261" y="68102"/>
                </a:cubicBezTo>
                <a:cubicBezTo>
                  <a:pt x="10171" y="67952"/>
                  <a:pt x="10083" y="67801"/>
                  <a:pt x="9995" y="67650"/>
                </a:cubicBezTo>
                <a:cubicBezTo>
                  <a:pt x="10164" y="67559"/>
                  <a:pt x="10330" y="67463"/>
                  <a:pt x="10495" y="67355"/>
                </a:cubicBezTo>
                <a:close/>
                <a:moveTo>
                  <a:pt x="68586" y="63521"/>
                </a:moveTo>
                <a:lnTo>
                  <a:pt x="68586" y="63521"/>
                </a:lnTo>
                <a:cubicBezTo>
                  <a:pt x="68307" y="65024"/>
                  <a:pt x="67887" y="66661"/>
                  <a:pt x="67265" y="68318"/>
                </a:cubicBezTo>
                <a:lnTo>
                  <a:pt x="68586" y="63521"/>
                </a:lnTo>
                <a:close/>
                <a:moveTo>
                  <a:pt x="67208" y="65109"/>
                </a:moveTo>
                <a:lnTo>
                  <a:pt x="67208" y="65109"/>
                </a:lnTo>
                <a:cubicBezTo>
                  <a:pt x="66921" y="66283"/>
                  <a:pt x="66556" y="67439"/>
                  <a:pt x="66116" y="68565"/>
                </a:cubicBezTo>
                <a:lnTo>
                  <a:pt x="67208" y="65109"/>
                </a:lnTo>
                <a:close/>
                <a:moveTo>
                  <a:pt x="9767" y="67764"/>
                </a:moveTo>
                <a:cubicBezTo>
                  <a:pt x="9863" y="67928"/>
                  <a:pt x="9958" y="68091"/>
                  <a:pt x="10056" y="68253"/>
                </a:cubicBezTo>
                <a:cubicBezTo>
                  <a:pt x="9887" y="68374"/>
                  <a:pt x="9713" y="68485"/>
                  <a:pt x="9534" y="68588"/>
                </a:cubicBezTo>
                <a:cubicBezTo>
                  <a:pt x="9414" y="68395"/>
                  <a:pt x="9293" y="68202"/>
                  <a:pt x="9178" y="68010"/>
                </a:cubicBezTo>
                <a:cubicBezTo>
                  <a:pt x="9378" y="67939"/>
                  <a:pt x="9576" y="67857"/>
                  <a:pt x="9767" y="67766"/>
                </a:cubicBezTo>
                <a:lnTo>
                  <a:pt x="9767" y="67764"/>
                </a:lnTo>
                <a:close/>
                <a:moveTo>
                  <a:pt x="8931" y="68091"/>
                </a:moveTo>
                <a:cubicBezTo>
                  <a:pt x="9054" y="68300"/>
                  <a:pt x="9184" y="68505"/>
                  <a:pt x="9312" y="68712"/>
                </a:cubicBezTo>
                <a:cubicBezTo>
                  <a:pt x="9113" y="68815"/>
                  <a:pt x="8909" y="68906"/>
                  <a:pt x="8699" y="68986"/>
                </a:cubicBezTo>
                <a:cubicBezTo>
                  <a:pt x="8545" y="68741"/>
                  <a:pt x="8388" y="68496"/>
                  <a:pt x="8240" y="68249"/>
                </a:cubicBezTo>
                <a:cubicBezTo>
                  <a:pt x="8474" y="68212"/>
                  <a:pt x="8704" y="68158"/>
                  <a:pt x="8931" y="68091"/>
                </a:cubicBezTo>
                <a:close/>
                <a:moveTo>
                  <a:pt x="7965" y="68284"/>
                </a:moveTo>
                <a:cubicBezTo>
                  <a:pt x="8122" y="68548"/>
                  <a:pt x="8287" y="68809"/>
                  <a:pt x="8452" y="69071"/>
                </a:cubicBezTo>
                <a:cubicBezTo>
                  <a:pt x="8215" y="69148"/>
                  <a:pt x="7973" y="69207"/>
                  <a:pt x="7726" y="69250"/>
                </a:cubicBezTo>
                <a:cubicBezTo>
                  <a:pt x="7530" y="68937"/>
                  <a:pt x="7338" y="68621"/>
                  <a:pt x="7155" y="68303"/>
                </a:cubicBezTo>
                <a:lnTo>
                  <a:pt x="7155" y="68303"/>
                </a:lnTo>
                <a:cubicBezTo>
                  <a:pt x="7248" y="68308"/>
                  <a:pt x="7341" y="68311"/>
                  <a:pt x="7435" y="68311"/>
                </a:cubicBezTo>
                <a:cubicBezTo>
                  <a:pt x="7612" y="68311"/>
                  <a:pt x="7789" y="68301"/>
                  <a:pt x="7965" y="68284"/>
                </a:cubicBezTo>
                <a:close/>
                <a:moveTo>
                  <a:pt x="69171" y="58885"/>
                </a:moveTo>
                <a:lnTo>
                  <a:pt x="69171" y="58885"/>
                </a:lnTo>
                <a:cubicBezTo>
                  <a:pt x="69095" y="59790"/>
                  <a:pt x="68998" y="60624"/>
                  <a:pt x="68916" y="61318"/>
                </a:cubicBezTo>
                <a:lnTo>
                  <a:pt x="68909" y="61387"/>
                </a:lnTo>
                <a:cubicBezTo>
                  <a:pt x="68909" y="61390"/>
                  <a:pt x="68909" y="61394"/>
                  <a:pt x="68907" y="61395"/>
                </a:cubicBezTo>
                <a:lnTo>
                  <a:pt x="66509" y="70108"/>
                </a:lnTo>
                <a:cubicBezTo>
                  <a:pt x="65969" y="71254"/>
                  <a:pt x="65318" y="72388"/>
                  <a:pt x="64536" y="73471"/>
                </a:cubicBezTo>
                <a:cubicBezTo>
                  <a:pt x="64752" y="72864"/>
                  <a:pt x="64949" y="72251"/>
                  <a:pt x="65141" y="71645"/>
                </a:cubicBezTo>
                <a:lnTo>
                  <a:pt x="65443" y="70690"/>
                </a:lnTo>
                <a:cubicBezTo>
                  <a:pt x="66832" y="67937"/>
                  <a:pt x="67563" y="65103"/>
                  <a:pt x="67946" y="62782"/>
                </a:cubicBezTo>
                <a:lnTo>
                  <a:pt x="68668" y="60500"/>
                </a:lnTo>
                <a:cubicBezTo>
                  <a:pt x="68835" y="59971"/>
                  <a:pt x="69003" y="59433"/>
                  <a:pt x="69171" y="58885"/>
                </a:cubicBezTo>
                <a:close/>
                <a:moveTo>
                  <a:pt x="68028" y="60460"/>
                </a:moveTo>
                <a:cubicBezTo>
                  <a:pt x="67944" y="61102"/>
                  <a:pt x="67856" y="61696"/>
                  <a:pt x="67779" y="62210"/>
                </a:cubicBezTo>
                <a:lnTo>
                  <a:pt x="67770" y="62278"/>
                </a:lnTo>
                <a:cubicBezTo>
                  <a:pt x="67748" y="62423"/>
                  <a:pt x="67722" y="62574"/>
                  <a:pt x="67697" y="62724"/>
                </a:cubicBezTo>
                <a:lnTo>
                  <a:pt x="65209" y="70591"/>
                </a:lnTo>
                <a:cubicBezTo>
                  <a:pt x="64652" y="71691"/>
                  <a:pt x="63991" y="72777"/>
                  <a:pt x="63201" y="73809"/>
                </a:cubicBezTo>
                <a:cubicBezTo>
                  <a:pt x="63385" y="73336"/>
                  <a:pt x="63558" y="72860"/>
                  <a:pt x="63727" y="72387"/>
                </a:cubicBezTo>
                <a:lnTo>
                  <a:pt x="64190" y="71103"/>
                </a:lnTo>
                <a:cubicBezTo>
                  <a:pt x="65462" y="68739"/>
                  <a:pt x="66219" y="66303"/>
                  <a:pt x="66676" y="64222"/>
                </a:cubicBezTo>
                <a:lnTo>
                  <a:pt x="67592" y="61679"/>
                </a:lnTo>
                <a:cubicBezTo>
                  <a:pt x="67738" y="61278"/>
                  <a:pt x="67883" y="60870"/>
                  <a:pt x="68028" y="60460"/>
                </a:cubicBezTo>
                <a:close/>
                <a:moveTo>
                  <a:pt x="59563" y="56381"/>
                </a:moveTo>
                <a:cubicBezTo>
                  <a:pt x="60149" y="56381"/>
                  <a:pt x="60706" y="56519"/>
                  <a:pt x="61179" y="56796"/>
                </a:cubicBezTo>
                <a:cubicBezTo>
                  <a:pt x="64510" y="58749"/>
                  <a:pt x="62115" y="64705"/>
                  <a:pt x="60964" y="67567"/>
                </a:cubicBezTo>
                <a:lnTo>
                  <a:pt x="60943" y="67622"/>
                </a:lnTo>
                <a:cubicBezTo>
                  <a:pt x="60188" y="69497"/>
                  <a:pt x="59015" y="71808"/>
                  <a:pt x="57266" y="73907"/>
                </a:cubicBezTo>
                <a:cubicBezTo>
                  <a:pt x="56917" y="72820"/>
                  <a:pt x="56753" y="71713"/>
                  <a:pt x="56650" y="70767"/>
                </a:cubicBezTo>
                <a:cubicBezTo>
                  <a:pt x="56139" y="66092"/>
                  <a:pt x="56639" y="61267"/>
                  <a:pt x="58088" y="56658"/>
                </a:cubicBezTo>
                <a:cubicBezTo>
                  <a:pt x="58579" y="56474"/>
                  <a:pt x="59081" y="56381"/>
                  <a:pt x="59563" y="56381"/>
                </a:cubicBezTo>
                <a:close/>
                <a:moveTo>
                  <a:pt x="66823" y="62109"/>
                </a:moveTo>
                <a:lnTo>
                  <a:pt x="66823" y="62109"/>
                </a:lnTo>
                <a:cubicBezTo>
                  <a:pt x="66761" y="62464"/>
                  <a:pt x="66699" y="62799"/>
                  <a:pt x="66644" y="63103"/>
                </a:cubicBezTo>
                <a:lnTo>
                  <a:pt x="66642" y="63103"/>
                </a:lnTo>
                <a:lnTo>
                  <a:pt x="66630" y="63169"/>
                </a:lnTo>
                <a:cubicBezTo>
                  <a:pt x="66573" y="63484"/>
                  <a:pt x="66505" y="63814"/>
                  <a:pt x="66431" y="64151"/>
                </a:cubicBezTo>
                <a:lnTo>
                  <a:pt x="63957" y="71004"/>
                </a:lnTo>
                <a:cubicBezTo>
                  <a:pt x="63373" y="72094"/>
                  <a:pt x="62689" y="73129"/>
                  <a:pt x="61915" y="74093"/>
                </a:cubicBezTo>
                <a:cubicBezTo>
                  <a:pt x="62050" y="73771"/>
                  <a:pt x="62183" y="73451"/>
                  <a:pt x="62314" y="73130"/>
                </a:cubicBezTo>
                <a:lnTo>
                  <a:pt x="63049" y="71335"/>
                </a:lnTo>
                <a:cubicBezTo>
                  <a:pt x="64098" y="69460"/>
                  <a:pt x="64817" y="67542"/>
                  <a:pt x="65307" y="65817"/>
                </a:cubicBezTo>
                <a:lnTo>
                  <a:pt x="66519" y="62859"/>
                </a:lnTo>
                <a:cubicBezTo>
                  <a:pt x="66619" y="62611"/>
                  <a:pt x="66721" y="62361"/>
                  <a:pt x="66823" y="62109"/>
                </a:cubicBezTo>
                <a:close/>
                <a:moveTo>
                  <a:pt x="65548" y="63811"/>
                </a:moveTo>
                <a:cubicBezTo>
                  <a:pt x="65534" y="63873"/>
                  <a:pt x="65520" y="63936"/>
                  <a:pt x="65506" y="63996"/>
                </a:cubicBezTo>
                <a:lnTo>
                  <a:pt x="65493" y="64060"/>
                </a:lnTo>
                <a:cubicBezTo>
                  <a:pt x="65377" y="64587"/>
                  <a:pt x="65233" y="65151"/>
                  <a:pt x="65068" y="65734"/>
                </a:cubicBezTo>
                <a:lnTo>
                  <a:pt x="62820" y="71225"/>
                </a:lnTo>
                <a:cubicBezTo>
                  <a:pt x="62212" y="72316"/>
                  <a:pt x="61503" y="73348"/>
                  <a:pt x="60700" y="74306"/>
                </a:cubicBezTo>
                <a:cubicBezTo>
                  <a:pt x="60768" y="74161"/>
                  <a:pt x="60835" y="74018"/>
                  <a:pt x="60901" y="73874"/>
                </a:cubicBezTo>
                <a:lnTo>
                  <a:pt x="62077" y="71328"/>
                </a:lnTo>
                <a:cubicBezTo>
                  <a:pt x="62735" y="70159"/>
                  <a:pt x="63299" y="68940"/>
                  <a:pt x="63761" y="67681"/>
                </a:cubicBezTo>
                <a:lnTo>
                  <a:pt x="65443" y="64038"/>
                </a:lnTo>
                <a:cubicBezTo>
                  <a:pt x="65479" y="63964"/>
                  <a:pt x="65513" y="63887"/>
                  <a:pt x="65548" y="63811"/>
                </a:cubicBezTo>
                <a:close/>
                <a:moveTo>
                  <a:pt x="60321" y="55281"/>
                </a:moveTo>
                <a:cubicBezTo>
                  <a:pt x="60862" y="55281"/>
                  <a:pt x="61379" y="55399"/>
                  <a:pt x="61830" y="55637"/>
                </a:cubicBezTo>
                <a:cubicBezTo>
                  <a:pt x="65331" y="57488"/>
                  <a:pt x="63147" y="63692"/>
                  <a:pt x="62100" y="66675"/>
                </a:cubicBezTo>
                <a:lnTo>
                  <a:pt x="62081" y="66732"/>
                </a:lnTo>
                <a:cubicBezTo>
                  <a:pt x="61259" y="69071"/>
                  <a:pt x="59850" y="72078"/>
                  <a:pt x="57526" y="74622"/>
                </a:cubicBezTo>
                <a:cubicBezTo>
                  <a:pt x="57468" y="74477"/>
                  <a:pt x="57414" y="74332"/>
                  <a:pt x="57361" y="74186"/>
                </a:cubicBezTo>
                <a:cubicBezTo>
                  <a:pt x="59184" y="72032"/>
                  <a:pt x="60401" y="69645"/>
                  <a:pt x="61177" y="67716"/>
                </a:cubicBezTo>
                <a:lnTo>
                  <a:pt x="61199" y="67662"/>
                </a:lnTo>
                <a:cubicBezTo>
                  <a:pt x="62376" y="64734"/>
                  <a:pt x="64826" y="58641"/>
                  <a:pt x="61307" y="56577"/>
                </a:cubicBezTo>
                <a:cubicBezTo>
                  <a:pt x="60796" y="56276"/>
                  <a:pt x="60194" y="56127"/>
                  <a:pt x="59563" y="56127"/>
                </a:cubicBezTo>
                <a:cubicBezTo>
                  <a:pt x="59112" y="56127"/>
                  <a:pt x="58645" y="56203"/>
                  <a:pt x="58185" y="56354"/>
                </a:cubicBezTo>
                <a:cubicBezTo>
                  <a:pt x="58250" y="56157"/>
                  <a:pt x="58315" y="55959"/>
                  <a:pt x="58381" y="55763"/>
                </a:cubicBezTo>
                <a:cubicBezTo>
                  <a:pt x="59015" y="55444"/>
                  <a:pt x="59685" y="55281"/>
                  <a:pt x="60321" y="55281"/>
                </a:cubicBezTo>
                <a:close/>
                <a:moveTo>
                  <a:pt x="57783" y="56785"/>
                </a:moveTo>
                <a:cubicBezTo>
                  <a:pt x="56371" y="61366"/>
                  <a:pt x="55891" y="66153"/>
                  <a:pt x="56399" y="70795"/>
                </a:cubicBezTo>
                <a:cubicBezTo>
                  <a:pt x="56508" y="71796"/>
                  <a:pt x="56684" y="72976"/>
                  <a:pt x="57071" y="74130"/>
                </a:cubicBezTo>
                <a:cubicBezTo>
                  <a:pt x="56843" y="74396"/>
                  <a:pt x="56605" y="74656"/>
                  <a:pt x="56358" y="74913"/>
                </a:cubicBezTo>
                <a:cubicBezTo>
                  <a:pt x="55842" y="73592"/>
                  <a:pt x="55667" y="72174"/>
                  <a:pt x="55578" y="71009"/>
                </a:cubicBezTo>
                <a:cubicBezTo>
                  <a:pt x="55214" y="66292"/>
                  <a:pt x="55905" y="61454"/>
                  <a:pt x="57577" y="56884"/>
                </a:cubicBezTo>
                <a:lnTo>
                  <a:pt x="57577" y="56885"/>
                </a:lnTo>
                <a:cubicBezTo>
                  <a:pt x="57645" y="56850"/>
                  <a:pt x="57713" y="56816"/>
                  <a:pt x="57783" y="56785"/>
                </a:cubicBezTo>
                <a:close/>
                <a:moveTo>
                  <a:pt x="61078" y="54174"/>
                </a:moveTo>
                <a:cubicBezTo>
                  <a:pt x="61576" y="54174"/>
                  <a:pt x="62054" y="54274"/>
                  <a:pt x="62481" y="54477"/>
                </a:cubicBezTo>
                <a:cubicBezTo>
                  <a:pt x="66150" y="56225"/>
                  <a:pt x="64181" y="62680"/>
                  <a:pt x="63234" y="65783"/>
                </a:cubicBezTo>
                <a:lnTo>
                  <a:pt x="63217" y="65842"/>
                </a:lnTo>
                <a:cubicBezTo>
                  <a:pt x="62367" y="68630"/>
                  <a:pt x="60760" y="72350"/>
                  <a:pt x="57826" y="75280"/>
                </a:cubicBezTo>
                <a:cubicBezTo>
                  <a:pt x="57758" y="75147"/>
                  <a:pt x="57695" y="75011"/>
                  <a:pt x="57633" y="74876"/>
                </a:cubicBezTo>
                <a:lnTo>
                  <a:pt x="57634" y="74876"/>
                </a:lnTo>
                <a:cubicBezTo>
                  <a:pt x="60031" y="72283"/>
                  <a:pt x="61479" y="69204"/>
                  <a:pt x="62319" y="66815"/>
                </a:cubicBezTo>
                <a:lnTo>
                  <a:pt x="62337" y="66760"/>
                </a:lnTo>
                <a:cubicBezTo>
                  <a:pt x="63410" y="63709"/>
                  <a:pt x="65642" y="57365"/>
                  <a:pt x="61948" y="55412"/>
                </a:cubicBezTo>
                <a:cubicBezTo>
                  <a:pt x="61461" y="55154"/>
                  <a:pt x="60904" y="55027"/>
                  <a:pt x="60323" y="55027"/>
                </a:cubicBezTo>
                <a:cubicBezTo>
                  <a:pt x="59724" y="55027"/>
                  <a:pt x="59100" y="55162"/>
                  <a:pt x="58500" y="55427"/>
                </a:cubicBezTo>
                <a:cubicBezTo>
                  <a:pt x="58560" y="55256"/>
                  <a:pt x="58619" y="55086"/>
                  <a:pt x="58682" y="54916"/>
                </a:cubicBezTo>
                <a:cubicBezTo>
                  <a:pt x="59444" y="54426"/>
                  <a:pt x="60286" y="54174"/>
                  <a:pt x="61078" y="54174"/>
                </a:cubicBezTo>
                <a:close/>
                <a:moveTo>
                  <a:pt x="12308" y="66226"/>
                </a:moveTo>
                <a:cubicBezTo>
                  <a:pt x="12757" y="67192"/>
                  <a:pt x="13223" y="68152"/>
                  <a:pt x="13688" y="69103"/>
                </a:cubicBezTo>
                <a:cubicBezTo>
                  <a:pt x="14317" y="70398"/>
                  <a:pt x="14913" y="71620"/>
                  <a:pt x="15459" y="72848"/>
                </a:cubicBezTo>
                <a:cubicBezTo>
                  <a:pt x="15829" y="73680"/>
                  <a:pt x="16275" y="74545"/>
                  <a:pt x="16755" y="75448"/>
                </a:cubicBezTo>
                <a:cubicBezTo>
                  <a:pt x="16480" y="74962"/>
                  <a:pt x="16224" y="74487"/>
                  <a:pt x="15993" y="74024"/>
                </a:cubicBezTo>
                <a:cubicBezTo>
                  <a:pt x="15375" y="72786"/>
                  <a:pt x="14711" y="71561"/>
                  <a:pt x="14007" y="70264"/>
                </a:cubicBezTo>
                <a:cubicBezTo>
                  <a:pt x="13348" y="69051"/>
                  <a:pt x="12683" y="67824"/>
                  <a:pt x="12057" y="66584"/>
                </a:cubicBezTo>
                <a:cubicBezTo>
                  <a:pt x="12145" y="66465"/>
                  <a:pt x="12226" y="66346"/>
                  <a:pt x="12308" y="66226"/>
                </a:cubicBezTo>
                <a:close/>
                <a:moveTo>
                  <a:pt x="57169" y="74406"/>
                </a:moveTo>
                <a:cubicBezTo>
                  <a:pt x="57219" y="74545"/>
                  <a:pt x="57275" y="74684"/>
                  <a:pt x="57334" y="74823"/>
                </a:cubicBezTo>
                <a:cubicBezTo>
                  <a:pt x="57108" y="75062"/>
                  <a:pt x="56872" y="75297"/>
                  <a:pt x="56629" y="75528"/>
                </a:cubicBezTo>
                <a:cubicBezTo>
                  <a:pt x="56570" y="75409"/>
                  <a:pt x="56514" y="75291"/>
                  <a:pt x="56463" y="75170"/>
                </a:cubicBezTo>
                <a:cubicBezTo>
                  <a:pt x="56709" y="74919"/>
                  <a:pt x="56942" y="74664"/>
                  <a:pt x="57169" y="74406"/>
                </a:cubicBezTo>
                <a:close/>
                <a:moveTo>
                  <a:pt x="57240" y="57081"/>
                </a:moveTo>
                <a:cubicBezTo>
                  <a:pt x="55629" y="61600"/>
                  <a:pt x="54965" y="66373"/>
                  <a:pt x="55325" y="71028"/>
                </a:cubicBezTo>
                <a:cubicBezTo>
                  <a:pt x="55419" y="72243"/>
                  <a:pt x="55604" y="73732"/>
                  <a:pt x="56166" y="75115"/>
                </a:cubicBezTo>
                <a:cubicBezTo>
                  <a:pt x="55933" y="75349"/>
                  <a:pt x="55687" y="75578"/>
                  <a:pt x="55436" y="75801"/>
                </a:cubicBezTo>
                <a:cubicBezTo>
                  <a:pt x="54726" y="74306"/>
                  <a:pt x="54564" y="72601"/>
                  <a:pt x="54505" y="71251"/>
                </a:cubicBezTo>
                <a:cubicBezTo>
                  <a:pt x="54300" y="66508"/>
                  <a:pt x="55194" y="61676"/>
                  <a:pt x="57090" y="57171"/>
                </a:cubicBezTo>
                <a:cubicBezTo>
                  <a:pt x="57138" y="57138"/>
                  <a:pt x="57189" y="57110"/>
                  <a:pt x="57238" y="57081"/>
                </a:cubicBezTo>
                <a:close/>
                <a:moveTo>
                  <a:pt x="61828" y="53061"/>
                </a:moveTo>
                <a:cubicBezTo>
                  <a:pt x="62286" y="53061"/>
                  <a:pt x="62729" y="53145"/>
                  <a:pt x="63132" y="53318"/>
                </a:cubicBezTo>
                <a:cubicBezTo>
                  <a:pt x="66972" y="54961"/>
                  <a:pt x="65215" y="61667"/>
                  <a:pt x="64371" y="64890"/>
                </a:cubicBezTo>
                <a:lnTo>
                  <a:pt x="64355" y="64950"/>
                </a:lnTo>
                <a:cubicBezTo>
                  <a:pt x="64143" y="65763"/>
                  <a:pt x="63869" y="66653"/>
                  <a:pt x="63527" y="67584"/>
                </a:cubicBezTo>
                <a:lnTo>
                  <a:pt x="61850" y="71217"/>
                </a:lnTo>
                <a:cubicBezTo>
                  <a:pt x="60913" y="72865"/>
                  <a:pt x="59711" y="74484"/>
                  <a:pt x="58175" y="75885"/>
                </a:cubicBezTo>
                <a:cubicBezTo>
                  <a:pt x="58097" y="75763"/>
                  <a:pt x="58023" y="75639"/>
                  <a:pt x="57954" y="75513"/>
                </a:cubicBezTo>
                <a:cubicBezTo>
                  <a:pt x="60959" y="72538"/>
                  <a:pt x="62595" y="68749"/>
                  <a:pt x="63461" y="65914"/>
                </a:cubicBezTo>
                <a:lnTo>
                  <a:pt x="63478" y="65856"/>
                </a:lnTo>
                <a:cubicBezTo>
                  <a:pt x="64445" y="62685"/>
                  <a:pt x="66458" y="56089"/>
                  <a:pt x="62590" y="54247"/>
                </a:cubicBezTo>
                <a:cubicBezTo>
                  <a:pt x="62130" y="54028"/>
                  <a:pt x="61616" y="53921"/>
                  <a:pt x="61081" y="53921"/>
                </a:cubicBezTo>
                <a:cubicBezTo>
                  <a:pt x="60338" y="53921"/>
                  <a:pt x="59557" y="54128"/>
                  <a:pt x="58832" y="54532"/>
                </a:cubicBezTo>
                <a:cubicBezTo>
                  <a:pt x="58884" y="54396"/>
                  <a:pt x="58935" y="54261"/>
                  <a:pt x="58989" y="54125"/>
                </a:cubicBezTo>
                <a:cubicBezTo>
                  <a:pt x="59062" y="54066"/>
                  <a:pt x="59133" y="54005"/>
                  <a:pt x="59211" y="53951"/>
                </a:cubicBezTo>
                <a:cubicBezTo>
                  <a:pt x="60029" y="53366"/>
                  <a:pt x="60957" y="53061"/>
                  <a:pt x="61828" y="53061"/>
                </a:cubicBezTo>
                <a:close/>
                <a:moveTo>
                  <a:pt x="57443" y="75075"/>
                </a:moveTo>
                <a:cubicBezTo>
                  <a:pt x="57505" y="75207"/>
                  <a:pt x="57571" y="75338"/>
                  <a:pt x="57639" y="75468"/>
                </a:cubicBezTo>
                <a:cubicBezTo>
                  <a:pt x="57415" y="75684"/>
                  <a:pt x="57184" y="75895"/>
                  <a:pt x="56945" y="76102"/>
                </a:cubicBezTo>
                <a:cubicBezTo>
                  <a:pt x="56934" y="76084"/>
                  <a:pt x="56922" y="76067"/>
                  <a:pt x="56911" y="76048"/>
                </a:cubicBezTo>
                <a:cubicBezTo>
                  <a:pt x="56855" y="75954"/>
                  <a:pt x="56801" y="75860"/>
                  <a:pt x="56749" y="75763"/>
                </a:cubicBezTo>
                <a:cubicBezTo>
                  <a:pt x="56990" y="75537"/>
                  <a:pt x="57221" y="75309"/>
                  <a:pt x="57443" y="75075"/>
                </a:cubicBezTo>
                <a:close/>
                <a:moveTo>
                  <a:pt x="56274" y="75365"/>
                </a:moveTo>
                <a:cubicBezTo>
                  <a:pt x="56325" y="75480"/>
                  <a:pt x="56379" y="75596"/>
                  <a:pt x="56437" y="75710"/>
                </a:cubicBezTo>
                <a:cubicBezTo>
                  <a:pt x="56206" y="75922"/>
                  <a:pt x="55967" y="76130"/>
                  <a:pt x="55718" y="76332"/>
                </a:cubicBezTo>
                <a:cubicBezTo>
                  <a:pt x="55690" y="76284"/>
                  <a:pt x="55661" y="76238"/>
                  <a:pt x="55633" y="76190"/>
                </a:cubicBezTo>
                <a:lnTo>
                  <a:pt x="55635" y="76190"/>
                </a:lnTo>
                <a:cubicBezTo>
                  <a:pt x="55607" y="76139"/>
                  <a:pt x="55581" y="76087"/>
                  <a:pt x="55553" y="76036"/>
                </a:cubicBezTo>
                <a:cubicBezTo>
                  <a:pt x="55802" y="75817"/>
                  <a:pt x="56042" y="75595"/>
                  <a:pt x="56274" y="75365"/>
                </a:cubicBezTo>
                <a:close/>
                <a:moveTo>
                  <a:pt x="56696" y="57453"/>
                </a:moveTo>
                <a:lnTo>
                  <a:pt x="56696" y="57453"/>
                </a:lnTo>
                <a:cubicBezTo>
                  <a:pt x="54894" y="61883"/>
                  <a:pt x="54050" y="66615"/>
                  <a:pt x="54251" y="71262"/>
                </a:cubicBezTo>
                <a:cubicBezTo>
                  <a:pt x="54311" y="72655"/>
                  <a:pt x="54481" y="74422"/>
                  <a:pt x="55235" y="75974"/>
                </a:cubicBezTo>
                <a:cubicBezTo>
                  <a:pt x="54996" y="76181"/>
                  <a:pt x="54748" y="76383"/>
                  <a:pt x="54493" y="76579"/>
                </a:cubicBezTo>
                <a:cubicBezTo>
                  <a:pt x="54445" y="76497"/>
                  <a:pt x="54401" y="76417"/>
                  <a:pt x="54357" y="76332"/>
                </a:cubicBezTo>
                <a:cubicBezTo>
                  <a:pt x="53557" y="74764"/>
                  <a:pt x="53442" y="72922"/>
                  <a:pt x="53432" y="71493"/>
                </a:cubicBezTo>
                <a:cubicBezTo>
                  <a:pt x="53396" y="66741"/>
                  <a:pt x="54496" y="61937"/>
                  <a:pt x="56613" y="57518"/>
                </a:cubicBezTo>
                <a:cubicBezTo>
                  <a:pt x="56641" y="57496"/>
                  <a:pt x="56667" y="57475"/>
                  <a:pt x="56696" y="57453"/>
                </a:cubicBezTo>
                <a:close/>
                <a:moveTo>
                  <a:pt x="61018" y="73015"/>
                </a:moveTo>
                <a:lnTo>
                  <a:pt x="60671" y="73769"/>
                </a:lnTo>
                <a:cubicBezTo>
                  <a:pt x="60483" y="74174"/>
                  <a:pt x="60294" y="74582"/>
                  <a:pt x="60097" y="74988"/>
                </a:cubicBezTo>
                <a:cubicBezTo>
                  <a:pt x="59776" y="75332"/>
                  <a:pt x="59444" y="75670"/>
                  <a:pt x="59089" y="75994"/>
                </a:cubicBezTo>
                <a:lnTo>
                  <a:pt x="59259" y="76182"/>
                </a:lnTo>
                <a:cubicBezTo>
                  <a:pt x="59415" y="76040"/>
                  <a:pt x="59562" y="75894"/>
                  <a:pt x="59710" y="75749"/>
                </a:cubicBezTo>
                <a:lnTo>
                  <a:pt x="59710" y="75749"/>
                </a:lnTo>
                <a:cubicBezTo>
                  <a:pt x="59495" y="76155"/>
                  <a:pt x="59265" y="76550"/>
                  <a:pt x="59015" y="76932"/>
                </a:cubicBezTo>
                <a:cubicBezTo>
                  <a:pt x="58758" y="76675"/>
                  <a:pt x="58525" y="76395"/>
                  <a:pt x="58318" y="76098"/>
                </a:cubicBezTo>
                <a:cubicBezTo>
                  <a:pt x="59332" y="75173"/>
                  <a:pt x="60237" y="74140"/>
                  <a:pt x="61018" y="73015"/>
                </a:cubicBezTo>
                <a:close/>
                <a:moveTo>
                  <a:pt x="56110" y="57990"/>
                </a:moveTo>
                <a:lnTo>
                  <a:pt x="56110" y="57990"/>
                </a:lnTo>
                <a:cubicBezTo>
                  <a:pt x="54155" y="62282"/>
                  <a:pt x="53145" y="66913"/>
                  <a:pt x="53179" y="71495"/>
                </a:cubicBezTo>
                <a:cubicBezTo>
                  <a:pt x="53188" y="72953"/>
                  <a:pt x="53307" y="74832"/>
                  <a:pt x="54131" y="76448"/>
                </a:cubicBezTo>
                <a:cubicBezTo>
                  <a:pt x="54181" y="76547"/>
                  <a:pt x="54234" y="76642"/>
                  <a:pt x="54289" y="76736"/>
                </a:cubicBezTo>
                <a:cubicBezTo>
                  <a:pt x="54043" y="76918"/>
                  <a:pt x="53788" y="77094"/>
                  <a:pt x="53529" y="77266"/>
                </a:cubicBezTo>
                <a:cubicBezTo>
                  <a:pt x="53358" y="77014"/>
                  <a:pt x="53208" y="76750"/>
                  <a:pt x="53080" y="76474"/>
                </a:cubicBezTo>
                <a:lnTo>
                  <a:pt x="53080" y="76472"/>
                </a:lnTo>
                <a:cubicBezTo>
                  <a:pt x="52359" y="74920"/>
                  <a:pt x="52316" y="73124"/>
                  <a:pt x="52359" y="71736"/>
                </a:cubicBezTo>
                <a:cubicBezTo>
                  <a:pt x="52503" y="67013"/>
                  <a:pt x="53797" y="62281"/>
                  <a:pt x="56110" y="57990"/>
                </a:cubicBezTo>
                <a:close/>
                <a:moveTo>
                  <a:pt x="62215" y="72708"/>
                </a:moveTo>
                <a:lnTo>
                  <a:pt x="62080" y="73035"/>
                </a:lnTo>
                <a:cubicBezTo>
                  <a:pt x="61844" y="73610"/>
                  <a:pt x="61604" y="74192"/>
                  <a:pt x="61344" y="74766"/>
                </a:cubicBezTo>
                <a:cubicBezTo>
                  <a:pt x="61071" y="75073"/>
                  <a:pt x="60788" y="75377"/>
                  <a:pt x="60489" y="75669"/>
                </a:cubicBezTo>
                <a:lnTo>
                  <a:pt x="60668" y="75851"/>
                </a:lnTo>
                <a:cubicBezTo>
                  <a:pt x="60776" y="75744"/>
                  <a:pt x="60878" y="75633"/>
                  <a:pt x="60983" y="75524"/>
                </a:cubicBezTo>
                <a:lnTo>
                  <a:pt x="60983" y="75524"/>
                </a:lnTo>
                <a:cubicBezTo>
                  <a:pt x="60625" y="76230"/>
                  <a:pt x="60214" y="76908"/>
                  <a:pt x="59721" y="77529"/>
                </a:cubicBezTo>
                <a:cubicBezTo>
                  <a:pt x="59540" y="77400"/>
                  <a:pt x="59367" y="77261"/>
                  <a:pt x="59202" y="77111"/>
                </a:cubicBezTo>
                <a:cubicBezTo>
                  <a:pt x="59619" y="76479"/>
                  <a:pt x="59978" y="75811"/>
                  <a:pt x="60310" y="75133"/>
                </a:cubicBezTo>
                <a:cubicBezTo>
                  <a:pt x="61009" y="74377"/>
                  <a:pt x="61646" y="73566"/>
                  <a:pt x="62215" y="72708"/>
                </a:cubicBezTo>
                <a:close/>
                <a:moveTo>
                  <a:pt x="57764" y="75698"/>
                </a:moveTo>
                <a:cubicBezTo>
                  <a:pt x="57832" y="75815"/>
                  <a:pt x="57901" y="75931"/>
                  <a:pt x="57975" y="76045"/>
                </a:cubicBezTo>
                <a:cubicBezTo>
                  <a:pt x="57977" y="76050"/>
                  <a:pt x="57980" y="76053"/>
                  <a:pt x="57983" y="76056"/>
                </a:cubicBezTo>
                <a:cubicBezTo>
                  <a:pt x="57884" y="76144"/>
                  <a:pt x="57790" y="76233"/>
                  <a:pt x="57688" y="76318"/>
                </a:cubicBezTo>
                <a:lnTo>
                  <a:pt x="57852" y="76513"/>
                </a:lnTo>
                <a:cubicBezTo>
                  <a:pt x="57948" y="76432"/>
                  <a:pt x="58036" y="76349"/>
                  <a:pt x="58128" y="76267"/>
                </a:cubicBezTo>
                <a:cubicBezTo>
                  <a:pt x="58349" y="76584"/>
                  <a:pt x="58597" y="76878"/>
                  <a:pt x="58872" y="77148"/>
                </a:cubicBezTo>
                <a:cubicBezTo>
                  <a:pt x="58735" y="77349"/>
                  <a:pt x="58590" y="77545"/>
                  <a:pt x="58438" y="77738"/>
                </a:cubicBezTo>
                <a:cubicBezTo>
                  <a:pt x="57925" y="77364"/>
                  <a:pt x="57468" y="76889"/>
                  <a:pt x="57084" y="76318"/>
                </a:cubicBezTo>
                <a:cubicBezTo>
                  <a:pt x="57317" y="76116"/>
                  <a:pt x="57543" y="75909"/>
                  <a:pt x="57764" y="75698"/>
                </a:cubicBezTo>
                <a:close/>
                <a:moveTo>
                  <a:pt x="63484" y="72314"/>
                </a:moveTo>
                <a:cubicBezTo>
                  <a:pt x="63221" y="73043"/>
                  <a:pt x="62953" y="73780"/>
                  <a:pt x="62646" y="74499"/>
                </a:cubicBezTo>
                <a:cubicBezTo>
                  <a:pt x="62404" y="74786"/>
                  <a:pt x="62154" y="75070"/>
                  <a:pt x="61890" y="75345"/>
                </a:cubicBezTo>
                <a:lnTo>
                  <a:pt x="62073" y="75520"/>
                </a:lnTo>
                <a:cubicBezTo>
                  <a:pt x="62148" y="75442"/>
                  <a:pt x="62215" y="75360"/>
                  <a:pt x="62288" y="75281"/>
                </a:cubicBezTo>
                <a:lnTo>
                  <a:pt x="62288" y="75281"/>
                </a:lnTo>
                <a:cubicBezTo>
                  <a:pt x="61933" y="76013"/>
                  <a:pt x="61523" y="76716"/>
                  <a:pt x="61009" y="77353"/>
                </a:cubicBezTo>
                <a:cubicBezTo>
                  <a:pt x="60836" y="77568"/>
                  <a:pt x="60649" y="77770"/>
                  <a:pt x="60447" y="77958"/>
                </a:cubicBezTo>
                <a:cubicBezTo>
                  <a:pt x="60270" y="77872"/>
                  <a:pt x="60099" y="77776"/>
                  <a:pt x="59932" y="77671"/>
                </a:cubicBezTo>
                <a:cubicBezTo>
                  <a:pt x="60602" y="76824"/>
                  <a:pt x="61115" y="75877"/>
                  <a:pt x="61560" y="74903"/>
                </a:cubicBezTo>
                <a:cubicBezTo>
                  <a:pt x="62273" y="74095"/>
                  <a:pt x="62916" y="73229"/>
                  <a:pt x="63484" y="72314"/>
                </a:cubicBezTo>
                <a:close/>
                <a:moveTo>
                  <a:pt x="59059" y="77324"/>
                </a:moveTo>
                <a:cubicBezTo>
                  <a:pt x="59218" y="77469"/>
                  <a:pt x="59384" y="77605"/>
                  <a:pt x="59559" y="77730"/>
                </a:cubicBezTo>
                <a:cubicBezTo>
                  <a:pt x="59523" y="77770"/>
                  <a:pt x="59494" y="77813"/>
                  <a:pt x="59458" y="77855"/>
                </a:cubicBezTo>
                <a:cubicBezTo>
                  <a:pt x="59361" y="77964"/>
                  <a:pt x="59258" y="78071"/>
                  <a:pt x="59154" y="78173"/>
                </a:cubicBezTo>
                <a:cubicBezTo>
                  <a:pt x="58978" y="78086"/>
                  <a:pt x="58810" y="77989"/>
                  <a:pt x="58647" y="77881"/>
                </a:cubicBezTo>
                <a:cubicBezTo>
                  <a:pt x="58790" y="77701"/>
                  <a:pt x="58927" y="77514"/>
                  <a:pt x="59059" y="77324"/>
                </a:cubicBezTo>
                <a:close/>
                <a:moveTo>
                  <a:pt x="11885" y="66808"/>
                </a:moveTo>
                <a:cubicBezTo>
                  <a:pt x="12498" y="68013"/>
                  <a:pt x="13143" y="69205"/>
                  <a:pt x="13783" y="70384"/>
                </a:cubicBezTo>
                <a:cubicBezTo>
                  <a:pt x="14487" y="71680"/>
                  <a:pt x="15152" y="72904"/>
                  <a:pt x="15766" y="74136"/>
                </a:cubicBezTo>
                <a:cubicBezTo>
                  <a:pt x="16349" y="75306"/>
                  <a:pt x="17084" y="76536"/>
                  <a:pt x="17863" y="77839"/>
                </a:cubicBezTo>
                <a:lnTo>
                  <a:pt x="18100" y="78236"/>
                </a:lnTo>
                <a:cubicBezTo>
                  <a:pt x="17434" y="77215"/>
                  <a:pt x="16812" y="76238"/>
                  <a:pt x="16294" y="75301"/>
                </a:cubicBezTo>
                <a:cubicBezTo>
                  <a:pt x="15608" y="74061"/>
                  <a:pt x="14874" y="72833"/>
                  <a:pt x="14095" y="71534"/>
                </a:cubicBezTo>
                <a:cubicBezTo>
                  <a:pt x="13240" y="70106"/>
                  <a:pt x="12376" y="68659"/>
                  <a:pt x="11577" y="67189"/>
                </a:cubicBezTo>
                <a:cubicBezTo>
                  <a:pt x="11685" y="67065"/>
                  <a:pt x="11787" y="66936"/>
                  <a:pt x="11885" y="66808"/>
                </a:cubicBezTo>
                <a:close/>
                <a:moveTo>
                  <a:pt x="64809" y="71853"/>
                </a:moveTo>
                <a:lnTo>
                  <a:pt x="64809" y="71853"/>
                </a:lnTo>
                <a:cubicBezTo>
                  <a:pt x="64561" y="72632"/>
                  <a:pt x="64305" y="73417"/>
                  <a:pt x="63999" y="74183"/>
                </a:cubicBezTo>
                <a:cubicBezTo>
                  <a:pt x="63772" y="74465"/>
                  <a:pt x="63538" y="74744"/>
                  <a:pt x="63292" y="75019"/>
                </a:cubicBezTo>
                <a:lnTo>
                  <a:pt x="63479" y="75189"/>
                </a:lnTo>
                <a:cubicBezTo>
                  <a:pt x="63538" y="75125"/>
                  <a:pt x="63592" y="75061"/>
                  <a:pt x="63647" y="74996"/>
                </a:cubicBezTo>
                <a:lnTo>
                  <a:pt x="63647" y="74996"/>
                </a:lnTo>
                <a:cubicBezTo>
                  <a:pt x="63345" y="75647"/>
                  <a:pt x="62992" y="76272"/>
                  <a:pt x="62561" y="76854"/>
                </a:cubicBezTo>
                <a:cubicBezTo>
                  <a:pt x="62164" y="77386"/>
                  <a:pt x="61685" y="77853"/>
                  <a:pt x="61142" y="78236"/>
                </a:cubicBezTo>
                <a:cubicBezTo>
                  <a:pt x="60990" y="78188"/>
                  <a:pt x="60842" y="78133"/>
                  <a:pt x="60696" y="78071"/>
                </a:cubicBezTo>
                <a:cubicBezTo>
                  <a:pt x="60878" y="77895"/>
                  <a:pt x="61047" y="77708"/>
                  <a:pt x="61208" y="77512"/>
                </a:cubicBezTo>
                <a:cubicBezTo>
                  <a:pt x="61913" y="76636"/>
                  <a:pt x="62428" y="75649"/>
                  <a:pt x="62867" y="74630"/>
                </a:cubicBezTo>
                <a:cubicBezTo>
                  <a:pt x="63592" y="73762"/>
                  <a:pt x="64241" y="72831"/>
                  <a:pt x="64809" y="71853"/>
                </a:cubicBezTo>
                <a:close/>
                <a:moveTo>
                  <a:pt x="38506" y="255"/>
                </a:moveTo>
                <a:cubicBezTo>
                  <a:pt x="40732" y="255"/>
                  <a:pt x="42913" y="420"/>
                  <a:pt x="44973" y="715"/>
                </a:cubicBezTo>
                <a:lnTo>
                  <a:pt x="46877" y="1029"/>
                </a:lnTo>
                <a:cubicBezTo>
                  <a:pt x="57236" y="2943"/>
                  <a:pt x="69469" y="9018"/>
                  <a:pt x="72735" y="20318"/>
                </a:cubicBezTo>
                <a:cubicBezTo>
                  <a:pt x="76065" y="31841"/>
                  <a:pt x="74472" y="45301"/>
                  <a:pt x="72713" y="55740"/>
                </a:cubicBezTo>
                <a:lnTo>
                  <a:pt x="70541" y="68631"/>
                </a:lnTo>
                <a:cubicBezTo>
                  <a:pt x="70185" y="70747"/>
                  <a:pt x="69816" y="72936"/>
                  <a:pt x="68773" y="74852"/>
                </a:cubicBezTo>
                <a:cubicBezTo>
                  <a:pt x="67833" y="76579"/>
                  <a:pt x="66171" y="77847"/>
                  <a:pt x="64337" y="78307"/>
                </a:cubicBezTo>
                <a:cubicBezTo>
                  <a:pt x="65602" y="77707"/>
                  <a:pt x="66708" y="76724"/>
                  <a:pt x="67438" y="75482"/>
                </a:cubicBezTo>
                <a:cubicBezTo>
                  <a:pt x="68532" y="73617"/>
                  <a:pt x="68961" y="71481"/>
                  <a:pt x="69379" y="69415"/>
                </a:cubicBezTo>
                <a:lnTo>
                  <a:pt x="71890" y="56961"/>
                </a:lnTo>
                <a:cubicBezTo>
                  <a:pt x="73928" y="46848"/>
                  <a:pt x="75898" y="33788"/>
                  <a:pt x="73008" y="22443"/>
                </a:cubicBezTo>
                <a:cubicBezTo>
                  <a:pt x="70158" y="11252"/>
                  <a:pt x="58377" y="4917"/>
                  <a:pt x="48298" y="2717"/>
                </a:cubicBezTo>
                <a:lnTo>
                  <a:pt x="46455" y="2354"/>
                </a:lnTo>
                <a:cubicBezTo>
                  <a:pt x="44026" y="1925"/>
                  <a:pt x="41416" y="1679"/>
                  <a:pt x="38758" y="1679"/>
                </a:cubicBezTo>
                <a:cubicBezTo>
                  <a:pt x="30302" y="1679"/>
                  <a:pt x="21348" y="4172"/>
                  <a:pt x="16110" y="11226"/>
                </a:cubicBezTo>
                <a:cubicBezTo>
                  <a:pt x="9131" y="20625"/>
                  <a:pt x="5996" y="33456"/>
                  <a:pt x="4044" y="43585"/>
                </a:cubicBezTo>
                <a:lnTo>
                  <a:pt x="1640" y="56061"/>
                </a:lnTo>
                <a:cubicBezTo>
                  <a:pt x="1242" y="58130"/>
                  <a:pt x="830" y="60269"/>
                  <a:pt x="1134" y="62410"/>
                </a:cubicBezTo>
                <a:cubicBezTo>
                  <a:pt x="1477" y="64822"/>
                  <a:pt x="3095" y="66963"/>
                  <a:pt x="5259" y="67866"/>
                </a:cubicBezTo>
                <a:cubicBezTo>
                  <a:pt x="5766" y="68079"/>
                  <a:pt x="6302" y="68218"/>
                  <a:pt x="6849" y="68278"/>
                </a:cubicBezTo>
                <a:cubicBezTo>
                  <a:pt x="7044" y="68617"/>
                  <a:pt x="7243" y="68955"/>
                  <a:pt x="7451" y="69289"/>
                </a:cubicBezTo>
                <a:cubicBezTo>
                  <a:pt x="7257" y="69311"/>
                  <a:pt x="7062" y="69322"/>
                  <a:pt x="6866" y="69322"/>
                </a:cubicBezTo>
                <a:cubicBezTo>
                  <a:pt x="6212" y="69322"/>
                  <a:pt x="5549" y="69199"/>
                  <a:pt x="4893" y="68949"/>
                </a:cubicBezTo>
                <a:cubicBezTo>
                  <a:pt x="2722" y="68124"/>
                  <a:pt x="1050" y="66052"/>
                  <a:pt x="634" y="63671"/>
                </a:cubicBezTo>
                <a:cubicBezTo>
                  <a:pt x="258" y="61520"/>
                  <a:pt x="608" y="59329"/>
                  <a:pt x="946" y="57209"/>
                </a:cubicBezTo>
                <a:lnTo>
                  <a:pt x="3009" y="44301"/>
                </a:lnTo>
                <a:cubicBezTo>
                  <a:pt x="4678" y="33848"/>
                  <a:pt x="7471" y="20585"/>
                  <a:pt x="14309" y="10730"/>
                </a:cubicBezTo>
                <a:cubicBezTo>
                  <a:pt x="19691" y="2975"/>
                  <a:pt x="29467" y="255"/>
                  <a:pt x="38506" y="255"/>
                </a:cubicBezTo>
                <a:close/>
                <a:moveTo>
                  <a:pt x="56558" y="75942"/>
                </a:moveTo>
                <a:cubicBezTo>
                  <a:pt x="56602" y="76022"/>
                  <a:pt x="56645" y="76102"/>
                  <a:pt x="56693" y="76179"/>
                </a:cubicBezTo>
                <a:cubicBezTo>
                  <a:pt x="56710" y="76209"/>
                  <a:pt x="56730" y="76236"/>
                  <a:pt x="56747" y="76264"/>
                </a:cubicBezTo>
                <a:cubicBezTo>
                  <a:pt x="56596" y="76392"/>
                  <a:pt x="56446" y="76520"/>
                  <a:pt x="56289" y="76642"/>
                </a:cubicBezTo>
                <a:lnTo>
                  <a:pt x="56445" y="76843"/>
                </a:lnTo>
                <a:cubicBezTo>
                  <a:pt x="56596" y="76725"/>
                  <a:pt x="56740" y="76602"/>
                  <a:pt x="56886" y="76480"/>
                </a:cubicBezTo>
                <a:cubicBezTo>
                  <a:pt x="57281" y="77065"/>
                  <a:pt x="57752" y="77549"/>
                  <a:pt x="58279" y="77932"/>
                </a:cubicBezTo>
                <a:cubicBezTo>
                  <a:pt x="58159" y="78076"/>
                  <a:pt x="58037" y="78217"/>
                  <a:pt x="57906" y="78353"/>
                </a:cubicBezTo>
                <a:cubicBezTo>
                  <a:pt x="57895" y="78366"/>
                  <a:pt x="57881" y="78378"/>
                  <a:pt x="57867" y="78390"/>
                </a:cubicBezTo>
                <a:cubicBezTo>
                  <a:pt x="57068" y="77988"/>
                  <a:pt x="56382" y="77367"/>
                  <a:pt x="55852" y="76550"/>
                </a:cubicBezTo>
                <a:cubicBezTo>
                  <a:pt x="56095" y="76352"/>
                  <a:pt x="56331" y="76150"/>
                  <a:pt x="56558" y="75942"/>
                </a:cubicBezTo>
                <a:close/>
                <a:moveTo>
                  <a:pt x="66167" y="71350"/>
                </a:moveTo>
                <a:cubicBezTo>
                  <a:pt x="65684" y="73087"/>
                  <a:pt x="65142" y="74849"/>
                  <a:pt x="64115" y="76354"/>
                </a:cubicBezTo>
                <a:cubicBezTo>
                  <a:pt x="63521" y="77219"/>
                  <a:pt x="62718" y="77918"/>
                  <a:pt x="61814" y="78403"/>
                </a:cubicBezTo>
                <a:cubicBezTo>
                  <a:pt x="61689" y="78381"/>
                  <a:pt x="61567" y="78355"/>
                  <a:pt x="61447" y="78324"/>
                </a:cubicBezTo>
                <a:lnTo>
                  <a:pt x="61449" y="78322"/>
                </a:lnTo>
                <a:cubicBezTo>
                  <a:pt x="61948" y="77949"/>
                  <a:pt x="62393" y="77505"/>
                  <a:pt x="62766" y="77005"/>
                </a:cubicBezTo>
                <a:cubicBezTo>
                  <a:pt x="63382" y="76173"/>
                  <a:pt x="63840" y="75257"/>
                  <a:pt x="64221" y="74309"/>
                </a:cubicBezTo>
                <a:cubicBezTo>
                  <a:pt x="64954" y="73380"/>
                  <a:pt x="65605" y="72391"/>
                  <a:pt x="66167" y="71350"/>
                </a:cubicBezTo>
                <a:close/>
                <a:moveTo>
                  <a:pt x="59770" y="77870"/>
                </a:moveTo>
                <a:cubicBezTo>
                  <a:pt x="59923" y="77969"/>
                  <a:pt x="60080" y="78060"/>
                  <a:pt x="60242" y="78143"/>
                </a:cubicBezTo>
                <a:cubicBezTo>
                  <a:pt x="60114" y="78251"/>
                  <a:pt x="59984" y="78356"/>
                  <a:pt x="59849" y="78454"/>
                </a:cubicBezTo>
                <a:cubicBezTo>
                  <a:pt x="59696" y="78406"/>
                  <a:pt x="59548" y="78349"/>
                  <a:pt x="59401" y="78285"/>
                </a:cubicBezTo>
                <a:cubicBezTo>
                  <a:pt x="59486" y="78199"/>
                  <a:pt x="59569" y="78113"/>
                  <a:pt x="59648" y="78022"/>
                </a:cubicBezTo>
                <a:cubicBezTo>
                  <a:pt x="59691" y="77972"/>
                  <a:pt x="59728" y="77920"/>
                  <a:pt x="59770" y="77870"/>
                </a:cubicBezTo>
                <a:close/>
                <a:moveTo>
                  <a:pt x="39041" y="3564"/>
                </a:moveTo>
                <a:cubicBezTo>
                  <a:pt x="42088" y="3564"/>
                  <a:pt x="45090" y="3909"/>
                  <a:pt x="47842" y="4491"/>
                </a:cubicBezTo>
                <a:lnTo>
                  <a:pt x="49617" y="4903"/>
                </a:lnTo>
                <a:cubicBezTo>
                  <a:pt x="59262" y="7353"/>
                  <a:pt x="70414" y="13838"/>
                  <a:pt x="72791" y="24692"/>
                </a:cubicBezTo>
                <a:cubicBezTo>
                  <a:pt x="75213" y="35761"/>
                  <a:pt x="72874" y="48350"/>
                  <a:pt x="70567" y="58082"/>
                </a:cubicBezTo>
                <a:lnTo>
                  <a:pt x="67717" y="70100"/>
                </a:lnTo>
                <a:cubicBezTo>
                  <a:pt x="67252" y="72074"/>
                  <a:pt x="66769" y="74112"/>
                  <a:pt x="65665" y="75854"/>
                </a:cubicBezTo>
                <a:cubicBezTo>
                  <a:pt x="64906" y="77054"/>
                  <a:pt x="63766" y="77974"/>
                  <a:pt x="62485" y="78484"/>
                </a:cubicBezTo>
                <a:cubicBezTo>
                  <a:pt x="62397" y="78478"/>
                  <a:pt x="62311" y="78472"/>
                  <a:pt x="62223" y="78463"/>
                </a:cubicBezTo>
                <a:cubicBezTo>
                  <a:pt x="63056" y="77966"/>
                  <a:pt x="63772" y="77295"/>
                  <a:pt x="64323" y="76497"/>
                </a:cubicBezTo>
                <a:cubicBezTo>
                  <a:pt x="65479" y="74809"/>
                  <a:pt x="66025" y="72823"/>
                  <a:pt x="66554" y="70903"/>
                </a:cubicBezTo>
                <a:lnTo>
                  <a:pt x="66749" y="70196"/>
                </a:lnTo>
                <a:cubicBezTo>
                  <a:pt x="68199" y="67110"/>
                  <a:pt x="68862" y="63941"/>
                  <a:pt x="69157" y="61443"/>
                </a:cubicBezTo>
                <a:lnTo>
                  <a:pt x="69742" y="59320"/>
                </a:lnTo>
                <a:cubicBezTo>
                  <a:pt x="72329" y="49916"/>
                  <a:pt x="75048" y="37725"/>
                  <a:pt x="73070" y="26834"/>
                </a:cubicBezTo>
                <a:cubicBezTo>
                  <a:pt x="71118" y="16089"/>
                  <a:pt x="60421" y="9336"/>
                  <a:pt x="51057" y="6597"/>
                </a:cubicBezTo>
                <a:lnTo>
                  <a:pt x="49341" y="6133"/>
                </a:lnTo>
                <a:cubicBezTo>
                  <a:pt x="46258" y="5365"/>
                  <a:pt x="42838" y="4893"/>
                  <a:pt x="39382" y="4893"/>
                </a:cubicBezTo>
                <a:cubicBezTo>
                  <a:pt x="32227" y="4893"/>
                  <a:pt x="24919" y="6913"/>
                  <a:pt x="20129" y="12505"/>
                </a:cubicBezTo>
                <a:cubicBezTo>
                  <a:pt x="12928" y="20912"/>
                  <a:pt x="9125" y="32810"/>
                  <a:pt x="6618" y="42235"/>
                </a:cubicBezTo>
                <a:lnTo>
                  <a:pt x="3529" y="53844"/>
                </a:lnTo>
                <a:cubicBezTo>
                  <a:pt x="3017" y="55770"/>
                  <a:pt x="2488" y="57760"/>
                  <a:pt x="2634" y="59801"/>
                </a:cubicBezTo>
                <a:cubicBezTo>
                  <a:pt x="2767" y="61656"/>
                  <a:pt x="3696" y="63399"/>
                  <a:pt x="5090" y="64526"/>
                </a:cubicBezTo>
                <a:cubicBezTo>
                  <a:pt x="5228" y="64911"/>
                  <a:pt x="5376" y="65297"/>
                  <a:pt x="5541" y="65681"/>
                </a:cubicBezTo>
                <a:cubicBezTo>
                  <a:pt x="5634" y="65896"/>
                  <a:pt x="5734" y="66107"/>
                  <a:pt x="5831" y="66320"/>
                </a:cubicBezTo>
                <a:lnTo>
                  <a:pt x="5819" y="66314"/>
                </a:lnTo>
                <a:cubicBezTo>
                  <a:pt x="3825" y="65404"/>
                  <a:pt x="2379" y="63348"/>
                  <a:pt x="2136" y="61079"/>
                </a:cubicBezTo>
                <a:cubicBezTo>
                  <a:pt x="1915" y="59030"/>
                  <a:pt x="2381" y="56985"/>
                  <a:pt x="2832" y="55011"/>
                </a:cubicBezTo>
                <a:lnTo>
                  <a:pt x="5578" y="42968"/>
                </a:lnTo>
                <a:cubicBezTo>
                  <a:pt x="7801" y="33217"/>
                  <a:pt x="11259" y="20887"/>
                  <a:pt x="18318" y="12023"/>
                </a:cubicBezTo>
                <a:cubicBezTo>
                  <a:pt x="23283" y="5789"/>
                  <a:pt x="31308" y="3564"/>
                  <a:pt x="39041" y="3564"/>
                </a:cubicBezTo>
                <a:close/>
                <a:moveTo>
                  <a:pt x="38759" y="1933"/>
                </a:moveTo>
                <a:cubicBezTo>
                  <a:pt x="41401" y="1933"/>
                  <a:pt x="43994" y="2177"/>
                  <a:pt x="46408" y="2602"/>
                </a:cubicBezTo>
                <a:lnTo>
                  <a:pt x="48247" y="2965"/>
                </a:lnTo>
                <a:cubicBezTo>
                  <a:pt x="58250" y="5148"/>
                  <a:pt x="69942" y="11428"/>
                  <a:pt x="72763" y="22506"/>
                </a:cubicBezTo>
                <a:cubicBezTo>
                  <a:pt x="75639" y="33800"/>
                  <a:pt x="73675" y="46825"/>
                  <a:pt x="71641" y="56911"/>
                </a:cubicBezTo>
                <a:lnTo>
                  <a:pt x="69129" y="69366"/>
                </a:lnTo>
                <a:cubicBezTo>
                  <a:pt x="68717" y="71410"/>
                  <a:pt x="68291" y="73524"/>
                  <a:pt x="67219" y="75354"/>
                </a:cubicBezTo>
                <a:cubicBezTo>
                  <a:pt x="66312" y="76900"/>
                  <a:pt x="64800" y="78032"/>
                  <a:pt x="63130" y="78487"/>
                </a:cubicBezTo>
                <a:cubicBezTo>
                  <a:pt x="63112" y="78489"/>
                  <a:pt x="63092" y="78491"/>
                  <a:pt x="63072" y="78492"/>
                </a:cubicBezTo>
                <a:cubicBezTo>
                  <a:pt x="64198" y="77938"/>
                  <a:pt x="65193" y="77077"/>
                  <a:pt x="65880" y="75990"/>
                </a:cubicBezTo>
                <a:cubicBezTo>
                  <a:pt x="67005" y="74212"/>
                  <a:pt x="67494" y="72152"/>
                  <a:pt x="67966" y="70159"/>
                </a:cubicBezTo>
                <a:lnTo>
                  <a:pt x="70816" y="58141"/>
                </a:lnTo>
                <a:cubicBezTo>
                  <a:pt x="73130" y="48382"/>
                  <a:pt x="75472" y="35756"/>
                  <a:pt x="73039" y="24638"/>
                </a:cubicBezTo>
                <a:cubicBezTo>
                  <a:pt x="70638" y="13671"/>
                  <a:pt x="59400" y="7126"/>
                  <a:pt x="49678" y="4658"/>
                </a:cubicBezTo>
                <a:lnTo>
                  <a:pt x="47899" y="4244"/>
                </a:lnTo>
                <a:cubicBezTo>
                  <a:pt x="45131" y="3659"/>
                  <a:pt x="42112" y="3312"/>
                  <a:pt x="39046" y="3312"/>
                </a:cubicBezTo>
                <a:cubicBezTo>
                  <a:pt x="31243" y="3312"/>
                  <a:pt x="23140" y="5561"/>
                  <a:pt x="18120" y="11866"/>
                </a:cubicBezTo>
                <a:cubicBezTo>
                  <a:pt x="11031" y="20769"/>
                  <a:pt x="7561" y="33135"/>
                  <a:pt x="5331" y="42911"/>
                </a:cubicBezTo>
                <a:lnTo>
                  <a:pt x="2585" y="54953"/>
                </a:lnTo>
                <a:cubicBezTo>
                  <a:pt x="2130" y="56950"/>
                  <a:pt x="1659" y="59014"/>
                  <a:pt x="1884" y="61105"/>
                </a:cubicBezTo>
                <a:cubicBezTo>
                  <a:pt x="2137" y="63461"/>
                  <a:pt x="3642" y="65596"/>
                  <a:pt x="5714" y="66544"/>
                </a:cubicBezTo>
                <a:cubicBezTo>
                  <a:pt x="5806" y="66585"/>
                  <a:pt x="5899" y="66624"/>
                  <a:pt x="5991" y="66661"/>
                </a:cubicBezTo>
                <a:cubicBezTo>
                  <a:pt x="6211" y="67115"/>
                  <a:pt x="6448" y="67561"/>
                  <a:pt x="6695" y="68002"/>
                </a:cubicBezTo>
                <a:cubicBezTo>
                  <a:pt x="6235" y="67936"/>
                  <a:pt x="5785" y="67811"/>
                  <a:pt x="5356" y="67632"/>
                </a:cubicBezTo>
                <a:cubicBezTo>
                  <a:pt x="3273" y="66763"/>
                  <a:pt x="1716" y="64700"/>
                  <a:pt x="1386" y="62373"/>
                </a:cubicBezTo>
                <a:cubicBezTo>
                  <a:pt x="1087" y="60275"/>
                  <a:pt x="1495" y="58157"/>
                  <a:pt x="1890" y="56109"/>
                </a:cubicBezTo>
                <a:lnTo>
                  <a:pt x="4294" y="43633"/>
                </a:lnTo>
                <a:cubicBezTo>
                  <a:pt x="6240" y="33530"/>
                  <a:pt x="9366" y="20735"/>
                  <a:pt x="16314" y="11375"/>
                </a:cubicBezTo>
                <a:cubicBezTo>
                  <a:pt x="21496" y="4397"/>
                  <a:pt x="30372" y="1933"/>
                  <a:pt x="38759" y="1933"/>
                </a:cubicBezTo>
                <a:close/>
                <a:moveTo>
                  <a:pt x="60489" y="78262"/>
                </a:moveTo>
                <a:cubicBezTo>
                  <a:pt x="60614" y="78319"/>
                  <a:pt x="60740" y="78369"/>
                  <a:pt x="60870" y="78417"/>
                </a:cubicBezTo>
                <a:cubicBezTo>
                  <a:pt x="60757" y="78489"/>
                  <a:pt x="60642" y="78557"/>
                  <a:pt x="60523" y="78622"/>
                </a:cubicBezTo>
                <a:cubicBezTo>
                  <a:pt x="60398" y="78599"/>
                  <a:pt x="60273" y="78574"/>
                  <a:pt x="60151" y="78541"/>
                </a:cubicBezTo>
                <a:lnTo>
                  <a:pt x="60153" y="78541"/>
                </a:lnTo>
                <a:cubicBezTo>
                  <a:pt x="60268" y="78452"/>
                  <a:pt x="60379" y="78359"/>
                  <a:pt x="60489" y="78262"/>
                </a:cubicBezTo>
                <a:close/>
                <a:moveTo>
                  <a:pt x="58488" y="78079"/>
                </a:moveTo>
                <a:cubicBezTo>
                  <a:pt x="58640" y="78179"/>
                  <a:pt x="58798" y="78270"/>
                  <a:pt x="58960" y="78353"/>
                </a:cubicBezTo>
                <a:cubicBezTo>
                  <a:pt x="58833" y="78466"/>
                  <a:pt x="58702" y="78574"/>
                  <a:pt x="58568" y="78676"/>
                </a:cubicBezTo>
                <a:cubicBezTo>
                  <a:pt x="58412" y="78625"/>
                  <a:pt x="58259" y="78569"/>
                  <a:pt x="58111" y="78504"/>
                </a:cubicBezTo>
                <a:cubicBezTo>
                  <a:pt x="58242" y="78367"/>
                  <a:pt x="58367" y="78224"/>
                  <a:pt x="58488" y="78079"/>
                </a:cubicBezTo>
                <a:close/>
                <a:moveTo>
                  <a:pt x="61177" y="78518"/>
                </a:moveTo>
                <a:cubicBezTo>
                  <a:pt x="61263" y="78545"/>
                  <a:pt x="61353" y="78566"/>
                  <a:pt x="61442" y="78588"/>
                </a:cubicBezTo>
                <a:cubicBezTo>
                  <a:pt x="61356" y="78626"/>
                  <a:pt x="61268" y="78665"/>
                  <a:pt x="61180" y="78700"/>
                </a:cubicBezTo>
                <a:cubicBezTo>
                  <a:pt x="61097" y="78696"/>
                  <a:pt x="61015" y="78687"/>
                  <a:pt x="60933" y="78679"/>
                </a:cubicBezTo>
                <a:cubicBezTo>
                  <a:pt x="61015" y="78628"/>
                  <a:pt x="61095" y="78572"/>
                  <a:pt x="61177" y="78518"/>
                </a:cubicBezTo>
                <a:close/>
                <a:moveTo>
                  <a:pt x="61851" y="78671"/>
                </a:moveTo>
                <a:cubicBezTo>
                  <a:pt x="61868" y="78674"/>
                  <a:pt x="61885" y="78679"/>
                  <a:pt x="61904" y="78680"/>
                </a:cubicBezTo>
                <a:lnTo>
                  <a:pt x="61845" y="78697"/>
                </a:lnTo>
                <a:lnTo>
                  <a:pt x="61799" y="78700"/>
                </a:lnTo>
                <a:cubicBezTo>
                  <a:pt x="61816" y="78691"/>
                  <a:pt x="61833" y="78680"/>
                  <a:pt x="61851" y="78671"/>
                </a:cubicBezTo>
                <a:close/>
                <a:moveTo>
                  <a:pt x="59205" y="78472"/>
                </a:moveTo>
                <a:cubicBezTo>
                  <a:pt x="59333" y="78529"/>
                  <a:pt x="59463" y="78582"/>
                  <a:pt x="59596" y="78629"/>
                </a:cubicBezTo>
                <a:cubicBezTo>
                  <a:pt x="59481" y="78705"/>
                  <a:pt x="59364" y="78776"/>
                  <a:pt x="59245" y="78844"/>
                </a:cubicBezTo>
                <a:cubicBezTo>
                  <a:pt x="59117" y="78821"/>
                  <a:pt x="58992" y="78793"/>
                  <a:pt x="58869" y="78762"/>
                </a:cubicBezTo>
                <a:lnTo>
                  <a:pt x="58869" y="78761"/>
                </a:lnTo>
                <a:cubicBezTo>
                  <a:pt x="58985" y="78668"/>
                  <a:pt x="59097" y="78572"/>
                  <a:pt x="59205" y="78472"/>
                </a:cubicBezTo>
                <a:close/>
                <a:moveTo>
                  <a:pt x="55356" y="76206"/>
                </a:moveTo>
                <a:cubicBezTo>
                  <a:pt x="55374" y="76241"/>
                  <a:pt x="55393" y="76278"/>
                  <a:pt x="55413" y="76314"/>
                </a:cubicBezTo>
                <a:cubicBezTo>
                  <a:pt x="55447" y="76375"/>
                  <a:pt x="55482" y="76432"/>
                  <a:pt x="55518" y="76493"/>
                </a:cubicBezTo>
                <a:cubicBezTo>
                  <a:pt x="55312" y="76655"/>
                  <a:pt x="55106" y="76813"/>
                  <a:pt x="54890" y="76966"/>
                </a:cubicBezTo>
                <a:lnTo>
                  <a:pt x="55036" y="77173"/>
                </a:lnTo>
                <a:cubicBezTo>
                  <a:pt x="55249" y="77023"/>
                  <a:pt x="55451" y="76867"/>
                  <a:pt x="55652" y="76709"/>
                </a:cubicBezTo>
                <a:cubicBezTo>
                  <a:pt x="56189" y="77529"/>
                  <a:pt x="56874" y="78160"/>
                  <a:pt x="57675" y="78579"/>
                </a:cubicBezTo>
                <a:cubicBezTo>
                  <a:pt x="57551" y="78694"/>
                  <a:pt x="57423" y="78804"/>
                  <a:pt x="57289" y="78907"/>
                </a:cubicBezTo>
                <a:cubicBezTo>
                  <a:pt x="56190" y="78555"/>
                  <a:pt x="55277" y="77833"/>
                  <a:pt x="54624" y="76798"/>
                </a:cubicBezTo>
                <a:cubicBezTo>
                  <a:pt x="54876" y="76605"/>
                  <a:pt x="55120" y="76408"/>
                  <a:pt x="55356" y="76206"/>
                </a:cubicBezTo>
                <a:close/>
                <a:moveTo>
                  <a:pt x="59896" y="78728"/>
                </a:moveTo>
                <a:cubicBezTo>
                  <a:pt x="59986" y="78754"/>
                  <a:pt x="60075" y="78781"/>
                  <a:pt x="60166" y="78802"/>
                </a:cubicBezTo>
                <a:cubicBezTo>
                  <a:pt x="60080" y="78844"/>
                  <a:pt x="59992" y="78882"/>
                  <a:pt x="59903" y="78918"/>
                </a:cubicBezTo>
                <a:cubicBezTo>
                  <a:pt x="59816" y="78913"/>
                  <a:pt x="59730" y="78907"/>
                  <a:pt x="59643" y="78899"/>
                </a:cubicBezTo>
                <a:cubicBezTo>
                  <a:pt x="59730" y="78844"/>
                  <a:pt x="59813" y="78787"/>
                  <a:pt x="59896" y="78728"/>
                </a:cubicBezTo>
                <a:close/>
                <a:moveTo>
                  <a:pt x="60574" y="78884"/>
                </a:moveTo>
                <a:cubicBezTo>
                  <a:pt x="60594" y="78887"/>
                  <a:pt x="60614" y="78890"/>
                  <a:pt x="60634" y="78893"/>
                </a:cubicBezTo>
                <a:cubicBezTo>
                  <a:pt x="60609" y="78901"/>
                  <a:pt x="60585" y="78909"/>
                  <a:pt x="60560" y="78916"/>
                </a:cubicBezTo>
                <a:cubicBezTo>
                  <a:pt x="60540" y="78918"/>
                  <a:pt x="60520" y="78921"/>
                  <a:pt x="60498" y="78921"/>
                </a:cubicBezTo>
                <a:cubicBezTo>
                  <a:pt x="60524" y="78909"/>
                  <a:pt x="60549" y="78896"/>
                  <a:pt x="60574" y="78884"/>
                </a:cubicBezTo>
                <a:close/>
                <a:moveTo>
                  <a:pt x="57918" y="78697"/>
                </a:moveTo>
                <a:cubicBezTo>
                  <a:pt x="58046" y="78756"/>
                  <a:pt x="58178" y="78812"/>
                  <a:pt x="58312" y="78859"/>
                </a:cubicBezTo>
                <a:cubicBezTo>
                  <a:pt x="58201" y="78935"/>
                  <a:pt x="58087" y="79006"/>
                  <a:pt x="57971" y="79072"/>
                </a:cubicBezTo>
                <a:cubicBezTo>
                  <a:pt x="57841" y="79051"/>
                  <a:pt x="57713" y="79024"/>
                  <a:pt x="57588" y="78992"/>
                </a:cubicBezTo>
                <a:cubicBezTo>
                  <a:pt x="57702" y="78899"/>
                  <a:pt x="57812" y="78799"/>
                  <a:pt x="57918" y="78697"/>
                </a:cubicBezTo>
                <a:close/>
                <a:moveTo>
                  <a:pt x="59285" y="79109"/>
                </a:moveTo>
                <a:cubicBezTo>
                  <a:pt x="59309" y="79112"/>
                  <a:pt x="59332" y="79117"/>
                  <a:pt x="59355" y="79120"/>
                </a:cubicBezTo>
                <a:cubicBezTo>
                  <a:pt x="59330" y="79128"/>
                  <a:pt x="59304" y="79132"/>
                  <a:pt x="59279" y="79140"/>
                </a:cubicBezTo>
                <a:cubicBezTo>
                  <a:pt x="59259" y="79142"/>
                  <a:pt x="59239" y="79142"/>
                  <a:pt x="59221" y="79143"/>
                </a:cubicBezTo>
                <a:cubicBezTo>
                  <a:pt x="59242" y="79131"/>
                  <a:pt x="59264" y="79120"/>
                  <a:pt x="59285" y="79109"/>
                </a:cubicBezTo>
                <a:close/>
                <a:moveTo>
                  <a:pt x="58610" y="78957"/>
                </a:moveTo>
                <a:cubicBezTo>
                  <a:pt x="58701" y="78984"/>
                  <a:pt x="58795" y="79007"/>
                  <a:pt x="58887" y="79029"/>
                </a:cubicBezTo>
                <a:cubicBezTo>
                  <a:pt x="58804" y="79071"/>
                  <a:pt x="58715" y="79108"/>
                  <a:pt x="58628" y="79145"/>
                </a:cubicBezTo>
                <a:lnTo>
                  <a:pt x="58627" y="79145"/>
                </a:lnTo>
                <a:cubicBezTo>
                  <a:pt x="58602" y="79145"/>
                  <a:pt x="58577" y="79145"/>
                  <a:pt x="58551" y="79143"/>
                </a:cubicBezTo>
                <a:cubicBezTo>
                  <a:pt x="58488" y="79140"/>
                  <a:pt x="58426" y="79132"/>
                  <a:pt x="58364" y="79125"/>
                </a:cubicBezTo>
                <a:cubicBezTo>
                  <a:pt x="58448" y="79072"/>
                  <a:pt x="58529" y="79015"/>
                  <a:pt x="58610" y="78957"/>
                </a:cubicBezTo>
                <a:close/>
                <a:moveTo>
                  <a:pt x="54422" y="76952"/>
                </a:moveTo>
                <a:cubicBezTo>
                  <a:pt x="55072" y="77977"/>
                  <a:pt x="55968" y="78705"/>
                  <a:pt x="57042" y="79091"/>
                </a:cubicBezTo>
                <a:cubicBezTo>
                  <a:pt x="56929" y="79168"/>
                  <a:pt x="56815" y="79242"/>
                  <a:pt x="56698" y="79311"/>
                </a:cubicBezTo>
                <a:cubicBezTo>
                  <a:pt x="55459" y="79100"/>
                  <a:pt x="54421" y="78463"/>
                  <a:pt x="53675" y="77472"/>
                </a:cubicBezTo>
                <a:lnTo>
                  <a:pt x="53675" y="77471"/>
                </a:lnTo>
                <a:cubicBezTo>
                  <a:pt x="53931" y="77304"/>
                  <a:pt x="54180" y="77131"/>
                  <a:pt x="54422" y="76952"/>
                </a:cubicBezTo>
                <a:close/>
                <a:moveTo>
                  <a:pt x="58014" y="79338"/>
                </a:moveTo>
                <a:cubicBezTo>
                  <a:pt x="58037" y="79341"/>
                  <a:pt x="58060" y="79345"/>
                  <a:pt x="58083" y="79348"/>
                </a:cubicBezTo>
                <a:cubicBezTo>
                  <a:pt x="58057" y="79358"/>
                  <a:pt x="58031" y="79364"/>
                  <a:pt x="58005" y="79372"/>
                </a:cubicBezTo>
                <a:cubicBezTo>
                  <a:pt x="57983" y="79373"/>
                  <a:pt x="57963" y="79375"/>
                  <a:pt x="57942" y="79376"/>
                </a:cubicBezTo>
                <a:cubicBezTo>
                  <a:pt x="57966" y="79364"/>
                  <a:pt x="57989" y="79350"/>
                  <a:pt x="58014" y="79338"/>
                </a:cubicBezTo>
                <a:close/>
                <a:moveTo>
                  <a:pt x="57338" y="79186"/>
                </a:moveTo>
                <a:cubicBezTo>
                  <a:pt x="57431" y="79214"/>
                  <a:pt x="57525" y="79239"/>
                  <a:pt x="57619" y="79260"/>
                </a:cubicBezTo>
                <a:cubicBezTo>
                  <a:pt x="57534" y="79302"/>
                  <a:pt x="57449" y="79342"/>
                  <a:pt x="57363" y="79381"/>
                </a:cubicBezTo>
                <a:lnTo>
                  <a:pt x="57361" y="79381"/>
                </a:lnTo>
                <a:cubicBezTo>
                  <a:pt x="57270" y="79378"/>
                  <a:pt x="57179" y="79372"/>
                  <a:pt x="57088" y="79362"/>
                </a:cubicBezTo>
                <a:cubicBezTo>
                  <a:pt x="57173" y="79307"/>
                  <a:pt x="57256" y="79247"/>
                  <a:pt x="57338" y="79186"/>
                </a:cubicBezTo>
                <a:close/>
                <a:moveTo>
                  <a:pt x="56747" y="79575"/>
                </a:moveTo>
                <a:cubicBezTo>
                  <a:pt x="56772" y="79580"/>
                  <a:pt x="56798" y="79583"/>
                  <a:pt x="56823" y="79586"/>
                </a:cubicBezTo>
                <a:cubicBezTo>
                  <a:pt x="56795" y="79595"/>
                  <a:pt x="56767" y="79605"/>
                  <a:pt x="56741" y="79612"/>
                </a:cubicBezTo>
                <a:cubicBezTo>
                  <a:pt x="56718" y="79615"/>
                  <a:pt x="56695" y="79617"/>
                  <a:pt x="56672" y="79618"/>
                </a:cubicBezTo>
                <a:cubicBezTo>
                  <a:pt x="56696" y="79605"/>
                  <a:pt x="56723" y="79591"/>
                  <a:pt x="56747" y="79575"/>
                </a:cubicBezTo>
                <a:close/>
                <a:moveTo>
                  <a:pt x="55211" y="59201"/>
                </a:moveTo>
                <a:cubicBezTo>
                  <a:pt x="53305" y="63165"/>
                  <a:pt x="52236" y="67449"/>
                  <a:pt x="52105" y="71728"/>
                </a:cubicBezTo>
                <a:cubicBezTo>
                  <a:pt x="52061" y="73146"/>
                  <a:pt x="52106" y="74979"/>
                  <a:pt x="52848" y="76580"/>
                </a:cubicBezTo>
                <a:cubicBezTo>
                  <a:pt x="53566" y="78128"/>
                  <a:pt x="54796" y="79146"/>
                  <a:pt x="56352" y="79503"/>
                </a:cubicBezTo>
                <a:cubicBezTo>
                  <a:pt x="56271" y="79544"/>
                  <a:pt x="56189" y="79586"/>
                  <a:pt x="56105" y="79623"/>
                </a:cubicBezTo>
                <a:lnTo>
                  <a:pt x="56104" y="79623"/>
                </a:lnTo>
                <a:cubicBezTo>
                  <a:pt x="55920" y="79618"/>
                  <a:pt x="55737" y="79603"/>
                  <a:pt x="55555" y="79578"/>
                </a:cubicBezTo>
                <a:cubicBezTo>
                  <a:pt x="53827" y="79331"/>
                  <a:pt x="52495" y="78279"/>
                  <a:pt x="51802" y="76616"/>
                </a:cubicBezTo>
                <a:cubicBezTo>
                  <a:pt x="51162" y="75078"/>
                  <a:pt x="51190" y="73330"/>
                  <a:pt x="51285" y="71979"/>
                </a:cubicBezTo>
                <a:cubicBezTo>
                  <a:pt x="51597" y="67557"/>
                  <a:pt x="52952" y="63169"/>
                  <a:pt x="55211" y="59201"/>
                </a:cubicBezTo>
                <a:close/>
                <a:moveTo>
                  <a:pt x="54286" y="60378"/>
                </a:moveTo>
                <a:lnTo>
                  <a:pt x="54286" y="60378"/>
                </a:lnTo>
                <a:cubicBezTo>
                  <a:pt x="52430" y="64027"/>
                  <a:pt x="51315" y="67982"/>
                  <a:pt x="51032" y="71961"/>
                </a:cubicBezTo>
                <a:cubicBezTo>
                  <a:pt x="50937" y="73340"/>
                  <a:pt x="50909" y="75125"/>
                  <a:pt x="51569" y="76713"/>
                </a:cubicBezTo>
                <a:cubicBezTo>
                  <a:pt x="52298" y="78463"/>
                  <a:pt x="53700" y="79569"/>
                  <a:pt x="55519" y="79830"/>
                </a:cubicBezTo>
                <a:cubicBezTo>
                  <a:pt x="55535" y="79831"/>
                  <a:pt x="55550" y="79831"/>
                  <a:pt x="55565" y="79834"/>
                </a:cubicBezTo>
                <a:cubicBezTo>
                  <a:pt x="55539" y="79844"/>
                  <a:pt x="55511" y="79853"/>
                  <a:pt x="55484" y="79862"/>
                </a:cubicBezTo>
                <a:cubicBezTo>
                  <a:pt x="55329" y="79876"/>
                  <a:pt x="55174" y="79882"/>
                  <a:pt x="55020" y="79882"/>
                </a:cubicBezTo>
                <a:cubicBezTo>
                  <a:pt x="54697" y="79882"/>
                  <a:pt x="54375" y="79853"/>
                  <a:pt x="54056" y="79796"/>
                </a:cubicBezTo>
                <a:cubicBezTo>
                  <a:pt x="52385" y="79484"/>
                  <a:pt x="51131" y="78407"/>
                  <a:pt x="50526" y="76759"/>
                </a:cubicBezTo>
                <a:cubicBezTo>
                  <a:pt x="49968" y="75235"/>
                  <a:pt x="50063" y="73533"/>
                  <a:pt x="50213" y="72222"/>
                </a:cubicBezTo>
                <a:cubicBezTo>
                  <a:pt x="50679" y="68096"/>
                  <a:pt x="52080" y="64038"/>
                  <a:pt x="54286" y="60378"/>
                </a:cubicBezTo>
                <a:close/>
                <a:moveTo>
                  <a:pt x="53339" y="61531"/>
                </a:moveTo>
                <a:lnTo>
                  <a:pt x="53339" y="61531"/>
                </a:lnTo>
                <a:cubicBezTo>
                  <a:pt x="51535" y="64876"/>
                  <a:pt x="50377" y="68508"/>
                  <a:pt x="49960" y="72194"/>
                </a:cubicBezTo>
                <a:cubicBezTo>
                  <a:pt x="49809" y="73533"/>
                  <a:pt x="49710" y="75272"/>
                  <a:pt x="50289" y="76846"/>
                </a:cubicBezTo>
                <a:cubicBezTo>
                  <a:pt x="50926" y="78582"/>
                  <a:pt x="52248" y="79717"/>
                  <a:pt x="54010" y="80044"/>
                </a:cubicBezTo>
                <a:cubicBezTo>
                  <a:pt x="54140" y="80069"/>
                  <a:pt x="54271" y="80087"/>
                  <a:pt x="54402" y="80103"/>
                </a:cubicBezTo>
                <a:cubicBezTo>
                  <a:pt x="54180" y="80131"/>
                  <a:pt x="53957" y="80145"/>
                  <a:pt x="53734" y="80145"/>
                </a:cubicBezTo>
                <a:cubicBezTo>
                  <a:pt x="53339" y="80145"/>
                  <a:pt x="52945" y="80101"/>
                  <a:pt x="52558" y="80013"/>
                </a:cubicBezTo>
                <a:cubicBezTo>
                  <a:pt x="50944" y="79639"/>
                  <a:pt x="49769" y="78534"/>
                  <a:pt x="49249" y="76901"/>
                </a:cubicBezTo>
                <a:cubicBezTo>
                  <a:pt x="48769" y="75392"/>
                  <a:pt x="48939" y="73738"/>
                  <a:pt x="49139" y="72465"/>
                </a:cubicBezTo>
                <a:cubicBezTo>
                  <a:pt x="49746" y="68628"/>
                  <a:pt x="51188" y="64891"/>
                  <a:pt x="53339" y="61531"/>
                </a:cubicBezTo>
                <a:close/>
                <a:moveTo>
                  <a:pt x="11393" y="67388"/>
                </a:moveTo>
                <a:cubicBezTo>
                  <a:pt x="12183" y="68833"/>
                  <a:pt x="13035" y="70258"/>
                  <a:pt x="13876" y="71663"/>
                </a:cubicBezTo>
                <a:cubicBezTo>
                  <a:pt x="14653" y="72961"/>
                  <a:pt x="15388" y="74187"/>
                  <a:pt x="16071" y="75425"/>
                </a:cubicBezTo>
                <a:cubicBezTo>
                  <a:pt x="16719" y="76597"/>
                  <a:pt x="17525" y="77827"/>
                  <a:pt x="18380" y="79128"/>
                </a:cubicBezTo>
                <a:cubicBezTo>
                  <a:pt x="18690" y="79600"/>
                  <a:pt x="19006" y="80083"/>
                  <a:pt x="19321" y="80572"/>
                </a:cubicBezTo>
                <a:cubicBezTo>
                  <a:pt x="19248" y="80472"/>
                  <a:pt x="19176" y="80370"/>
                  <a:pt x="19105" y="80271"/>
                </a:cubicBezTo>
                <a:lnTo>
                  <a:pt x="19105" y="80270"/>
                </a:lnTo>
                <a:cubicBezTo>
                  <a:pt x="18177" y="78974"/>
                  <a:pt x="17303" y="77748"/>
                  <a:pt x="16594" y="76580"/>
                </a:cubicBezTo>
                <a:cubicBezTo>
                  <a:pt x="15840" y="75335"/>
                  <a:pt x="15036" y="74106"/>
                  <a:pt x="14184" y="72805"/>
                </a:cubicBezTo>
                <a:cubicBezTo>
                  <a:pt x="13106" y="71157"/>
                  <a:pt x="12012" y="69485"/>
                  <a:pt x="11024" y="67777"/>
                </a:cubicBezTo>
                <a:cubicBezTo>
                  <a:pt x="11153" y="67652"/>
                  <a:pt x="11273" y="67519"/>
                  <a:pt x="11393" y="67388"/>
                </a:cubicBezTo>
                <a:close/>
                <a:moveTo>
                  <a:pt x="10832" y="67948"/>
                </a:moveTo>
                <a:cubicBezTo>
                  <a:pt x="11816" y="69647"/>
                  <a:pt x="12901" y="71308"/>
                  <a:pt x="13973" y="72945"/>
                </a:cubicBezTo>
                <a:cubicBezTo>
                  <a:pt x="14823" y="74244"/>
                  <a:pt x="15627" y="75471"/>
                  <a:pt x="16378" y="76713"/>
                </a:cubicBezTo>
                <a:cubicBezTo>
                  <a:pt x="17093" y="77889"/>
                  <a:pt x="17969" y="79117"/>
                  <a:pt x="18900" y="80418"/>
                </a:cubicBezTo>
                <a:cubicBezTo>
                  <a:pt x="19250" y="80908"/>
                  <a:pt x="19608" y="81411"/>
                  <a:pt x="19964" y="81919"/>
                </a:cubicBezTo>
                <a:cubicBezTo>
                  <a:pt x="19984" y="81973"/>
                  <a:pt x="20006" y="82027"/>
                  <a:pt x="20026" y="82081"/>
                </a:cubicBezTo>
                <a:lnTo>
                  <a:pt x="19617" y="81552"/>
                </a:lnTo>
                <a:cubicBezTo>
                  <a:pt x="18616" y="80256"/>
                  <a:pt x="17668" y="79034"/>
                  <a:pt x="16897" y="77861"/>
                </a:cubicBezTo>
                <a:cubicBezTo>
                  <a:pt x="16073" y="76611"/>
                  <a:pt x="15200" y="75380"/>
                  <a:pt x="14274" y="74078"/>
                </a:cubicBezTo>
                <a:cubicBezTo>
                  <a:pt x="12941" y="72199"/>
                  <a:pt x="11588" y="70288"/>
                  <a:pt x="10393" y="68320"/>
                </a:cubicBezTo>
                <a:cubicBezTo>
                  <a:pt x="10424" y="68297"/>
                  <a:pt x="10455" y="68275"/>
                  <a:pt x="10484" y="68252"/>
                </a:cubicBezTo>
                <a:cubicBezTo>
                  <a:pt x="10605" y="68156"/>
                  <a:pt x="10716" y="68050"/>
                  <a:pt x="10832" y="67948"/>
                </a:cubicBezTo>
                <a:close/>
                <a:moveTo>
                  <a:pt x="10190" y="68472"/>
                </a:moveTo>
                <a:cubicBezTo>
                  <a:pt x="11386" y="70440"/>
                  <a:pt x="12736" y="72348"/>
                  <a:pt x="14066" y="74224"/>
                </a:cubicBezTo>
                <a:cubicBezTo>
                  <a:pt x="14990" y="75525"/>
                  <a:pt x="15863" y="76753"/>
                  <a:pt x="16682" y="78000"/>
                </a:cubicBezTo>
                <a:cubicBezTo>
                  <a:pt x="17460" y="79180"/>
                  <a:pt x="18410" y="80407"/>
                  <a:pt x="19415" y="81706"/>
                </a:cubicBezTo>
                <a:cubicBezTo>
                  <a:pt x="19708" y="82086"/>
                  <a:pt x="20006" y="82471"/>
                  <a:pt x="20305" y="82862"/>
                </a:cubicBezTo>
                <a:cubicBezTo>
                  <a:pt x="20338" y="82959"/>
                  <a:pt x="20365" y="83056"/>
                  <a:pt x="20396" y="83155"/>
                </a:cubicBezTo>
                <a:cubicBezTo>
                  <a:pt x="20307" y="83047"/>
                  <a:pt x="20217" y="82939"/>
                  <a:pt x="20128" y="82832"/>
                </a:cubicBezTo>
                <a:cubicBezTo>
                  <a:pt x="19051" y="81538"/>
                  <a:pt x="18034" y="80316"/>
                  <a:pt x="17196" y="79140"/>
                </a:cubicBezTo>
                <a:cubicBezTo>
                  <a:pt x="16304" y="77886"/>
                  <a:pt x="15362" y="76655"/>
                  <a:pt x="14363" y="75349"/>
                </a:cubicBezTo>
                <a:cubicBezTo>
                  <a:pt x="12737" y="73225"/>
                  <a:pt x="11085" y="71058"/>
                  <a:pt x="9668" y="68804"/>
                </a:cubicBezTo>
                <a:cubicBezTo>
                  <a:pt x="9846" y="68704"/>
                  <a:pt x="10020" y="68594"/>
                  <a:pt x="10190" y="68472"/>
                </a:cubicBezTo>
                <a:close/>
                <a:moveTo>
                  <a:pt x="20754" y="83453"/>
                </a:moveTo>
                <a:cubicBezTo>
                  <a:pt x="20854" y="83587"/>
                  <a:pt x="20955" y="83721"/>
                  <a:pt x="21055" y="83855"/>
                </a:cubicBezTo>
                <a:cubicBezTo>
                  <a:pt x="21078" y="83915"/>
                  <a:pt x="21104" y="83977"/>
                  <a:pt x="21128" y="84037"/>
                </a:cubicBezTo>
                <a:cubicBezTo>
                  <a:pt x="21019" y="83906"/>
                  <a:pt x="20911" y="83777"/>
                  <a:pt x="20805" y="83647"/>
                </a:cubicBezTo>
                <a:cubicBezTo>
                  <a:pt x="20788" y="83582"/>
                  <a:pt x="20773" y="83519"/>
                  <a:pt x="20754" y="83453"/>
                </a:cubicBezTo>
                <a:close/>
                <a:moveTo>
                  <a:pt x="9446" y="68928"/>
                </a:moveTo>
                <a:cubicBezTo>
                  <a:pt x="10870" y="71196"/>
                  <a:pt x="12530" y="73371"/>
                  <a:pt x="14163" y="75505"/>
                </a:cubicBezTo>
                <a:cubicBezTo>
                  <a:pt x="15159" y="76807"/>
                  <a:pt x="16101" y="78039"/>
                  <a:pt x="16991" y="79288"/>
                </a:cubicBezTo>
                <a:cubicBezTo>
                  <a:pt x="17833" y="80472"/>
                  <a:pt x="18853" y="81698"/>
                  <a:pt x="19933" y="82996"/>
                </a:cubicBezTo>
                <a:cubicBezTo>
                  <a:pt x="20145" y="83249"/>
                  <a:pt x="20359" y="83507"/>
                  <a:pt x="20574" y="83766"/>
                </a:cubicBezTo>
                <a:cubicBezTo>
                  <a:pt x="20608" y="83894"/>
                  <a:pt x="20643" y="84023"/>
                  <a:pt x="20674" y="84152"/>
                </a:cubicBezTo>
                <a:lnTo>
                  <a:pt x="20641" y="84114"/>
                </a:lnTo>
                <a:cubicBezTo>
                  <a:pt x="19489" y="82823"/>
                  <a:pt x="18400" y="81601"/>
                  <a:pt x="17499" y="80421"/>
                </a:cubicBezTo>
                <a:cubicBezTo>
                  <a:pt x="16539" y="79163"/>
                  <a:pt x="15525" y="77930"/>
                  <a:pt x="14454" y="76624"/>
                </a:cubicBezTo>
                <a:cubicBezTo>
                  <a:pt x="12492" y="74231"/>
                  <a:pt x="10489" y="71787"/>
                  <a:pt x="8835" y="69207"/>
                </a:cubicBezTo>
                <a:cubicBezTo>
                  <a:pt x="9045" y="69125"/>
                  <a:pt x="9249" y="69033"/>
                  <a:pt x="9446" y="68928"/>
                </a:cubicBezTo>
                <a:close/>
                <a:moveTo>
                  <a:pt x="21612" y="84619"/>
                </a:moveTo>
                <a:lnTo>
                  <a:pt x="21612" y="84619"/>
                </a:lnTo>
                <a:cubicBezTo>
                  <a:pt x="21638" y="84658"/>
                  <a:pt x="21666" y="84695"/>
                  <a:pt x="21694" y="84733"/>
                </a:cubicBezTo>
                <a:cubicBezTo>
                  <a:pt x="21669" y="84702"/>
                  <a:pt x="21644" y="84671"/>
                  <a:pt x="21620" y="84641"/>
                </a:cubicBezTo>
                <a:cubicBezTo>
                  <a:pt x="21617" y="84634"/>
                  <a:pt x="21614" y="84627"/>
                  <a:pt x="21612" y="84619"/>
                </a:cubicBezTo>
                <a:close/>
                <a:moveTo>
                  <a:pt x="20947" y="84218"/>
                </a:moveTo>
                <a:lnTo>
                  <a:pt x="20947" y="84218"/>
                </a:lnTo>
                <a:cubicBezTo>
                  <a:pt x="21097" y="84401"/>
                  <a:pt x="21246" y="84584"/>
                  <a:pt x="21396" y="84769"/>
                </a:cubicBezTo>
                <a:cubicBezTo>
                  <a:pt x="21430" y="84871"/>
                  <a:pt x="21459" y="84971"/>
                  <a:pt x="21492" y="85073"/>
                </a:cubicBezTo>
                <a:cubicBezTo>
                  <a:pt x="21331" y="84892"/>
                  <a:pt x="21172" y="84712"/>
                  <a:pt x="21013" y="84533"/>
                </a:cubicBezTo>
                <a:cubicBezTo>
                  <a:pt x="20993" y="84428"/>
                  <a:pt x="20972" y="84324"/>
                  <a:pt x="20947" y="84218"/>
                </a:cubicBezTo>
                <a:close/>
                <a:moveTo>
                  <a:pt x="8591" y="69295"/>
                </a:moveTo>
                <a:cubicBezTo>
                  <a:pt x="10258" y="71904"/>
                  <a:pt x="12277" y="74371"/>
                  <a:pt x="14258" y="76784"/>
                </a:cubicBezTo>
                <a:cubicBezTo>
                  <a:pt x="15329" y="78088"/>
                  <a:pt x="16340" y="79321"/>
                  <a:pt x="17296" y="80575"/>
                </a:cubicBezTo>
                <a:cubicBezTo>
                  <a:pt x="18204" y="81763"/>
                  <a:pt x="19296" y="82987"/>
                  <a:pt x="20452" y="84284"/>
                </a:cubicBezTo>
                <a:cubicBezTo>
                  <a:pt x="20560" y="84405"/>
                  <a:pt x="20671" y="84528"/>
                  <a:pt x="20780" y="84651"/>
                </a:cubicBezTo>
                <a:cubicBezTo>
                  <a:pt x="20807" y="84793"/>
                  <a:pt x="20830" y="84935"/>
                  <a:pt x="20850" y="85077"/>
                </a:cubicBezTo>
                <a:cubicBezTo>
                  <a:pt x="19734" y="83903"/>
                  <a:pt x="18685" y="82788"/>
                  <a:pt x="17801" y="81701"/>
                </a:cubicBezTo>
                <a:cubicBezTo>
                  <a:pt x="16772" y="80439"/>
                  <a:pt x="15689" y="79203"/>
                  <a:pt x="14544" y="77895"/>
                </a:cubicBezTo>
                <a:cubicBezTo>
                  <a:pt x="12188" y="75203"/>
                  <a:pt x="9775" y="72447"/>
                  <a:pt x="7875" y="69483"/>
                </a:cubicBezTo>
                <a:cubicBezTo>
                  <a:pt x="8118" y="69435"/>
                  <a:pt x="8357" y="69373"/>
                  <a:pt x="8591" y="69295"/>
                </a:cubicBezTo>
                <a:close/>
                <a:moveTo>
                  <a:pt x="21833" y="85315"/>
                </a:moveTo>
                <a:lnTo>
                  <a:pt x="21833" y="85315"/>
                </a:lnTo>
                <a:cubicBezTo>
                  <a:pt x="21942" y="85452"/>
                  <a:pt x="22050" y="85590"/>
                  <a:pt x="22157" y="85728"/>
                </a:cubicBezTo>
                <a:cubicBezTo>
                  <a:pt x="22184" y="85793"/>
                  <a:pt x="22211" y="85858"/>
                  <a:pt x="22237" y="85923"/>
                </a:cubicBezTo>
                <a:cubicBezTo>
                  <a:pt x="22121" y="85790"/>
                  <a:pt x="22005" y="85657"/>
                  <a:pt x="21891" y="85526"/>
                </a:cubicBezTo>
                <a:cubicBezTo>
                  <a:pt x="21871" y="85455"/>
                  <a:pt x="21853" y="85384"/>
                  <a:pt x="21833" y="85315"/>
                </a:cubicBezTo>
                <a:close/>
                <a:moveTo>
                  <a:pt x="21097" y="85008"/>
                </a:moveTo>
                <a:lnTo>
                  <a:pt x="21097" y="85008"/>
                </a:lnTo>
                <a:cubicBezTo>
                  <a:pt x="21285" y="85219"/>
                  <a:pt x="21472" y="85432"/>
                  <a:pt x="21660" y="85647"/>
                </a:cubicBezTo>
                <a:cubicBezTo>
                  <a:pt x="21695" y="85776"/>
                  <a:pt x="21731" y="85906"/>
                  <a:pt x="21760" y="86035"/>
                </a:cubicBezTo>
                <a:cubicBezTo>
                  <a:pt x="21556" y="85821"/>
                  <a:pt x="21354" y="85608"/>
                  <a:pt x="21154" y="85397"/>
                </a:cubicBezTo>
                <a:lnTo>
                  <a:pt x="21152" y="85395"/>
                </a:lnTo>
                <a:cubicBezTo>
                  <a:pt x="21138" y="85267"/>
                  <a:pt x="21117" y="85137"/>
                  <a:pt x="21097" y="85008"/>
                </a:cubicBezTo>
                <a:close/>
                <a:moveTo>
                  <a:pt x="22700" y="86437"/>
                </a:moveTo>
                <a:lnTo>
                  <a:pt x="22700" y="86437"/>
                </a:lnTo>
                <a:cubicBezTo>
                  <a:pt x="22757" y="86512"/>
                  <a:pt x="22814" y="86588"/>
                  <a:pt x="22871" y="86663"/>
                </a:cubicBezTo>
                <a:cubicBezTo>
                  <a:pt x="22819" y="86603"/>
                  <a:pt x="22768" y="86541"/>
                  <a:pt x="22717" y="86481"/>
                </a:cubicBezTo>
                <a:cubicBezTo>
                  <a:pt x="22711" y="86467"/>
                  <a:pt x="22704" y="86452"/>
                  <a:pt x="22700" y="86437"/>
                </a:cubicBezTo>
                <a:close/>
                <a:moveTo>
                  <a:pt x="22029" y="86069"/>
                </a:moveTo>
                <a:lnTo>
                  <a:pt x="22029" y="86069"/>
                </a:lnTo>
                <a:cubicBezTo>
                  <a:pt x="22184" y="86248"/>
                  <a:pt x="22339" y="86430"/>
                  <a:pt x="22493" y="86611"/>
                </a:cubicBezTo>
                <a:cubicBezTo>
                  <a:pt x="22530" y="86716"/>
                  <a:pt x="22564" y="86821"/>
                  <a:pt x="22596" y="86924"/>
                </a:cubicBezTo>
                <a:cubicBezTo>
                  <a:pt x="22427" y="86745"/>
                  <a:pt x="22258" y="86565"/>
                  <a:pt x="22090" y="86386"/>
                </a:cubicBezTo>
                <a:cubicBezTo>
                  <a:pt x="22070" y="86279"/>
                  <a:pt x="22052" y="86174"/>
                  <a:pt x="22029" y="86069"/>
                </a:cubicBezTo>
                <a:close/>
                <a:moveTo>
                  <a:pt x="22920" y="87120"/>
                </a:moveTo>
                <a:lnTo>
                  <a:pt x="22920" y="87120"/>
                </a:lnTo>
                <a:cubicBezTo>
                  <a:pt x="23038" y="87262"/>
                  <a:pt x="23155" y="87404"/>
                  <a:pt x="23271" y="87546"/>
                </a:cubicBezTo>
                <a:cubicBezTo>
                  <a:pt x="23300" y="87614"/>
                  <a:pt x="23326" y="87682"/>
                  <a:pt x="23352" y="87748"/>
                </a:cubicBezTo>
                <a:cubicBezTo>
                  <a:pt x="23232" y="87615"/>
                  <a:pt x="23110" y="87483"/>
                  <a:pt x="22990" y="87350"/>
                </a:cubicBezTo>
                <a:cubicBezTo>
                  <a:pt x="22970" y="87273"/>
                  <a:pt x="22944" y="87196"/>
                  <a:pt x="22920" y="87120"/>
                </a:cubicBezTo>
                <a:close/>
                <a:moveTo>
                  <a:pt x="23801" y="88211"/>
                </a:moveTo>
                <a:lnTo>
                  <a:pt x="23801" y="88211"/>
                </a:lnTo>
                <a:cubicBezTo>
                  <a:pt x="23863" y="88291"/>
                  <a:pt x="23926" y="88373"/>
                  <a:pt x="23988" y="88453"/>
                </a:cubicBezTo>
                <a:lnTo>
                  <a:pt x="23996" y="88469"/>
                </a:lnTo>
                <a:cubicBezTo>
                  <a:pt x="23937" y="88402"/>
                  <a:pt x="23879" y="88336"/>
                  <a:pt x="23821" y="88271"/>
                </a:cubicBezTo>
                <a:cubicBezTo>
                  <a:pt x="23814" y="88251"/>
                  <a:pt x="23808" y="88231"/>
                  <a:pt x="23801" y="88211"/>
                </a:cubicBezTo>
                <a:close/>
                <a:moveTo>
                  <a:pt x="38509" y="1"/>
                </a:moveTo>
                <a:cubicBezTo>
                  <a:pt x="29397" y="1"/>
                  <a:pt x="19537" y="2751"/>
                  <a:pt x="14100" y="10585"/>
                </a:cubicBezTo>
                <a:cubicBezTo>
                  <a:pt x="7234" y="20482"/>
                  <a:pt x="4432" y="33780"/>
                  <a:pt x="2758" y="44261"/>
                </a:cubicBezTo>
                <a:lnTo>
                  <a:pt x="696" y="57171"/>
                </a:lnTo>
                <a:cubicBezTo>
                  <a:pt x="354" y="59311"/>
                  <a:pt x="0" y="61523"/>
                  <a:pt x="383" y="63714"/>
                </a:cubicBezTo>
                <a:cubicBezTo>
                  <a:pt x="815" y="66183"/>
                  <a:pt x="2549" y="68330"/>
                  <a:pt x="4802" y="69187"/>
                </a:cubicBezTo>
                <a:cubicBezTo>
                  <a:pt x="5490" y="69448"/>
                  <a:pt x="6185" y="69577"/>
                  <a:pt x="6870" y="69577"/>
                </a:cubicBezTo>
                <a:cubicBezTo>
                  <a:pt x="7115" y="69577"/>
                  <a:pt x="7359" y="69561"/>
                  <a:pt x="7601" y="69528"/>
                </a:cubicBezTo>
                <a:cubicBezTo>
                  <a:pt x="9519" y="72541"/>
                  <a:pt x="11964" y="75335"/>
                  <a:pt x="14351" y="78062"/>
                </a:cubicBezTo>
                <a:cubicBezTo>
                  <a:pt x="15494" y="79368"/>
                  <a:pt x="16576" y="80603"/>
                  <a:pt x="17602" y="81862"/>
                </a:cubicBezTo>
                <a:cubicBezTo>
                  <a:pt x="18557" y="83033"/>
                  <a:pt x="19697" y="84235"/>
                  <a:pt x="20905" y="85506"/>
                </a:cubicBezTo>
                <a:cubicBezTo>
                  <a:pt x="20945" y="85866"/>
                  <a:pt x="20962" y="86227"/>
                  <a:pt x="20958" y="86588"/>
                </a:cubicBezTo>
                <a:cubicBezTo>
                  <a:pt x="20861" y="91068"/>
                  <a:pt x="15818" y="98860"/>
                  <a:pt x="12483" y="104017"/>
                </a:cubicBezTo>
                <a:cubicBezTo>
                  <a:pt x="11788" y="105089"/>
                  <a:pt x="11188" y="106016"/>
                  <a:pt x="10705" y="106802"/>
                </a:cubicBezTo>
                <a:lnTo>
                  <a:pt x="10921" y="106934"/>
                </a:lnTo>
                <a:cubicBezTo>
                  <a:pt x="11402" y="106152"/>
                  <a:pt x="12003" y="105226"/>
                  <a:pt x="12695" y="104155"/>
                </a:cubicBezTo>
                <a:cubicBezTo>
                  <a:pt x="16047" y="98974"/>
                  <a:pt x="21112" y="91146"/>
                  <a:pt x="21211" y="86594"/>
                </a:cubicBezTo>
                <a:cubicBezTo>
                  <a:pt x="21217" y="86332"/>
                  <a:pt x="21206" y="86068"/>
                  <a:pt x="21186" y="85801"/>
                </a:cubicBezTo>
                <a:lnTo>
                  <a:pt x="21186" y="85801"/>
                </a:lnTo>
                <a:cubicBezTo>
                  <a:pt x="21407" y="86034"/>
                  <a:pt x="21630" y="86270"/>
                  <a:pt x="21854" y="86506"/>
                </a:cubicBezTo>
                <a:cubicBezTo>
                  <a:pt x="21945" y="86994"/>
                  <a:pt x="22004" y="87477"/>
                  <a:pt x="22015" y="87952"/>
                </a:cubicBezTo>
                <a:cubicBezTo>
                  <a:pt x="22117" y="92462"/>
                  <a:pt x="17852" y="99655"/>
                  <a:pt x="14738" y="104907"/>
                </a:cubicBezTo>
                <a:cubicBezTo>
                  <a:pt x="14061" y="106050"/>
                  <a:pt x="13421" y="107132"/>
                  <a:pt x="12921" y="108028"/>
                </a:cubicBezTo>
                <a:lnTo>
                  <a:pt x="13143" y="108152"/>
                </a:lnTo>
                <a:cubicBezTo>
                  <a:pt x="13640" y="107258"/>
                  <a:pt x="14280" y="106178"/>
                  <a:pt x="14957" y="105036"/>
                </a:cubicBezTo>
                <a:cubicBezTo>
                  <a:pt x="18086" y="99758"/>
                  <a:pt x="22371" y="92528"/>
                  <a:pt x="22269" y="87947"/>
                </a:cubicBezTo>
                <a:cubicBezTo>
                  <a:pt x="22258" y="87575"/>
                  <a:pt x="22225" y="87206"/>
                  <a:pt x="22167" y="86841"/>
                </a:cubicBezTo>
                <a:lnTo>
                  <a:pt x="22167" y="86841"/>
                </a:lnTo>
                <a:cubicBezTo>
                  <a:pt x="22365" y="87049"/>
                  <a:pt x="22561" y="87260"/>
                  <a:pt x="22757" y="87473"/>
                </a:cubicBezTo>
                <a:cubicBezTo>
                  <a:pt x="22922" y="88094"/>
                  <a:pt x="23033" y="88708"/>
                  <a:pt x="23073" y="89316"/>
                </a:cubicBezTo>
                <a:cubicBezTo>
                  <a:pt x="23369" y="93915"/>
                  <a:pt x="19603" y="100903"/>
                  <a:pt x="16854" y="106007"/>
                </a:cubicBezTo>
                <a:cubicBezTo>
                  <a:pt x="16218" y="107184"/>
                  <a:pt x="15619" y="108298"/>
                  <a:pt x="15136" y="109253"/>
                </a:cubicBezTo>
                <a:lnTo>
                  <a:pt x="15363" y="109367"/>
                </a:lnTo>
                <a:cubicBezTo>
                  <a:pt x="15843" y="108415"/>
                  <a:pt x="16442" y="107304"/>
                  <a:pt x="17076" y="106127"/>
                </a:cubicBezTo>
                <a:cubicBezTo>
                  <a:pt x="19841" y="100997"/>
                  <a:pt x="23627" y="93972"/>
                  <a:pt x="23325" y="89300"/>
                </a:cubicBezTo>
                <a:cubicBezTo>
                  <a:pt x="23291" y="88816"/>
                  <a:pt x="23218" y="88336"/>
                  <a:pt x="23110" y="87862"/>
                </a:cubicBezTo>
                <a:lnTo>
                  <a:pt x="23110" y="87862"/>
                </a:lnTo>
                <a:cubicBezTo>
                  <a:pt x="23274" y="88041"/>
                  <a:pt x="23434" y="88222"/>
                  <a:pt x="23595" y="88402"/>
                </a:cubicBezTo>
                <a:cubicBezTo>
                  <a:pt x="23860" y="89166"/>
                  <a:pt x="24050" y="89927"/>
                  <a:pt x="24130" y="90678"/>
                </a:cubicBezTo>
                <a:cubicBezTo>
                  <a:pt x="24627" y="95427"/>
                  <a:pt x="21431" y="102011"/>
                  <a:pt x="18866" y="107301"/>
                </a:cubicBezTo>
                <a:cubicBezTo>
                  <a:pt x="18313" y="108440"/>
                  <a:pt x="17790" y="109517"/>
                  <a:pt x="17354" y="110480"/>
                </a:cubicBezTo>
                <a:lnTo>
                  <a:pt x="17585" y="110585"/>
                </a:lnTo>
                <a:cubicBezTo>
                  <a:pt x="18020" y="109625"/>
                  <a:pt x="18542" y="108550"/>
                  <a:pt x="19094" y="107412"/>
                </a:cubicBezTo>
                <a:cubicBezTo>
                  <a:pt x="21675" y="102094"/>
                  <a:pt x="24888" y="95473"/>
                  <a:pt x="24382" y="90653"/>
                </a:cubicBezTo>
                <a:cubicBezTo>
                  <a:pt x="24321" y="90066"/>
                  <a:pt x="24192" y="89476"/>
                  <a:pt x="24017" y="88884"/>
                </a:cubicBezTo>
                <a:lnTo>
                  <a:pt x="24017" y="88884"/>
                </a:lnTo>
                <a:cubicBezTo>
                  <a:pt x="24141" y="89027"/>
                  <a:pt x="24264" y="89171"/>
                  <a:pt x="24386" y="89316"/>
                </a:cubicBezTo>
                <a:cubicBezTo>
                  <a:pt x="24775" y="90224"/>
                  <a:pt x="25057" y="91136"/>
                  <a:pt x="25187" y="92042"/>
                </a:cubicBezTo>
                <a:cubicBezTo>
                  <a:pt x="25900" y="97012"/>
                  <a:pt x="23070" y="103558"/>
                  <a:pt x="20797" y="108818"/>
                </a:cubicBezTo>
                <a:cubicBezTo>
                  <a:pt x="20356" y="109840"/>
                  <a:pt x="19939" y="110805"/>
                  <a:pt x="19571" y="111706"/>
                </a:cubicBezTo>
                <a:lnTo>
                  <a:pt x="19805" y="111802"/>
                </a:lnTo>
                <a:cubicBezTo>
                  <a:pt x="20174" y="110903"/>
                  <a:pt x="20591" y="109940"/>
                  <a:pt x="21030" y="108920"/>
                </a:cubicBezTo>
                <a:cubicBezTo>
                  <a:pt x="23317" y="103629"/>
                  <a:pt x="26161" y="97046"/>
                  <a:pt x="25438" y="92007"/>
                </a:cubicBezTo>
                <a:cubicBezTo>
                  <a:pt x="25341" y="91321"/>
                  <a:pt x="25158" y="90635"/>
                  <a:pt x="24911" y="89950"/>
                </a:cubicBezTo>
                <a:lnTo>
                  <a:pt x="24911" y="89950"/>
                </a:lnTo>
                <a:cubicBezTo>
                  <a:pt x="24977" y="90032"/>
                  <a:pt x="25043" y="90115"/>
                  <a:pt x="25108" y="90198"/>
                </a:cubicBezTo>
                <a:cubicBezTo>
                  <a:pt x="25648" y="91260"/>
                  <a:pt x="26054" y="92334"/>
                  <a:pt x="26247" y="93404"/>
                </a:cubicBezTo>
                <a:cubicBezTo>
                  <a:pt x="27197" y="98693"/>
                  <a:pt x="24681" y="105308"/>
                  <a:pt x="22660" y="110622"/>
                </a:cubicBezTo>
                <a:cubicBezTo>
                  <a:pt x="22356" y="111418"/>
                  <a:pt x="22063" y="112191"/>
                  <a:pt x="21789" y="112933"/>
                </a:cubicBezTo>
                <a:lnTo>
                  <a:pt x="22027" y="113019"/>
                </a:lnTo>
                <a:cubicBezTo>
                  <a:pt x="22300" y="112279"/>
                  <a:pt x="22593" y="111507"/>
                  <a:pt x="22896" y="110713"/>
                </a:cubicBezTo>
                <a:cubicBezTo>
                  <a:pt x="24929" y="105368"/>
                  <a:pt x="27461" y="98718"/>
                  <a:pt x="26497" y="93360"/>
                </a:cubicBezTo>
                <a:cubicBezTo>
                  <a:pt x="26367" y="92636"/>
                  <a:pt x="26142" y="91914"/>
                  <a:pt x="25849" y="91196"/>
                </a:cubicBezTo>
                <a:lnTo>
                  <a:pt x="25849" y="91196"/>
                </a:lnTo>
                <a:cubicBezTo>
                  <a:pt x="26526" y="92371"/>
                  <a:pt x="27046" y="93565"/>
                  <a:pt x="27305" y="94767"/>
                </a:cubicBezTo>
                <a:cubicBezTo>
                  <a:pt x="28546" y="100533"/>
                  <a:pt x="26360" y="107090"/>
                  <a:pt x="24432" y="112874"/>
                </a:cubicBezTo>
                <a:cubicBezTo>
                  <a:pt x="24289" y="113308"/>
                  <a:pt x="24147" y="113735"/>
                  <a:pt x="24007" y="114158"/>
                </a:cubicBezTo>
                <a:lnTo>
                  <a:pt x="24247" y="114237"/>
                </a:lnTo>
                <a:cubicBezTo>
                  <a:pt x="24388" y="113816"/>
                  <a:pt x="24530" y="113388"/>
                  <a:pt x="24673" y="112955"/>
                </a:cubicBezTo>
                <a:cubicBezTo>
                  <a:pt x="26611" y="107139"/>
                  <a:pt x="28808" y="100547"/>
                  <a:pt x="27554" y="94713"/>
                </a:cubicBezTo>
                <a:cubicBezTo>
                  <a:pt x="27418" y="94082"/>
                  <a:pt x="27207" y="93452"/>
                  <a:pt x="26946" y="92829"/>
                </a:cubicBezTo>
                <a:lnTo>
                  <a:pt x="26946" y="92829"/>
                </a:lnTo>
                <a:cubicBezTo>
                  <a:pt x="27588" y="93910"/>
                  <a:pt x="28086" y="95012"/>
                  <a:pt x="28364" y="96129"/>
                </a:cubicBezTo>
                <a:cubicBezTo>
                  <a:pt x="29984" y="102639"/>
                  <a:pt x="27899" y="109705"/>
                  <a:pt x="26225" y="115383"/>
                </a:cubicBezTo>
                <a:lnTo>
                  <a:pt x="26468" y="115456"/>
                </a:lnTo>
                <a:cubicBezTo>
                  <a:pt x="28152" y="109747"/>
                  <a:pt x="30246" y="102643"/>
                  <a:pt x="28611" y="96066"/>
                </a:cubicBezTo>
                <a:cubicBezTo>
                  <a:pt x="28171" y="94298"/>
                  <a:pt x="27196" y="92570"/>
                  <a:pt x="25974" y="90908"/>
                </a:cubicBezTo>
                <a:cubicBezTo>
                  <a:pt x="25634" y="90334"/>
                  <a:pt x="25264" y="89765"/>
                  <a:pt x="24861" y="89201"/>
                </a:cubicBezTo>
                <a:cubicBezTo>
                  <a:pt x="24520" y="88611"/>
                  <a:pt x="24142" y="88026"/>
                  <a:pt x="23743" y="87446"/>
                </a:cubicBezTo>
                <a:cubicBezTo>
                  <a:pt x="23399" y="86836"/>
                  <a:pt x="23022" y="86231"/>
                  <a:pt x="22623" y="85633"/>
                </a:cubicBezTo>
                <a:cubicBezTo>
                  <a:pt x="22280" y="85006"/>
                  <a:pt x="21907" y="84385"/>
                  <a:pt x="21513" y="83770"/>
                </a:cubicBezTo>
                <a:cubicBezTo>
                  <a:pt x="21172" y="83122"/>
                  <a:pt x="20802" y="82477"/>
                  <a:pt x="20416" y="81843"/>
                </a:cubicBezTo>
                <a:cubicBezTo>
                  <a:pt x="20075" y="81168"/>
                  <a:pt x="19710" y="80498"/>
                  <a:pt x="19333" y="79839"/>
                </a:cubicBezTo>
                <a:cubicBezTo>
                  <a:pt x="18778" y="78674"/>
                  <a:pt x="18160" y="77526"/>
                  <a:pt x="17568" y="76429"/>
                </a:cubicBezTo>
                <a:cubicBezTo>
                  <a:pt x="16868" y="75129"/>
                  <a:pt x="16206" y="73902"/>
                  <a:pt x="15692" y="72745"/>
                </a:cubicBezTo>
                <a:cubicBezTo>
                  <a:pt x="15143" y="71512"/>
                  <a:pt x="14547" y="70288"/>
                  <a:pt x="13916" y="68992"/>
                </a:cubicBezTo>
                <a:cubicBezTo>
                  <a:pt x="13430" y="67996"/>
                  <a:pt x="12941" y="66991"/>
                  <a:pt x="12472" y="65978"/>
                </a:cubicBezTo>
                <a:cubicBezTo>
                  <a:pt x="12955" y="65229"/>
                  <a:pt x="13340" y="64462"/>
                  <a:pt x="13657" y="63779"/>
                </a:cubicBezTo>
                <a:cubicBezTo>
                  <a:pt x="13842" y="63379"/>
                  <a:pt x="14018" y="62973"/>
                  <a:pt x="14187" y="62566"/>
                </a:cubicBezTo>
                <a:cubicBezTo>
                  <a:pt x="14394" y="62142"/>
                  <a:pt x="14593" y="61713"/>
                  <a:pt x="14783" y="61279"/>
                </a:cubicBezTo>
                <a:cubicBezTo>
                  <a:pt x="15002" y="60850"/>
                  <a:pt x="15212" y="60418"/>
                  <a:pt x="15411" y="59980"/>
                </a:cubicBezTo>
                <a:cubicBezTo>
                  <a:pt x="15632" y="59570"/>
                  <a:pt x="15843" y="59155"/>
                  <a:pt x="16047" y="58735"/>
                </a:cubicBezTo>
                <a:cubicBezTo>
                  <a:pt x="16280" y="58323"/>
                  <a:pt x="16502" y="57907"/>
                  <a:pt x="16715" y="57484"/>
                </a:cubicBezTo>
                <a:cubicBezTo>
                  <a:pt x="16951" y="57089"/>
                  <a:pt x="17178" y="56689"/>
                  <a:pt x="17397" y="56282"/>
                </a:cubicBezTo>
                <a:cubicBezTo>
                  <a:pt x="17644" y="55892"/>
                  <a:pt x="17880" y="55492"/>
                  <a:pt x="18110" y="55088"/>
                </a:cubicBezTo>
                <a:cubicBezTo>
                  <a:pt x="20163" y="52019"/>
                  <a:pt x="21640" y="48513"/>
                  <a:pt x="22424" y="44796"/>
                </a:cubicBezTo>
                <a:cubicBezTo>
                  <a:pt x="22680" y="43587"/>
                  <a:pt x="22899" y="42166"/>
                  <a:pt x="22595" y="40810"/>
                </a:cubicBezTo>
                <a:cubicBezTo>
                  <a:pt x="22266" y="39339"/>
                  <a:pt x="21317" y="38174"/>
                  <a:pt x="20118" y="37770"/>
                </a:cubicBezTo>
                <a:cubicBezTo>
                  <a:pt x="19740" y="37642"/>
                  <a:pt x="19371" y="37583"/>
                  <a:pt x="19010" y="37583"/>
                </a:cubicBezTo>
                <a:cubicBezTo>
                  <a:pt x="18499" y="37583"/>
                  <a:pt x="18007" y="37702"/>
                  <a:pt x="17534" y="37910"/>
                </a:cubicBezTo>
                <a:cubicBezTo>
                  <a:pt x="16837" y="38108"/>
                  <a:pt x="16139" y="38301"/>
                  <a:pt x="15442" y="38491"/>
                </a:cubicBezTo>
                <a:cubicBezTo>
                  <a:pt x="14734" y="38682"/>
                  <a:pt x="14024" y="38872"/>
                  <a:pt x="13314" y="39057"/>
                </a:cubicBezTo>
                <a:cubicBezTo>
                  <a:pt x="12944" y="39095"/>
                  <a:pt x="12581" y="39188"/>
                  <a:pt x="12239" y="39333"/>
                </a:cubicBezTo>
                <a:cubicBezTo>
                  <a:pt x="12203" y="39336"/>
                  <a:pt x="12168" y="39342"/>
                  <a:pt x="12132" y="39347"/>
                </a:cubicBezTo>
                <a:cubicBezTo>
                  <a:pt x="15733" y="31401"/>
                  <a:pt x="20819" y="21571"/>
                  <a:pt x="28336" y="15259"/>
                </a:cubicBezTo>
                <a:cubicBezTo>
                  <a:pt x="32040" y="12149"/>
                  <a:pt x="36669" y="10945"/>
                  <a:pt x="41372" y="10945"/>
                </a:cubicBezTo>
                <a:cubicBezTo>
                  <a:pt x="46140" y="10945"/>
                  <a:pt x="50983" y="12183"/>
                  <a:pt x="55013" y="13926"/>
                </a:cubicBezTo>
                <a:lnTo>
                  <a:pt x="56468" y="14589"/>
                </a:lnTo>
                <a:cubicBezTo>
                  <a:pt x="64329" y="18372"/>
                  <a:pt x="72783" y="25883"/>
                  <a:pt x="72936" y="35622"/>
                </a:cubicBezTo>
                <a:cubicBezTo>
                  <a:pt x="72954" y="36840"/>
                  <a:pt x="72906" y="38065"/>
                  <a:pt x="72804" y="39290"/>
                </a:cubicBezTo>
                <a:cubicBezTo>
                  <a:pt x="72729" y="40154"/>
                  <a:pt x="72629" y="41016"/>
                  <a:pt x="72505" y="41880"/>
                </a:cubicBezTo>
                <a:cubicBezTo>
                  <a:pt x="72491" y="41979"/>
                  <a:pt x="72479" y="42076"/>
                  <a:pt x="72463" y="42175"/>
                </a:cubicBezTo>
                <a:cubicBezTo>
                  <a:pt x="72463" y="42180"/>
                  <a:pt x="72462" y="42184"/>
                  <a:pt x="72460" y="42187"/>
                </a:cubicBezTo>
                <a:cubicBezTo>
                  <a:pt x="71859" y="46154"/>
                  <a:pt x="70738" y="50095"/>
                  <a:pt x="69407" y="53827"/>
                </a:cubicBezTo>
                <a:cubicBezTo>
                  <a:pt x="69086" y="51286"/>
                  <a:pt x="68128" y="49064"/>
                  <a:pt x="65801" y="48433"/>
                </a:cubicBezTo>
                <a:cubicBezTo>
                  <a:pt x="65479" y="48346"/>
                  <a:pt x="65144" y="48303"/>
                  <a:pt x="64803" y="48303"/>
                </a:cubicBezTo>
                <a:cubicBezTo>
                  <a:pt x="63598" y="48303"/>
                  <a:pt x="62325" y="48837"/>
                  <a:pt x="61302" y="49808"/>
                </a:cubicBezTo>
                <a:cubicBezTo>
                  <a:pt x="60649" y="50427"/>
                  <a:pt x="60140" y="51166"/>
                  <a:pt x="59719" y="51931"/>
                </a:cubicBezTo>
                <a:cubicBezTo>
                  <a:pt x="59461" y="52280"/>
                  <a:pt x="59225" y="52644"/>
                  <a:pt x="59011" y="53022"/>
                </a:cubicBezTo>
                <a:cubicBezTo>
                  <a:pt x="58739" y="53386"/>
                  <a:pt x="58489" y="53767"/>
                  <a:pt x="58262" y="54162"/>
                </a:cubicBezTo>
                <a:cubicBezTo>
                  <a:pt x="57992" y="54517"/>
                  <a:pt x="57742" y="54887"/>
                  <a:pt x="57514" y="55271"/>
                </a:cubicBezTo>
                <a:cubicBezTo>
                  <a:pt x="57230" y="55640"/>
                  <a:pt x="56965" y="56023"/>
                  <a:pt x="56721" y="56421"/>
                </a:cubicBezTo>
                <a:cubicBezTo>
                  <a:pt x="56422" y="56799"/>
                  <a:pt x="56152" y="57188"/>
                  <a:pt x="55903" y="57569"/>
                </a:cubicBezTo>
                <a:cubicBezTo>
                  <a:pt x="55613" y="57928"/>
                  <a:pt x="55346" y="58294"/>
                  <a:pt x="55103" y="58647"/>
                </a:cubicBezTo>
                <a:cubicBezTo>
                  <a:pt x="55083" y="58675"/>
                  <a:pt x="55064" y="58704"/>
                  <a:pt x="55045" y="58732"/>
                </a:cubicBezTo>
                <a:cubicBezTo>
                  <a:pt x="54848" y="58968"/>
                  <a:pt x="54663" y="59206"/>
                  <a:pt x="54487" y="59437"/>
                </a:cubicBezTo>
                <a:cubicBezTo>
                  <a:pt x="51557" y="63302"/>
                  <a:pt x="49621" y="67794"/>
                  <a:pt x="48888" y="72427"/>
                </a:cubicBezTo>
                <a:cubicBezTo>
                  <a:pt x="48682" y="73726"/>
                  <a:pt x="48511" y="75419"/>
                  <a:pt x="49006" y="76980"/>
                </a:cubicBezTo>
                <a:cubicBezTo>
                  <a:pt x="49554" y="78700"/>
                  <a:pt x="50795" y="79865"/>
                  <a:pt x="52501" y="80260"/>
                </a:cubicBezTo>
                <a:cubicBezTo>
                  <a:pt x="52903" y="80354"/>
                  <a:pt x="53314" y="80399"/>
                  <a:pt x="53727" y="80399"/>
                </a:cubicBezTo>
                <a:cubicBezTo>
                  <a:pt x="54335" y="80399"/>
                  <a:pt x="54947" y="80301"/>
                  <a:pt x="55535" y="80114"/>
                </a:cubicBezTo>
                <a:cubicBezTo>
                  <a:pt x="56372" y="79942"/>
                  <a:pt x="57212" y="79779"/>
                  <a:pt x="58053" y="79623"/>
                </a:cubicBezTo>
                <a:cubicBezTo>
                  <a:pt x="58480" y="79591"/>
                  <a:pt x="58903" y="79514"/>
                  <a:pt x="59313" y="79395"/>
                </a:cubicBezTo>
                <a:cubicBezTo>
                  <a:pt x="59756" y="79364"/>
                  <a:pt x="60193" y="79287"/>
                  <a:pt x="60620" y="79165"/>
                </a:cubicBezTo>
                <a:cubicBezTo>
                  <a:pt x="61469" y="79015"/>
                  <a:pt x="62319" y="78873"/>
                  <a:pt x="63170" y="78741"/>
                </a:cubicBezTo>
                <a:cubicBezTo>
                  <a:pt x="65539" y="78608"/>
                  <a:pt x="67816" y="77142"/>
                  <a:pt x="68995" y="74976"/>
                </a:cubicBezTo>
                <a:cubicBezTo>
                  <a:pt x="70060" y="73021"/>
                  <a:pt x="70431" y="70811"/>
                  <a:pt x="70791" y="68675"/>
                </a:cubicBezTo>
                <a:lnTo>
                  <a:pt x="72963" y="55784"/>
                </a:lnTo>
                <a:cubicBezTo>
                  <a:pt x="74727" y="45316"/>
                  <a:pt x="76322" y="31821"/>
                  <a:pt x="72979" y="20249"/>
                </a:cubicBezTo>
                <a:cubicBezTo>
                  <a:pt x="69682" y="8836"/>
                  <a:pt x="57357" y="2707"/>
                  <a:pt x="46920" y="777"/>
                </a:cubicBezTo>
                <a:lnTo>
                  <a:pt x="45012" y="464"/>
                </a:lnTo>
                <a:cubicBezTo>
                  <a:pt x="42941" y="167"/>
                  <a:pt x="40747" y="1"/>
                  <a:pt x="385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2"/>
          <p:cNvSpPr/>
          <p:nvPr/>
        </p:nvSpPr>
        <p:spPr>
          <a:xfrm rot="-4435192">
            <a:off x="8969633" y="-990419"/>
            <a:ext cx="1682938" cy="2545829"/>
          </a:xfrm>
          <a:custGeom>
            <a:avLst/>
            <a:gdLst/>
            <a:ahLst/>
            <a:cxnLst/>
            <a:rect l="l" t="t" r="r" b="b"/>
            <a:pathLst>
              <a:path w="76323" h="115456" extrusionOk="0">
                <a:moveTo>
                  <a:pt x="16601" y="38449"/>
                </a:moveTo>
                <a:cubicBezTo>
                  <a:pt x="16562" y="38477"/>
                  <a:pt x="16523" y="38503"/>
                  <a:pt x="16485" y="38531"/>
                </a:cubicBezTo>
                <a:cubicBezTo>
                  <a:pt x="16460" y="38526"/>
                  <a:pt x="16437" y="38523"/>
                  <a:pt x="16412" y="38520"/>
                </a:cubicBezTo>
                <a:cubicBezTo>
                  <a:pt x="16456" y="38500"/>
                  <a:pt x="16496" y="38477"/>
                  <a:pt x="16539" y="38457"/>
                </a:cubicBezTo>
                <a:cubicBezTo>
                  <a:pt x="16559" y="38455"/>
                  <a:pt x="16579" y="38450"/>
                  <a:pt x="16599" y="38449"/>
                </a:cubicBezTo>
                <a:close/>
                <a:moveTo>
                  <a:pt x="15564" y="38737"/>
                </a:moveTo>
                <a:lnTo>
                  <a:pt x="15564" y="38737"/>
                </a:lnTo>
                <a:cubicBezTo>
                  <a:pt x="15528" y="38762"/>
                  <a:pt x="15494" y="38790"/>
                  <a:pt x="15460" y="38815"/>
                </a:cubicBezTo>
                <a:cubicBezTo>
                  <a:pt x="15446" y="38813"/>
                  <a:pt x="15431" y="38808"/>
                  <a:pt x="15417" y="38807"/>
                </a:cubicBezTo>
                <a:cubicBezTo>
                  <a:pt x="15403" y="38804"/>
                  <a:pt x="15388" y="38804"/>
                  <a:pt x="15372" y="38802"/>
                </a:cubicBezTo>
                <a:cubicBezTo>
                  <a:pt x="15417" y="38779"/>
                  <a:pt x="15463" y="38761"/>
                  <a:pt x="15508" y="38740"/>
                </a:cubicBezTo>
                <a:cubicBezTo>
                  <a:pt x="15527" y="38737"/>
                  <a:pt x="15545" y="38739"/>
                  <a:pt x="15564" y="38737"/>
                </a:cubicBezTo>
                <a:close/>
                <a:moveTo>
                  <a:pt x="16028" y="38733"/>
                </a:moveTo>
                <a:lnTo>
                  <a:pt x="16028" y="38734"/>
                </a:lnTo>
                <a:cubicBezTo>
                  <a:pt x="16090" y="38737"/>
                  <a:pt x="16150" y="38740"/>
                  <a:pt x="16213" y="38747"/>
                </a:cubicBezTo>
                <a:cubicBezTo>
                  <a:pt x="16133" y="38813"/>
                  <a:pt x="16056" y="38881"/>
                  <a:pt x="15977" y="38950"/>
                </a:cubicBezTo>
                <a:cubicBezTo>
                  <a:pt x="15916" y="38929"/>
                  <a:pt x="15852" y="38910"/>
                  <a:pt x="15787" y="38893"/>
                </a:cubicBezTo>
                <a:cubicBezTo>
                  <a:pt x="15868" y="38836"/>
                  <a:pt x="15948" y="38784"/>
                  <a:pt x="16028" y="38733"/>
                </a:cubicBezTo>
                <a:close/>
                <a:moveTo>
                  <a:pt x="14524" y="39021"/>
                </a:moveTo>
                <a:cubicBezTo>
                  <a:pt x="14490" y="39046"/>
                  <a:pt x="14456" y="39071"/>
                  <a:pt x="14422" y="39095"/>
                </a:cubicBezTo>
                <a:cubicBezTo>
                  <a:pt x="14390" y="39091"/>
                  <a:pt x="14357" y="39085"/>
                  <a:pt x="14325" y="39080"/>
                </a:cubicBezTo>
                <a:cubicBezTo>
                  <a:pt x="14365" y="39060"/>
                  <a:pt x="14405" y="39043"/>
                  <a:pt x="14445" y="39024"/>
                </a:cubicBezTo>
                <a:cubicBezTo>
                  <a:pt x="14471" y="39023"/>
                  <a:pt x="14498" y="39023"/>
                  <a:pt x="14524" y="39021"/>
                </a:cubicBezTo>
                <a:close/>
                <a:moveTo>
                  <a:pt x="14982" y="39017"/>
                </a:moveTo>
                <a:cubicBezTo>
                  <a:pt x="15050" y="39021"/>
                  <a:pt x="15118" y="39027"/>
                  <a:pt x="15187" y="39035"/>
                </a:cubicBezTo>
                <a:cubicBezTo>
                  <a:pt x="15110" y="39100"/>
                  <a:pt x="15031" y="39166"/>
                  <a:pt x="14956" y="39237"/>
                </a:cubicBezTo>
                <a:cubicBezTo>
                  <a:pt x="14888" y="39213"/>
                  <a:pt x="14819" y="39191"/>
                  <a:pt x="14751" y="39171"/>
                </a:cubicBezTo>
                <a:cubicBezTo>
                  <a:pt x="14826" y="39117"/>
                  <a:pt x="14903" y="39064"/>
                  <a:pt x="14982" y="39017"/>
                </a:cubicBezTo>
                <a:close/>
                <a:moveTo>
                  <a:pt x="13470" y="39301"/>
                </a:moveTo>
                <a:lnTo>
                  <a:pt x="13470" y="39301"/>
                </a:lnTo>
                <a:cubicBezTo>
                  <a:pt x="13438" y="39324"/>
                  <a:pt x="13405" y="39345"/>
                  <a:pt x="13374" y="39368"/>
                </a:cubicBezTo>
                <a:cubicBezTo>
                  <a:pt x="13342" y="39362"/>
                  <a:pt x="13308" y="39358"/>
                  <a:pt x="13276" y="39353"/>
                </a:cubicBezTo>
                <a:cubicBezTo>
                  <a:pt x="13310" y="39338"/>
                  <a:pt x="13343" y="39319"/>
                  <a:pt x="13377" y="39305"/>
                </a:cubicBezTo>
                <a:cubicBezTo>
                  <a:pt x="13408" y="39302"/>
                  <a:pt x="13439" y="39302"/>
                  <a:pt x="13470" y="39301"/>
                </a:cubicBezTo>
                <a:close/>
                <a:moveTo>
                  <a:pt x="15524" y="39086"/>
                </a:moveTo>
                <a:cubicBezTo>
                  <a:pt x="15604" y="39105"/>
                  <a:pt x="15684" y="39125"/>
                  <a:pt x="15764" y="39148"/>
                </a:cubicBezTo>
                <a:cubicBezTo>
                  <a:pt x="15661" y="39247"/>
                  <a:pt x="15561" y="39348"/>
                  <a:pt x="15460" y="39452"/>
                </a:cubicBezTo>
                <a:cubicBezTo>
                  <a:pt x="15382" y="39412"/>
                  <a:pt x="15301" y="39375"/>
                  <a:pt x="15221" y="39339"/>
                </a:cubicBezTo>
                <a:cubicBezTo>
                  <a:pt x="15321" y="39251"/>
                  <a:pt x="15422" y="39166"/>
                  <a:pt x="15524" y="39086"/>
                </a:cubicBezTo>
                <a:close/>
                <a:moveTo>
                  <a:pt x="13930" y="39293"/>
                </a:moveTo>
                <a:cubicBezTo>
                  <a:pt x="14004" y="39297"/>
                  <a:pt x="14079" y="39304"/>
                  <a:pt x="14155" y="39313"/>
                </a:cubicBezTo>
                <a:cubicBezTo>
                  <a:pt x="14078" y="39378"/>
                  <a:pt x="14002" y="39446"/>
                  <a:pt x="13928" y="39515"/>
                </a:cubicBezTo>
                <a:cubicBezTo>
                  <a:pt x="13853" y="39489"/>
                  <a:pt x="13777" y="39466"/>
                  <a:pt x="13701" y="39446"/>
                </a:cubicBezTo>
                <a:cubicBezTo>
                  <a:pt x="13777" y="39393"/>
                  <a:pt x="13853" y="39341"/>
                  <a:pt x="13930" y="39293"/>
                </a:cubicBezTo>
                <a:close/>
                <a:moveTo>
                  <a:pt x="40767" y="9577"/>
                </a:moveTo>
                <a:cubicBezTo>
                  <a:pt x="45235" y="9577"/>
                  <a:pt x="49744" y="10577"/>
                  <a:pt x="53580" y="12037"/>
                </a:cubicBezTo>
                <a:lnTo>
                  <a:pt x="55098" y="12651"/>
                </a:lnTo>
                <a:cubicBezTo>
                  <a:pt x="62934" y="16006"/>
                  <a:pt x="71473" y="22808"/>
                  <a:pt x="72764" y="32072"/>
                </a:cubicBezTo>
                <a:cubicBezTo>
                  <a:pt x="70934" y="23947"/>
                  <a:pt x="63527" y="17704"/>
                  <a:pt x="56576" y="14359"/>
                </a:cubicBezTo>
                <a:lnTo>
                  <a:pt x="55116" y="13694"/>
                </a:lnTo>
                <a:cubicBezTo>
                  <a:pt x="51057" y="11939"/>
                  <a:pt x="46178" y="10693"/>
                  <a:pt x="41371" y="10693"/>
                </a:cubicBezTo>
                <a:cubicBezTo>
                  <a:pt x="36614" y="10693"/>
                  <a:pt x="31927" y="11913"/>
                  <a:pt x="28174" y="15064"/>
                </a:cubicBezTo>
                <a:cubicBezTo>
                  <a:pt x="20567" y="21451"/>
                  <a:pt x="15448" y="31402"/>
                  <a:pt x="11830" y="39398"/>
                </a:cubicBezTo>
                <a:cubicBezTo>
                  <a:pt x="11605" y="39449"/>
                  <a:pt x="11384" y="39518"/>
                  <a:pt x="11171" y="39608"/>
                </a:cubicBezTo>
                <a:cubicBezTo>
                  <a:pt x="11109" y="39615"/>
                  <a:pt x="11048" y="39618"/>
                  <a:pt x="10989" y="39628"/>
                </a:cubicBezTo>
                <a:cubicBezTo>
                  <a:pt x="14308" y="31399"/>
                  <a:pt x="19035" y="21310"/>
                  <a:pt x="26333" y="14611"/>
                </a:cubicBezTo>
                <a:cubicBezTo>
                  <a:pt x="30308" y="10962"/>
                  <a:pt x="35509" y="9577"/>
                  <a:pt x="40767" y="9577"/>
                </a:cubicBezTo>
                <a:close/>
                <a:moveTo>
                  <a:pt x="12407" y="39575"/>
                </a:moveTo>
                <a:cubicBezTo>
                  <a:pt x="12379" y="39597"/>
                  <a:pt x="12351" y="39618"/>
                  <a:pt x="12322" y="39640"/>
                </a:cubicBezTo>
                <a:cubicBezTo>
                  <a:pt x="12288" y="39634"/>
                  <a:pt x="12254" y="39628"/>
                  <a:pt x="12220" y="39621"/>
                </a:cubicBezTo>
                <a:cubicBezTo>
                  <a:pt x="12248" y="39608"/>
                  <a:pt x="12276" y="39592"/>
                  <a:pt x="12305" y="39580"/>
                </a:cubicBezTo>
                <a:cubicBezTo>
                  <a:pt x="12338" y="39577"/>
                  <a:pt x="12373" y="39578"/>
                  <a:pt x="12407" y="39575"/>
                </a:cubicBezTo>
                <a:close/>
                <a:moveTo>
                  <a:pt x="14487" y="39367"/>
                </a:moveTo>
                <a:cubicBezTo>
                  <a:pt x="14575" y="39385"/>
                  <a:pt x="14663" y="39409"/>
                  <a:pt x="14749" y="39435"/>
                </a:cubicBezTo>
                <a:cubicBezTo>
                  <a:pt x="14649" y="39534"/>
                  <a:pt x="14550" y="39634"/>
                  <a:pt x="14453" y="39739"/>
                </a:cubicBezTo>
                <a:cubicBezTo>
                  <a:pt x="14366" y="39696"/>
                  <a:pt x="14280" y="39654"/>
                  <a:pt x="14191" y="39617"/>
                </a:cubicBezTo>
                <a:cubicBezTo>
                  <a:pt x="14288" y="39529"/>
                  <a:pt x="14386" y="39446"/>
                  <a:pt x="14487" y="39367"/>
                </a:cubicBezTo>
                <a:close/>
                <a:moveTo>
                  <a:pt x="12870" y="39571"/>
                </a:moveTo>
                <a:cubicBezTo>
                  <a:pt x="12927" y="39574"/>
                  <a:pt x="12986" y="39574"/>
                  <a:pt x="13044" y="39578"/>
                </a:cubicBezTo>
                <a:cubicBezTo>
                  <a:pt x="13066" y="39580"/>
                  <a:pt x="13086" y="39584"/>
                  <a:pt x="13106" y="39588"/>
                </a:cubicBezTo>
                <a:cubicBezTo>
                  <a:pt x="13032" y="39651"/>
                  <a:pt x="12959" y="39719"/>
                  <a:pt x="12887" y="39787"/>
                </a:cubicBezTo>
                <a:cubicBezTo>
                  <a:pt x="12810" y="39760"/>
                  <a:pt x="12731" y="39736"/>
                  <a:pt x="12652" y="39714"/>
                </a:cubicBezTo>
                <a:cubicBezTo>
                  <a:pt x="12723" y="39665"/>
                  <a:pt x="12796" y="39615"/>
                  <a:pt x="12870" y="39571"/>
                </a:cubicBezTo>
                <a:close/>
                <a:moveTo>
                  <a:pt x="13438" y="39642"/>
                </a:moveTo>
                <a:cubicBezTo>
                  <a:pt x="13532" y="39663"/>
                  <a:pt x="13626" y="39686"/>
                  <a:pt x="13718" y="39714"/>
                </a:cubicBezTo>
                <a:cubicBezTo>
                  <a:pt x="13621" y="39811"/>
                  <a:pt x="13527" y="39912"/>
                  <a:pt x="13433" y="40016"/>
                </a:cubicBezTo>
                <a:cubicBezTo>
                  <a:pt x="13340" y="39969"/>
                  <a:pt x="13246" y="39925"/>
                  <a:pt x="13151" y="39885"/>
                </a:cubicBezTo>
                <a:cubicBezTo>
                  <a:pt x="13245" y="39800"/>
                  <a:pt x="13340" y="39719"/>
                  <a:pt x="13438" y="39642"/>
                </a:cubicBezTo>
                <a:close/>
                <a:moveTo>
                  <a:pt x="40236" y="8155"/>
                </a:moveTo>
                <a:cubicBezTo>
                  <a:pt x="44382" y="8155"/>
                  <a:pt x="48538" y="8949"/>
                  <a:pt x="52146" y="10152"/>
                </a:cubicBezTo>
                <a:lnTo>
                  <a:pt x="53728" y="10715"/>
                </a:lnTo>
                <a:cubicBezTo>
                  <a:pt x="62251" y="13946"/>
                  <a:pt x="71718" y="20985"/>
                  <a:pt x="72854" y="31071"/>
                </a:cubicBezTo>
                <a:cubicBezTo>
                  <a:pt x="71112" y="22197"/>
                  <a:pt x="62826" y="15683"/>
                  <a:pt x="55195" y="12417"/>
                </a:cubicBezTo>
                <a:lnTo>
                  <a:pt x="53672" y="11803"/>
                </a:lnTo>
                <a:cubicBezTo>
                  <a:pt x="49810" y="10331"/>
                  <a:pt x="45269" y="9325"/>
                  <a:pt x="40767" y="9325"/>
                </a:cubicBezTo>
                <a:cubicBezTo>
                  <a:pt x="35451" y="9325"/>
                  <a:pt x="30188" y="10729"/>
                  <a:pt x="26162" y="14426"/>
                </a:cubicBezTo>
                <a:cubicBezTo>
                  <a:pt x="18781" y="21201"/>
                  <a:pt x="14022" y="31407"/>
                  <a:pt x="10690" y="39689"/>
                </a:cubicBezTo>
                <a:cubicBezTo>
                  <a:pt x="10370" y="39763"/>
                  <a:pt x="10060" y="39878"/>
                  <a:pt x="9767" y="40027"/>
                </a:cubicBezTo>
                <a:lnTo>
                  <a:pt x="9767" y="40027"/>
                </a:lnTo>
                <a:cubicBezTo>
                  <a:pt x="12811" y="31493"/>
                  <a:pt x="17207" y="21079"/>
                  <a:pt x="24331" y="13964"/>
                </a:cubicBezTo>
                <a:cubicBezTo>
                  <a:pt x="28569" y="9733"/>
                  <a:pt x="34392" y="8155"/>
                  <a:pt x="40236" y="8155"/>
                </a:cubicBezTo>
                <a:close/>
                <a:moveTo>
                  <a:pt x="15014" y="39527"/>
                </a:moveTo>
                <a:cubicBezTo>
                  <a:pt x="15105" y="39563"/>
                  <a:pt x="15193" y="39603"/>
                  <a:pt x="15280" y="39646"/>
                </a:cubicBezTo>
                <a:cubicBezTo>
                  <a:pt x="15167" y="39771"/>
                  <a:pt x="15055" y="39899"/>
                  <a:pt x="14945" y="40032"/>
                </a:cubicBezTo>
                <a:cubicBezTo>
                  <a:pt x="14859" y="39972"/>
                  <a:pt x="14772" y="39916"/>
                  <a:pt x="14683" y="39864"/>
                </a:cubicBezTo>
                <a:cubicBezTo>
                  <a:pt x="14792" y="39748"/>
                  <a:pt x="14902" y="39635"/>
                  <a:pt x="15014" y="39527"/>
                </a:cubicBezTo>
                <a:close/>
                <a:moveTo>
                  <a:pt x="11909" y="39842"/>
                </a:moveTo>
                <a:cubicBezTo>
                  <a:pt x="11956" y="39845"/>
                  <a:pt x="12006" y="39851"/>
                  <a:pt x="12054" y="39858"/>
                </a:cubicBezTo>
                <a:cubicBezTo>
                  <a:pt x="11967" y="39932"/>
                  <a:pt x="11881" y="40010"/>
                  <a:pt x="11796" y="40092"/>
                </a:cubicBezTo>
                <a:lnTo>
                  <a:pt x="11909" y="39842"/>
                </a:lnTo>
                <a:close/>
                <a:moveTo>
                  <a:pt x="13988" y="39808"/>
                </a:moveTo>
                <a:cubicBezTo>
                  <a:pt x="14086" y="39847"/>
                  <a:pt x="14183" y="39887"/>
                  <a:pt x="14278" y="39935"/>
                </a:cubicBezTo>
                <a:cubicBezTo>
                  <a:pt x="14169" y="40060"/>
                  <a:pt x="14059" y="40189"/>
                  <a:pt x="13953" y="40322"/>
                </a:cubicBezTo>
                <a:cubicBezTo>
                  <a:pt x="13859" y="40257"/>
                  <a:pt x="13762" y="40197"/>
                  <a:pt x="13664" y="40140"/>
                </a:cubicBezTo>
                <a:cubicBezTo>
                  <a:pt x="13769" y="40024"/>
                  <a:pt x="13877" y="39915"/>
                  <a:pt x="13988" y="39808"/>
                </a:cubicBezTo>
                <a:close/>
                <a:moveTo>
                  <a:pt x="11338" y="39847"/>
                </a:moveTo>
                <a:lnTo>
                  <a:pt x="11338" y="39847"/>
                </a:lnTo>
                <a:cubicBezTo>
                  <a:pt x="11102" y="40018"/>
                  <a:pt x="10881" y="40208"/>
                  <a:pt x="10674" y="40413"/>
                </a:cubicBezTo>
                <a:lnTo>
                  <a:pt x="10717" y="40302"/>
                </a:lnTo>
                <a:cubicBezTo>
                  <a:pt x="10750" y="40223"/>
                  <a:pt x="10782" y="40141"/>
                  <a:pt x="10813" y="40061"/>
                </a:cubicBezTo>
                <a:cubicBezTo>
                  <a:pt x="10952" y="39983"/>
                  <a:pt x="11094" y="39913"/>
                  <a:pt x="11242" y="39851"/>
                </a:cubicBezTo>
                <a:cubicBezTo>
                  <a:pt x="11273" y="39848"/>
                  <a:pt x="11305" y="39848"/>
                  <a:pt x="11338" y="39847"/>
                </a:cubicBezTo>
                <a:close/>
                <a:moveTo>
                  <a:pt x="14505" y="40057"/>
                </a:moveTo>
                <a:cubicBezTo>
                  <a:pt x="14601" y="40109"/>
                  <a:pt x="14694" y="40166"/>
                  <a:pt x="14785" y="40228"/>
                </a:cubicBezTo>
                <a:lnTo>
                  <a:pt x="14783" y="40228"/>
                </a:lnTo>
                <a:cubicBezTo>
                  <a:pt x="14663" y="40379"/>
                  <a:pt x="14545" y="40533"/>
                  <a:pt x="14428" y="40689"/>
                </a:cubicBezTo>
                <a:cubicBezTo>
                  <a:pt x="14340" y="40612"/>
                  <a:pt x="14251" y="40540"/>
                  <a:pt x="14158" y="40470"/>
                </a:cubicBezTo>
                <a:cubicBezTo>
                  <a:pt x="14272" y="40328"/>
                  <a:pt x="14388" y="40189"/>
                  <a:pt x="14505" y="40057"/>
                </a:cubicBezTo>
                <a:close/>
                <a:moveTo>
                  <a:pt x="10347" y="40052"/>
                </a:moveTo>
                <a:cubicBezTo>
                  <a:pt x="10042" y="40268"/>
                  <a:pt x="9756" y="40513"/>
                  <a:pt x="9499" y="40785"/>
                </a:cubicBezTo>
                <a:lnTo>
                  <a:pt x="9497" y="40785"/>
                </a:lnTo>
                <a:cubicBezTo>
                  <a:pt x="9543" y="40654"/>
                  <a:pt x="9591" y="40521"/>
                  <a:pt x="9637" y="40388"/>
                </a:cubicBezTo>
                <a:cubicBezTo>
                  <a:pt x="9863" y="40253"/>
                  <a:pt x="10100" y="40140"/>
                  <a:pt x="10347" y="40052"/>
                </a:cubicBezTo>
                <a:close/>
                <a:moveTo>
                  <a:pt x="39774" y="6676"/>
                </a:moveTo>
                <a:cubicBezTo>
                  <a:pt x="43575" y="6676"/>
                  <a:pt x="47360" y="7294"/>
                  <a:pt x="50710" y="8265"/>
                </a:cubicBezTo>
                <a:lnTo>
                  <a:pt x="52358" y="8777"/>
                </a:lnTo>
                <a:cubicBezTo>
                  <a:pt x="61290" y="11761"/>
                  <a:pt x="71362" y="18658"/>
                  <a:pt x="72848" y="29065"/>
                </a:cubicBezTo>
                <a:cubicBezTo>
                  <a:pt x="72900" y="29432"/>
                  <a:pt x="72946" y="29801"/>
                  <a:pt x="72988" y="30170"/>
                </a:cubicBezTo>
                <a:cubicBezTo>
                  <a:pt x="71411" y="20435"/>
                  <a:pt x="62164" y="13640"/>
                  <a:pt x="53817" y="10477"/>
                </a:cubicBezTo>
                <a:lnTo>
                  <a:pt x="52230" y="9913"/>
                </a:lnTo>
                <a:cubicBezTo>
                  <a:pt x="48596" y="8701"/>
                  <a:pt x="44412" y="7902"/>
                  <a:pt x="40237" y="7902"/>
                </a:cubicBezTo>
                <a:cubicBezTo>
                  <a:pt x="34331" y="7902"/>
                  <a:pt x="28443" y="9500"/>
                  <a:pt x="24152" y="13785"/>
                </a:cubicBezTo>
                <a:cubicBezTo>
                  <a:pt x="16915" y="21012"/>
                  <a:pt x="12487" y="31609"/>
                  <a:pt x="9431" y="40219"/>
                </a:cubicBezTo>
                <a:cubicBezTo>
                  <a:pt x="9014" y="40478"/>
                  <a:pt x="8634" y="40810"/>
                  <a:pt x="8286" y="41194"/>
                </a:cubicBezTo>
                <a:lnTo>
                  <a:pt x="8284" y="41194"/>
                </a:lnTo>
                <a:cubicBezTo>
                  <a:pt x="11062" y="32217"/>
                  <a:pt x="15166" y="21063"/>
                  <a:pt x="22325" y="13318"/>
                </a:cubicBezTo>
                <a:cubicBezTo>
                  <a:pt x="26816" y="8458"/>
                  <a:pt x="33318" y="6676"/>
                  <a:pt x="39774" y="6676"/>
                </a:cubicBezTo>
                <a:close/>
                <a:moveTo>
                  <a:pt x="10446" y="40299"/>
                </a:moveTo>
                <a:lnTo>
                  <a:pt x="10185" y="40948"/>
                </a:lnTo>
                <a:cubicBezTo>
                  <a:pt x="9437" y="41853"/>
                  <a:pt x="8820" y="42988"/>
                  <a:pt x="8309" y="44170"/>
                </a:cubicBezTo>
                <a:lnTo>
                  <a:pt x="9275" y="41419"/>
                </a:lnTo>
                <a:cubicBezTo>
                  <a:pt x="9631" y="40979"/>
                  <a:pt x="10020" y="40600"/>
                  <a:pt x="10446" y="40299"/>
                </a:cubicBezTo>
                <a:close/>
                <a:moveTo>
                  <a:pt x="9286" y="40621"/>
                </a:moveTo>
                <a:lnTo>
                  <a:pt x="9286" y="40621"/>
                </a:lnTo>
                <a:cubicBezTo>
                  <a:pt x="9256" y="40709"/>
                  <a:pt x="9224" y="40797"/>
                  <a:pt x="9193" y="40885"/>
                </a:cubicBezTo>
                <a:lnTo>
                  <a:pt x="9048" y="41299"/>
                </a:lnTo>
                <a:cubicBezTo>
                  <a:pt x="8346" y="42175"/>
                  <a:pt x="7770" y="43266"/>
                  <a:pt x="7297" y="44409"/>
                </a:cubicBezTo>
                <a:lnTo>
                  <a:pt x="8094" y="41812"/>
                </a:lnTo>
                <a:cubicBezTo>
                  <a:pt x="8452" y="41345"/>
                  <a:pt x="8849" y="40941"/>
                  <a:pt x="9286" y="40621"/>
                </a:cubicBezTo>
                <a:close/>
                <a:moveTo>
                  <a:pt x="39378" y="5147"/>
                </a:moveTo>
                <a:cubicBezTo>
                  <a:pt x="42813" y="5147"/>
                  <a:pt x="46213" y="5616"/>
                  <a:pt x="49278" y="6379"/>
                </a:cubicBezTo>
                <a:lnTo>
                  <a:pt x="50989" y="6842"/>
                </a:lnTo>
                <a:cubicBezTo>
                  <a:pt x="60276" y="9558"/>
                  <a:pt x="70890" y="16249"/>
                  <a:pt x="72820" y="26880"/>
                </a:cubicBezTo>
                <a:cubicBezTo>
                  <a:pt x="73199" y="28975"/>
                  <a:pt x="73405" y="31120"/>
                  <a:pt x="73469" y="33283"/>
                </a:cubicBezTo>
                <a:cubicBezTo>
                  <a:pt x="73422" y="31859"/>
                  <a:pt x="73298" y="30440"/>
                  <a:pt x="73099" y="29029"/>
                </a:cubicBezTo>
                <a:lnTo>
                  <a:pt x="73099" y="29028"/>
                </a:lnTo>
                <a:cubicBezTo>
                  <a:pt x="71596" y="18507"/>
                  <a:pt x="61442" y="11544"/>
                  <a:pt x="52436" y="8536"/>
                </a:cubicBezTo>
                <a:lnTo>
                  <a:pt x="50785" y="8021"/>
                </a:lnTo>
                <a:cubicBezTo>
                  <a:pt x="47414" y="7045"/>
                  <a:pt x="43606" y="6424"/>
                  <a:pt x="39780" y="6424"/>
                </a:cubicBezTo>
                <a:cubicBezTo>
                  <a:pt x="33259" y="6424"/>
                  <a:pt x="26687" y="8227"/>
                  <a:pt x="22140" y="13145"/>
                </a:cubicBezTo>
                <a:cubicBezTo>
                  <a:pt x="14826" y="21056"/>
                  <a:pt x="10691" y="32486"/>
                  <a:pt x="7906" y="41561"/>
                </a:cubicBezTo>
                <a:lnTo>
                  <a:pt x="7863" y="41701"/>
                </a:lnTo>
                <a:cubicBezTo>
                  <a:pt x="7178" y="42604"/>
                  <a:pt x="6626" y="43718"/>
                  <a:pt x="6177" y="44886"/>
                </a:cubicBezTo>
                <a:lnTo>
                  <a:pt x="6865" y="42302"/>
                </a:lnTo>
                <a:cubicBezTo>
                  <a:pt x="9364" y="32901"/>
                  <a:pt x="13155" y="21039"/>
                  <a:pt x="20322" y="12671"/>
                </a:cubicBezTo>
                <a:cubicBezTo>
                  <a:pt x="25057" y="7144"/>
                  <a:pt x="32291" y="5147"/>
                  <a:pt x="39378" y="5147"/>
                </a:cubicBezTo>
                <a:close/>
                <a:moveTo>
                  <a:pt x="10775" y="41737"/>
                </a:moveTo>
                <a:lnTo>
                  <a:pt x="8320" y="47173"/>
                </a:lnTo>
                <a:cubicBezTo>
                  <a:pt x="8884" y="45488"/>
                  <a:pt x="9679" y="43386"/>
                  <a:pt x="10775" y="41737"/>
                </a:cubicBezTo>
                <a:close/>
                <a:moveTo>
                  <a:pt x="9823" y="41857"/>
                </a:moveTo>
                <a:lnTo>
                  <a:pt x="6879" y="49234"/>
                </a:lnTo>
                <a:lnTo>
                  <a:pt x="6886" y="49206"/>
                </a:lnTo>
                <a:cubicBezTo>
                  <a:pt x="7436" y="47254"/>
                  <a:pt x="8329" y="44088"/>
                  <a:pt x="9823" y="41857"/>
                </a:cubicBezTo>
                <a:close/>
                <a:moveTo>
                  <a:pt x="8755" y="42135"/>
                </a:moveTo>
                <a:lnTo>
                  <a:pt x="5601" y="51112"/>
                </a:lnTo>
                <a:cubicBezTo>
                  <a:pt x="5677" y="50751"/>
                  <a:pt x="5757" y="50402"/>
                  <a:pt x="5839" y="50069"/>
                </a:cubicBezTo>
                <a:lnTo>
                  <a:pt x="5856" y="50002"/>
                </a:lnTo>
                <a:cubicBezTo>
                  <a:pt x="6368" y="47915"/>
                  <a:pt x="7209" y="44489"/>
                  <a:pt x="8755" y="42135"/>
                </a:cubicBezTo>
                <a:close/>
                <a:moveTo>
                  <a:pt x="19011" y="37838"/>
                </a:moveTo>
                <a:cubicBezTo>
                  <a:pt x="19358" y="37838"/>
                  <a:pt x="19706" y="37896"/>
                  <a:pt x="20038" y="38011"/>
                </a:cubicBezTo>
                <a:cubicBezTo>
                  <a:pt x="21152" y="38387"/>
                  <a:pt x="22038" y="39481"/>
                  <a:pt x="22346" y="40865"/>
                </a:cubicBezTo>
                <a:cubicBezTo>
                  <a:pt x="22641" y="42175"/>
                  <a:pt x="22424" y="43561"/>
                  <a:pt x="22175" y="44744"/>
                </a:cubicBezTo>
                <a:cubicBezTo>
                  <a:pt x="21649" y="47237"/>
                  <a:pt x="20803" y="49652"/>
                  <a:pt x="19657" y="51929"/>
                </a:cubicBezTo>
                <a:cubicBezTo>
                  <a:pt x="20574" y="49740"/>
                  <a:pt x="21232" y="47452"/>
                  <a:pt x="21620" y="45111"/>
                </a:cubicBezTo>
                <a:cubicBezTo>
                  <a:pt x="21825" y="43861"/>
                  <a:pt x="21985" y="42399"/>
                  <a:pt x="21614" y="41024"/>
                </a:cubicBezTo>
                <a:cubicBezTo>
                  <a:pt x="21211" y="39537"/>
                  <a:pt x="20188" y="38387"/>
                  <a:pt x="18944" y="38028"/>
                </a:cubicBezTo>
                <a:cubicBezTo>
                  <a:pt x="18747" y="37972"/>
                  <a:pt x="18546" y="37932"/>
                  <a:pt x="18343" y="37910"/>
                </a:cubicBezTo>
                <a:cubicBezTo>
                  <a:pt x="18563" y="37862"/>
                  <a:pt x="18787" y="37838"/>
                  <a:pt x="19011" y="37838"/>
                </a:cubicBezTo>
                <a:close/>
                <a:moveTo>
                  <a:pt x="11557" y="40004"/>
                </a:moveTo>
                <a:lnTo>
                  <a:pt x="11257" y="40668"/>
                </a:lnTo>
                <a:cubicBezTo>
                  <a:pt x="9446" y="42814"/>
                  <a:pt x="8338" y="46267"/>
                  <a:pt x="7675" y="48333"/>
                </a:cubicBezTo>
                <a:lnTo>
                  <a:pt x="7656" y="48394"/>
                </a:lnTo>
                <a:cubicBezTo>
                  <a:pt x="7576" y="48644"/>
                  <a:pt x="7496" y="48905"/>
                  <a:pt x="7419" y="49172"/>
                </a:cubicBezTo>
                <a:lnTo>
                  <a:pt x="7312" y="49407"/>
                </a:lnTo>
                <a:cubicBezTo>
                  <a:pt x="6931" y="50252"/>
                  <a:pt x="6544" y="51113"/>
                  <a:pt x="6234" y="52000"/>
                </a:cubicBezTo>
                <a:cubicBezTo>
                  <a:pt x="6291" y="51684"/>
                  <a:pt x="6354" y="51372"/>
                  <a:pt x="6419" y="51070"/>
                </a:cubicBezTo>
                <a:cubicBezTo>
                  <a:pt x="6481" y="50917"/>
                  <a:pt x="6541" y="50763"/>
                  <a:pt x="6602" y="50610"/>
                </a:cubicBezTo>
                <a:lnTo>
                  <a:pt x="10407" y="41078"/>
                </a:lnTo>
                <a:cubicBezTo>
                  <a:pt x="10761" y="40657"/>
                  <a:pt x="11143" y="40293"/>
                  <a:pt x="11557" y="40004"/>
                </a:cubicBezTo>
                <a:close/>
                <a:moveTo>
                  <a:pt x="7619" y="42494"/>
                </a:moveTo>
                <a:lnTo>
                  <a:pt x="4475" y="52736"/>
                </a:lnTo>
                <a:cubicBezTo>
                  <a:pt x="4472" y="52747"/>
                  <a:pt x="4469" y="52756"/>
                  <a:pt x="4466" y="52769"/>
                </a:cubicBezTo>
                <a:cubicBezTo>
                  <a:pt x="4566" y="52096"/>
                  <a:pt x="4683" y="51460"/>
                  <a:pt x="4808" y="50868"/>
                </a:cubicBezTo>
                <a:lnTo>
                  <a:pt x="4823" y="50798"/>
                </a:lnTo>
                <a:cubicBezTo>
                  <a:pt x="5289" y="48600"/>
                  <a:pt x="6059" y="44972"/>
                  <a:pt x="7619" y="42494"/>
                </a:cubicBezTo>
                <a:close/>
                <a:moveTo>
                  <a:pt x="17962" y="38142"/>
                </a:moveTo>
                <a:cubicBezTo>
                  <a:pt x="18269" y="38142"/>
                  <a:pt x="18576" y="38186"/>
                  <a:pt x="18873" y="38273"/>
                </a:cubicBezTo>
                <a:cubicBezTo>
                  <a:pt x="20032" y="38609"/>
                  <a:pt x="20987" y="39689"/>
                  <a:pt x="21368" y="41093"/>
                </a:cubicBezTo>
                <a:cubicBezTo>
                  <a:pt x="21728" y="42420"/>
                  <a:pt x="21569" y="43849"/>
                  <a:pt x="21368" y="45073"/>
                </a:cubicBezTo>
                <a:cubicBezTo>
                  <a:pt x="20916" y="47813"/>
                  <a:pt x="20089" y="50479"/>
                  <a:pt x="18910" y="52994"/>
                </a:cubicBezTo>
                <a:cubicBezTo>
                  <a:pt x="19856" y="50562"/>
                  <a:pt x="20496" y="48020"/>
                  <a:pt x="20813" y="45429"/>
                </a:cubicBezTo>
                <a:cubicBezTo>
                  <a:pt x="20970" y="44141"/>
                  <a:pt x="21072" y="42635"/>
                  <a:pt x="20631" y="41242"/>
                </a:cubicBezTo>
                <a:cubicBezTo>
                  <a:pt x="20154" y="39736"/>
                  <a:pt x="19057" y="38603"/>
                  <a:pt x="17769" y="38288"/>
                </a:cubicBezTo>
                <a:cubicBezTo>
                  <a:pt x="17661" y="38262"/>
                  <a:pt x="17556" y="38244"/>
                  <a:pt x="17449" y="38228"/>
                </a:cubicBezTo>
                <a:cubicBezTo>
                  <a:pt x="17497" y="38205"/>
                  <a:pt x="17545" y="38185"/>
                  <a:pt x="17591" y="38163"/>
                </a:cubicBezTo>
                <a:cubicBezTo>
                  <a:pt x="17714" y="38149"/>
                  <a:pt x="17838" y="38142"/>
                  <a:pt x="17962" y="38142"/>
                </a:cubicBezTo>
                <a:close/>
                <a:moveTo>
                  <a:pt x="17067" y="38443"/>
                </a:moveTo>
                <a:cubicBezTo>
                  <a:pt x="17283" y="38454"/>
                  <a:pt x="17497" y="38484"/>
                  <a:pt x="17707" y="38535"/>
                </a:cubicBezTo>
                <a:cubicBezTo>
                  <a:pt x="18910" y="38830"/>
                  <a:pt x="19938" y="39896"/>
                  <a:pt x="20388" y="41319"/>
                </a:cubicBezTo>
                <a:cubicBezTo>
                  <a:pt x="20814" y="42664"/>
                  <a:pt x="20714" y="44136"/>
                  <a:pt x="20560" y="45398"/>
                </a:cubicBezTo>
                <a:cubicBezTo>
                  <a:pt x="20197" y="48371"/>
                  <a:pt x="19406" y="51277"/>
                  <a:pt x="18210" y="54022"/>
                </a:cubicBezTo>
                <a:cubicBezTo>
                  <a:pt x="19171" y="51354"/>
                  <a:pt x="19774" y="48570"/>
                  <a:pt x="20006" y="45744"/>
                </a:cubicBezTo>
                <a:cubicBezTo>
                  <a:pt x="20115" y="44415"/>
                  <a:pt x="20157" y="42868"/>
                  <a:pt x="19648" y="41458"/>
                </a:cubicBezTo>
                <a:cubicBezTo>
                  <a:pt x="19129" y="40020"/>
                  <a:pt x="18059" y="38947"/>
                  <a:pt x="16820" y="38602"/>
                </a:cubicBezTo>
                <a:cubicBezTo>
                  <a:pt x="16900" y="38546"/>
                  <a:pt x="16983" y="38494"/>
                  <a:pt x="17067" y="38443"/>
                </a:cubicBezTo>
                <a:close/>
                <a:moveTo>
                  <a:pt x="6987" y="47935"/>
                </a:moveTo>
                <a:lnTo>
                  <a:pt x="6987" y="47935"/>
                </a:lnTo>
                <a:cubicBezTo>
                  <a:pt x="6859" y="48367"/>
                  <a:pt x="6744" y="48774"/>
                  <a:pt x="6641" y="49137"/>
                </a:cubicBezTo>
                <a:lnTo>
                  <a:pt x="6643" y="49137"/>
                </a:lnTo>
                <a:lnTo>
                  <a:pt x="6624" y="49201"/>
                </a:lnTo>
                <a:cubicBezTo>
                  <a:pt x="6467" y="49760"/>
                  <a:pt x="6314" y="50360"/>
                  <a:pt x="6175" y="50997"/>
                </a:cubicBezTo>
                <a:cubicBezTo>
                  <a:pt x="5757" y="52054"/>
                  <a:pt x="5356" y="53137"/>
                  <a:pt x="5112" y="54259"/>
                </a:cubicBezTo>
                <a:cubicBezTo>
                  <a:pt x="5164" y="53735"/>
                  <a:pt x="5229" y="53224"/>
                  <a:pt x="5306" y="52732"/>
                </a:cubicBezTo>
                <a:cubicBezTo>
                  <a:pt x="5422" y="52389"/>
                  <a:pt x="5541" y="52048"/>
                  <a:pt x="5660" y="51710"/>
                </a:cubicBezTo>
                <a:lnTo>
                  <a:pt x="6987" y="47935"/>
                </a:lnTo>
                <a:close/>
                <a:moveTo>
                  <a:pt x="58582" y="54475"/>
                </a:moveTo>
                <a:cubicBezTo>
                  <a:pt x="58546" y="54566"/>
                  <a:pt x="58509" y="54657"/>
                  <a:pt x="58475" y="54748"/>
                </a:cubicBezTo>
                <a:cubicBezTo>
                  <a:pt x="58457" y="54762"/>
                  <a:pt x="58440" y="54776"/>
                  <a:pt x="58421" y="54788"/>
                </a:cubicBezTo>
                <a:cubicBezTo>
                  <a:pt x="58461" y="54696"/>
                  <a:pt x="58505" y="54600"/>
                  <a:pt x="58548" y="54506"/>
                </a:cubicBezTo>
                <a:lnTo>
                  <a:pt x="58549" y="54506"/>
                </a:lnTo>
                <a:cubicBezTo>
                  <a:pt x="58559" y="54495"/>
                  <a:pt x="58571" y="54486"/>
                  <a:pt x="58582" y="54475"/>
                </a:cubicBezTo>
                <a:close/>
                <a:moveTo>
                  <a:pt x="16550" y="38799"/>
                </a:moveTo>
                <a:cubicBezTo>
                  <a:pt x="17793" y="39055"/>
                  <a:pt x="18889" y="40106"/>
                  <a:pt x="19409" y="41546"/>
                </a:cubicBezTo>
                <a:cubicBezTo>
                  <a:pt x="19901" y="42909"/>
                  <a:pt x="19858" y="44423"/>
                  <a:pt x="19751" y="45725"/>
                </a:cubicBezTo>
                <a:cubicBezTo>
                  <a:pt x="19484" y="48993"/>
                  <a:pt x="18721" y="52176"/>
                  <a:pt x="17508" y="55140"/>
                </a:cubicBezTo>
                <a:cubicBezTo>
                  <a:pt x="18495" y="52209"/>
                  <a:pt x="19065" y="49152"/>
                  <a:pt x="19199" y="46062"/>
                </a:cubicBezTo>
                <a:cubicBezTo>
                  <a:pt x="19259" y="44693"/>
                  <a:pt x="19242" y="43101"/>
                  <a:pt x="18665" y="41675"/>
                </a:cubicBezTo>
                <a:cubicBezTo>
                  <a:pt x="18168" y="40447"/>
                  <a:pt x="17278" y="39503"/>
                  <a:pt x="16241" y="39054"/>
                </a:cubicBezTo>
                <a:cubicBezTo>
                  <a:pt x="16343" y="38964"/>
                  <a:pt x="16446" y="38879"/>
                  <a:pt x="16550" y="38799"/>
                </a:cubicBezTo>
                <a:close/>
                <a:moveTo>
                  <a:pt x="70536" y="51733"/>
                </a:moveTo>
                <a:cubicBezTo>
                  <a:pt x="70214" y="52904"/>
                  <a:pt x="69874" y="54057"/>
                  <a:pt x="69523" y="55185"/>
                </a:cubicBezTo>
                <a:lnTo>
                  <a:pt x="69521" y="55183"/>
                </a:lnTo>
                <a:cubicBezTo>
                  <a:pt x="69518" y="55102"/>
                  <a:pt x="69515" y="55018"/>
                  <a:pt x="69510" y="54935"/>
                </a:cubicBezTo>
                <a:cubicBezTo>
                  <a:pt x="69867" y="53886"/>
                  <a:pt x="70208" y="52818"/>
                  <a:pt x="70536" y="51733"/>
                </a:cubicBezTo>
                <a:close/>
                <a:moveTo>
                  <a:pt x="58320" y="55174"/>
                </a:moveTo>
                <a:lnTo>
                  <a:pt x="58320" y="55174"/>
                </a:lnTo>
                <a:cubicBezTo>
                  <a:pt x="58270" y="55310"/>
                  <a:pt x="58224" y="55447"/>
                  <a:pt x="58176" y="55583"/>
                </a:cubicBezTo>
                <a:cubicBezTo>
                  <a:pt x="58136" y="55605"/>
                  <a:pt x="58096" y="55628"/>
                  <a:pt x="58056" y="55651"/>
                </a:cubicBezTo>
                <a:cubicBezTo>
                  <a:pt x="58111" y="55514"/>
                  <a:pt x="58171" y="55376"/>
                  <a:pt x="58229" y="55239"/>
                </a:cubicBezTo>
                <a:lnTo>
                  <a:pt x="58230" y="55239"/>
                </a:lnTo>
                <a:cubicBezTo>
                  <a:pt x="58259" y="55217"/>
                  <a:pt x="58290" y="55197"/>
                  <a:pt x="58320" y="55174"/>
                </a:cubicBezTo>
                <a:close/>
                <a:moveTo>
                  <a:pt x="57796" y="55614"/>
                </a:moveTo>
                <a:lnTo>
                  <a:pt x="57796" y="55614"/>
                </a:lnTo>
                <a:cubicBezTo>
                  <a:pt x="57759" y="55703"/>
                  <a:pt x="57726" y="55793"/>
                  <a:pt x="57690" y="55881"/>
                </a:cubicBezTo>
                <a:lnTo>
                  <a:pt x="57653" y="55905"/>
                </a:lnTo>
                <a:cubicBezTo>
                  <a:pt x="57695" y="55813"/>
                  <a:pt x="57736" y="55720"/>
                  <a:pt x="57781" y="55629"/>
                </a:cubicBezTo>
                <a:lnTo>
                  <a:pt x="57796" y="55614"/>
                </a:lnTo>
                <a:close/>
                <a:moveTo>
                  <a:pt x="64802" y="48556"/>
                </a:moveTo>
                <a:cubicBezTo>
                  <a:pt x="65121" y="48556"/>
                  <a:pt x="65434" y="48595"/>
                  <a:pt x="65735" y="48677"/>
                </a:cubicBezTo>
                <a:cubicBezTo>
                  <a:pt x="68083" y="49314"/>
                  <a:pt x="68966" y="51703"/>
                  <a:pt x="69213" y="54369"/>
                </a:cubicBezTo>
                <a:cubicBezTo>
                  <a:pt x="69000" y="54952"/>
                  <a:pt x="68784" y="55527"/>
                  <a:pt x="68563" y="56098"/>
                </a:cubicBezTo>
                <a:cubicBezTo>
                  <a:pt x="68495" y="53170"/>
                  <a:pt x="67742" y="50385"/>
                  <a:pt x="65159" y="49595"/>
                </a:cubicBezTo>
                <a:cubicBezTo>
                  <a:pt x="64809" y="49488"/>
                  <a:pt x="64441" y="49436"/>
                  <a:pt x="64066" y="49436"/>
                </a:cubicBezTo>
                <a:cubicBezTo>
                  <a:pt x="62956" y="49436"/>
                  <a:pt x="61783" y="49893"/>
                  <a:pt x="60807" y="50737"/>
                </a:cubicBezTo>
                <a:cubicBezTo>
                  <a:pt x="61012" y="50473"/>
                  <a:pt x="61236" y="50223"/>
                  <a:pt x="61476" y="49991"/>
                </a:cubicBezTo>
                <a:cubicBezTo>
                  <a:pt x="62452" y="49065"/>
                  <a:pt x="63662" y="48556"/>
                  <a:pt x="64802" y="48556"/>
                </a:cubicBezTo>
                <a:close/>
                <a:moveTo>
                  <a:pt x="16033" y="39242"/>
                </a:moveTo>
                <a:cubicBezTo>
                  <a:pt x="17056" y="39642"/>
                  <a:pt x="17941" y="40560"/>
                  <a:pt x="18430" y="41769"/>
                </a:cubicBezTo>
                <a:lnTo>
                  <a:pt x="18429" y="41771"/>
                </a:lnTo>
                <a:cubicBezTo>
                  <a:pt x="18989" y="43152"/>
                  <a:pt x="19004" y="44710"/>
                  <a:pt x="18944" y="46051"/>
                </a:cubicBezTo>
                <a:cubicBezTo>
                  <a:pt x="18790" y="49561"/>
                  <a:pt x="18077" y="52995"/>
                  <a:pt x="16858" y="56200"/>
                </a:cubicBezTo>
                <a:cubicBezTo>
                  <a:pt x="17850" y="53020"/>
                  <a:pt x="18367" y="49711"/>
                  <a:pt x="18392" y="46379"/>
                </a:cubicBezTo>
                <a:cubicBezTo>
                  <a:pt x="18403" y="44971"/>
                  <a:pt x="18327" y="43337"/>
                  <a:pt x="17682" y="41893"/>
                </a:cubicBezTo>
                <a:cubicBezTo>
                  <a:pt x="17232" y="40882"/>
                  <a:pt x="16519" y="40075"/>
                  <a:pt x="15689" y="39580"/>
                </a:cubicBezTo>
                <a:cubicBezTo>
                  <a:pt x="15801" y="39463"/>
                  <a:pt x="15916" y="39350"/>
                  <a:pt x="16033" y="39242"/>
                </a:cubicBezTo>
                <a:close/>
                <a:moveTo>
                  <a:pt x="58048" y="55949"/>
                </a:moveTo>
                <a:cubicBezTo>
                  <a:pt x="57989" y="56120"/>
                  <a:pt x="57938" y="56291"/>
                  <a:pt x="57884" y="56464"/>
                </a:cubicBezTo>
                <a:cubicBezTo>
                  <a:pt x="57824" y="56487"/>
                  <a:pt x="57766" y="56513"/>
                  <a:pt x="57707" y="56541"/>
                </a:cubicBezTo>
                <a:cubicBezTo>
                  <a:pt x="57769" y="56376"/>
                  <a:pt x="57832" y="56212"/>
                  <a:pt x="57897" y="56049"/>
                </a:cubicBezTo>
                <a:cubicBezTo>
                  <a:pt x="57948" y="56015"/>
                  <a:pt x="57996" y="55979"/>
                  <a:pt x="58046" y="55949"/>
                </a:cubicBezTo>
                <a:close/>
                <a:moveTo>
                  <a:pt x="57523" y="56311"/>
                </a:moveTo>
                <a:lnTo>
                  <a:pt x="57523" y="56311"/>
                </a:lnTo>
                <a:cubicBezTo>
                  <a:pt x="57472" y="56442"/>
                  <a:pt x="57420" y="56573"/>
                  <a:pt x="57371" y="56706"/>
                </a:cubicBezTo>
                <a:lnTo>
                  <a:pt x="57372" y="56706"/>
                </a:lnTo>
                <a:cubicBezTo>
                  <a:pt x="57334" y="56726"/>
                  <a:pt x="57298" y="56751"/>
                  <a:pt x="57260" y="56773"/>
                </a:cubicBezTo>
                <a:cubicBezTo>
                  <a:pt x="57317" y="56643"/>
                  <a:pt x="57372" y="56513"/>
                  <a:pt x="57431" y="56384"/>
                </a:cubicBezTo>
                <a:cubicBezTo>
                  <a:pt x="57462" y="56361"/>
                  <a:pt x="57493" y="56336"/>
                  <a:pt x="57523" y="56311"/>
                </a:cubicBezTo>
                <a:close/>
                <a:moveTo>
                  <a:pt x="72056" y="46541"/>
                </a:moveTo>
                <a:lnTo>
                  <a:pt x="72056" y="46541"/>
                </a:lnTo>
                <a:cubicBezTo>
                  <a:pt x="71380" y="50103"/>
                  <a:pt x="70482" y="53562"/>
                  <a:pt x="69540" y="56776"/>
                </a:cubicBezTo>
                <a:cubicBezTo>
                  <a:pt x="69546" y="56504"/>
                  <a:pt x="69547" y="56231"/>
                  <a:pt x="69546" y="55958"/>
                </a:cubicBezTo>
                <a:lnTo>
                  <a:pt x="69544" y="55958"/>
                </a:lnTo>
                <a:cubicBezTo>
                  <a:pt x="70496" y="52966"/>
                  <a:pt x="71382" y="49792"/>
                  <a:pt x="72056" y="46541"/>
                </a:cubicBezTo>
                <a:close/>
                <a:moveTo>
                  <a:pt x="68878" y="55989"/>
                </a:moveTo>
                <a:lnTo>
                  <a:pt x="68878" y="55990"/>
                </a:lnTo>
                <a:cubicBezTo>
                  <a:pt x="68774" y="56283"/>
                  <a:pt x="68671" y="56577"/>
                  <a:pt x="68566" y="56867"/>
                </a:cubicBezTo>
                <a:lnTo>
                  <a:pt x="68566" y="56793"/>
                </a:lnTo>
                <a:cubicBezTo>
                  <a:pt x="68671" y="56526"/>
                  <a:pt x="68774" y="56259"/>
                  <a:pt x="68878" y="55989"/>
                </a:cubicBezTo>
                <a:close/>
                <a:moveTo>
                  <a:pt x="56983" y="56773"/>
                </a:moveTo>
                <a:cubicBezTo>
                  <a:pt x="56949" y="56850"/>
                  <a:pt x="56917" y="56927"/>
                  <a:pt x="56885" y="57004"/>
                </a:cubicBezTo>
                <a:cubicBezTo>
                  <a:pt x="56874" y="57012"/>
                  <a:pt x="56865" y="57018"/>
                  <a:pt x="56855" y="57026"/>
                </a:cubicBezTo>
                <a:cubicBezTo>
                  <a:pt x="56897" y="56941"/>
                  <a:pt x="56940" y="56857"/>
                  <a:pt x="56983" y="56773"/>
                </a:cubicBezTo>
                <a:close/>
                <a:moveTo>
                  <a:pt x="15510" y="39770"/>
                </a:moveTo>
                <a:cubicBezTo>
                  <a:pt x="16318" y="40232"/>
                  <a:pt x="17013" y="41013"/>
                  <a:pt x="17451" y="41994"/>
                </a:cubicBezTo>
                <a:lnTo>
                  <a:pt x="17451" y="41996"/>
                </a:lnTo>
                <a:cubicBezTo>
                  <a:pt x="18076" y="43395"/>
                  <a:pt x="18150" y="44995"/>
                  <a:pt x="18137" y="46376"/>
                </a:cubicBezTo>
                <a:cubicBezTo>
                  <a:pt x="18108" y="50073"/>
                  <a:pt x="17474" y="53713"/>
                  <a:pt x="16286" y="57120"/>
                </a:cubicBezTo>
                <a:lnTo>
                  <a:pt x="16269" y="57141"/>
                </a:lnTo>
                <a:lnTo>
                  <a:pt x="16269" y="57141"/>
                </a:lnTo>
                <a:cubicBezTo>
                  <a:pt x="17227" y="53792"/>
                  <a:pt x="17676" y="50260"/>
                  <a:pt x="17583" y="46697"/>
                </a:cubicBezTo>
                <a:cubicBezTo>
                  <a:pt x="17546" y="45250"/>
                  <a:pt x="17412" y="43573"/>
                  <a:pt x="16699" y="42110"/>
                </a:cubicBezTo>
                <a:cubicBezTo>
                  <a:pt x="16314" y="41322"/>
                  <a:pt x="15775" y="40661"/>
                  <a:pt x="15149" y="40182"/>
                </a:cubicBezTo>
                <a:cubicBezTo>
                  <a:pt x="15267" y="40040"/>
                  <a:pt x="15388" y="39902"/>
                  <a:pt x="15510" y="39770"/>
                </a:cubicBezTo>
                <a:close/>
                <a:moveTo>
                  <a:pt x="5647" y="49780"/>
                </a:moveTo>
                <a:lnTo>
                  <a:pt x="5609" y="49942"/>
                </a:lnTo>
                <a:lnTo>
                  <a:pt x="5592" y="50008"/>
                </a:lnTo>
                <a:cubicBezTo>
                  <a:pt x="5393" y="50817"/>
                  <a:pt x="5208" y="51712"/>
                  <a:pt x="5058" y="52671"/>
                </a:cubicBezTo>
                <a:cubicBezTo>
                  <a:pt x="4571" y="54116"/>
                  <a:pt x="4152" y="55603"/>
                  <a:pt x="4136" y="57152"/>
                </a:cubicBezTo>
                <a:lnTo>
                  <a:pt x="4136" y="57152"/>
                </a:lnTo>
                <a:cubicBezTo>
                  <a:pt x="4133" y="56163"/>
                  <a:pt x="4185" y="55204"/>
                  <a:pt x="4276" y="54293"/>
                </a:cubicBezTo>
                <a:cubicBezTo>
                  <a:pt x="4416" y="53795"/>
                  <a:pt x="4567" y="53299"/>
                  <a:pt x="4719" y="52810"/>
                </a:cubicBezTo>
                <a:lnTo>
                  <a:pt x="5647" y="49780"/>
                </a:lnTo>
                <a:close/>
                <a:moveTo>
                  <a:pt x="7018" y="50698"/>
                </a:moveTo>
                <a:cubicBezTo>
                  <a:pt x="6548" y="52701"/>
                  <a:pt x="6232" y="55032"/>
                  <a:pt x="6357" y="57476"/>
                </a:cubicBezTo>
                <a:cubicBezTo>
                  <a:pt x="5962" y="56572"/>
                  <a:pt x="5802" y="55584"/>
                  <a:pt x="5890" y="54603"/>
                </a:cubicBezTo>
                <a:cubicBezTo>
                  <a:pt x="6016" y="53239"/>
                  <a:pt x="6482" y="51948"/>
                  <a:pt x="7018" y="50698"/>
                </a:cubicBezTo>
                <a:close/>
                <a:moveTo>
                  <a:pt x="14990" y="40378"/>
                </a:moveTo>
                <a:cubicBezTo>
                  <a:pt x="15587" y="40834"/>
                  <a:pt x="16102" y="41465"/>
                  <a:pt x="16471" y="42221"/>
                </a:cubicBezTo>
                <a:cubicBezTo>
                  <a:pt x="17164" y="43639"/>
                  <a:pt x="17295" y="45282"/>
                  <a:pt x="17330" y="46702"/>
                </a:cubicBezTo>
                <a:cubicBezTo>
                  <a:pt x="17428" y="50440"/>
                  <a:pt x="16922" y="54142"/>
                  <a:pt x="15857" y="57632"/>
                </a:cubicBezTo>
                <a:lnTo>
                  <a:pt x="15855" y="57632"/>
                </a:lnTo>
                <a:cubicBezTo>
                  <a:pt x="15834" y="57658"/>
                  <a:pt x="15814" y="57683"/>
                  <a:pt x="15791" y="57709"/>
                </a:cubicBezTo>
                <a:cubicBezTo>
                  <a:pt x="16648" y="54259"/>
                  <a:pt x="16988" y="50644"/>
                  <a:pt x="16778" y="47012"/>
                </a:cubicBezTo>
                <a:cubicBezTo>
                  <a:pt x="16692" y="45526"/>
                  <a:pt x="16499" y="43806"/>
                  <a:pt x="15716" y="42326"/>
                </a:cubicBezTo>
                <a:cubicBezTo>
                  <a:pt x="15431" y="41783"/>
                  <a:pt x="15059" y="41288"/>
                  <a:pt x="14616" y="40860"/>
                </a:cubicBezTo>
                <a:cubicBezTo>
                  <a:pt x="14738" y="40697"/>
                  <a:pt x="14862" y="40535"/>
                  <a:pt x="14990" y="40378"/>
                </a:cubicBezTo>
                <a:close/>
                <a:moveTo>
                  <a:pt x="69285" y="55594"/>
                </a:moveTo>
                <a:cubicBezTo>
                  <a:pt x="69287" y="55703"/>
                  <a:pt x="69290" y="55811"/>
                  <a:pt x="69291" y="55919"/>
                </a:cubicBezTo>
                <a:lnTo>
                  <a:pt x="69290" y="55919"/>
                </a:lnTo>
                <a:cubicBezTo>
                  <a:pt x="69030" y="56732"/>
                  <a:pt x="68768" y="57532"/>
                  <a:pt x="68501" y="58317"/>
                </a:cubicBezTo>
                <a:cubicBezTo>
                  <a:pt x="68517" y="58106"/>
                  <a:pt x="68529" y="57891"/>
                  <a:pt x="68540" y="57677"/>
                </a:cubicBezTo>
                <a:cubicBezTo>
                  <a:pt x="68791" y="56992"/>
                  <a:pt x="69040" y="56299"/>
                  <a:pt x="69285" y="55594"/>
                </a:cubicBezTo>
                <a:close/>
                <a:moveTo>
                  <a:pt x="15675" y="58217"/>
                </a:moveTo>
                <a:lnTo>
                  <a:pt x="15675" y="58217"/>
                </a:lnTo>
                <a:cubicBezTo>
                  <a:pt x="15656" y="58269"/>
                  <a:pt x="15639" y="58322"/>
                  <a:pt x="15621" y="58374"/>
                </a:cubicBezTo>
                <a:lnTo>
                  <a:pt x="15612" y="58385"/>
                </a:lnTo>
                <a:cubicBezTo>
                  <a:pt x="15625" y="58337"/>
                  <a:pt x="15638" y="58289"/>
                  <a:pt x="15650" y="58243"/>
                </a:cubicBezTo>
                <a:cubicBezTo>
                  <a:pt x="15659" y="58234"/>
                  <a:pt x="15666" y="58226"/>
                  <a:pt x="15675" y="58217"/>
                </a:cubicBezTo>
                <a:close/>
                <a:moveTo>
                  <a:pt x="5896" y="52454"/>
                </a:moveTo>
                <a:lnTo>
                  <a:pt x="5896" y="52454"/>
                </a:lnTo>
                <a:cubicBezTo>
                  <a:pt x="5590" y="54310"/>
                  <a:pt x="5438" y="56385"/>
                  <a:pt x="5620" y="58536"/>
                </a:cubicBezTo>
                <a:cubicBezTo>
                  <a:pt x="5262" y="57704"/>
                  <a:pt x="5098" y="56802"/>
                  <a:pt x="5138" y="55898"/>
                </a:cubicBezTo>
                <a:cubicBezTo>
                  <a:pt x="5197" y="54713"/>
                  <a:pt x="5505" y="53569"/>
                  <a:pt x="5896" y="52454"/>
                </a:cubicBezTo>
                <a:close/>
                <a:moveTo>
                  <a:pt x="64062" y="49690"/>
                </a:moveTo>
                <a:cubicBezTo>
                  <a:pt x="64413" y="49690"/>
                  <a:pt x="64757" y="49739"/>
                  <a:pt x="65084" y="49839"/>
                </a:cubicBezTo>
                <a:cubicBezTo>
                  <a:pt x="67708" y="50641"/>
                  <a:pt x="68341" y="53673"/>
                  <a:pt x="68313" y="56742"/>
                </a:cubicBezTo>
                <a:cubicBezTo>
                  <a:pt x="68062" y="57382"/>
                  <a:pt x="67805" y="58013"/>
                  <a:pt x="67546" y="58636"/>
                </a:cubicBezTo>
                <a:cubicBezTo>
                  <a:pt x="67805" y="55318"/>
                  <a:pt x="67421" y="51757"/>
                  <a:pt x="64516" y="50760"/>
                </a:cubicBezTo>
                <a:cubicBezTo>
                  <a:pt x="64136" y="50629"/>
                  <a:pt x="63733" y="50565"/>
                  <a:pt x="63321" y="50565"/>
                </a:cubicBezTo>
                <a:cubicBezTo>
                  <a:pt x="62257" y="50565"/>
                  <a:pt x="61130" y="50988"/>
                  <a:pt x="60182" y="51777"/>
                </a:cubicBezTo>
                <a:cubicBezTo>
                  <a:pt x="60148" y="51804"/>
                  <a:pt x="60117" y="51837"/>
                  <a:pt x="60083" y="51866"/>
                </a:cubicBezTo>
                <a:cubicBezTo>
                  <a:pt x="60333" y="51548"/>
                  <a:pt x="60609" y="51252"/>
                  <a:pt x="60910" y="50982"/>
                </a:cubicBezTo>
                <a:cubicBezTo>
                  <a:pt x="61851" y="50145"/>
                  <a:pt x="62990" y="49690"/>
                  <a:pt x="64062" y="49690"/>
                </a:cubicBezTo>
                <a:close/>
                <a:moveTo>
                  <a:pt x="12387" y="39910"/>
                </a:moveTo>
                <a:cubicBezTo>
                  <a:pt x="12487" y="39932"/>
                  <a:pt x="12586" y="39956"/>
                  <a:pt x="12685" y="39986"/>
                </a:cubicBezTo>
                <a:cubicBezTo>
                  <a:pt x="10725" y="41979"/>
                  <a:pt x="9457" y="45468"/>
                  <a:pt x="8709" y="47527"/>
                </a:cubicBezTo>
                <a:lnTo>
                  <a:pt x="8687" y="47588"/>
                </a:lnTo>
                <a:cubicBezTo>
                  <a:pt x="7641" y="50470"/>
                  <a:pt x="6638" y="54632"/>
                  <a:pt x="7301" y="58967"/>
                </a:cubicBezTo>
                <a:cubicBezTo>
                  <a:pt x="7055" y="58684"/>
                  <a:pt x="6835" y="58379"/>
                  <a:pt x="6650" y="58055"/>
                </a:cubicBezTo>
                <a:cubicBezTo>
                  <a:pt x="6385" y="54784"/>
                  <a:pt x="6954" y="51678"/>
                  <a:pt x="7656" y="49262"/>
                </a:cubicBezTo>
                <a:lnTo>
                  <a:pt x="11477" y="40799"/>
                </a:lnTo>
                <a:cubicBezTo>
                  <a:pt x="11751" y="40473"/>
                  <a:pt x="12055" y="40177"/>
                  <a:pt x="12387" y="39910"/>
                </a:cubicBezTo>
                <a:close/>
                <a:moveTo>
                  <a:pt x="4870" y="54133"/>
                </a:moveTo>
                <a:lnTo>
                  <a:pt x="4870" y="54133"/>
                </a:lnTo>
                <a:cubicBezTo>
                  <a:pt x="4692" y="55845"/>
                  <a:pt x="4657" y="57711"/>
                  <a:pt x="4884" y="59624"/>
                </a:cubicBezTo>
                <a:cubicBezTo>
                  <a:pt x="4555" y="58855"/>
                  <a:pt x="4387" y="58028"/>
                  <a:pt x="4388" y="57192"/>
                </a:cubicBezTo>
                <a:cubicBezTo>
                  <a:pt x="4396" y="56151"/>
                  <a:pt x="4592" y="55131"/>
                  <a:pt x="4870" y="54133"/>
                </a:cubicBezTo>
                <a:close/>
                <a:moveTo>
                  <a:pt x="73388" y="38321"/>
                </a:moveTo>
                <a:lnTo>
                  <a:pt x="73388" y="38321"/>
                </a:lnTo>
                <a:cubicBezTo>
                  <a:pt x="72946" y="45724"/>
                  <a:pt x="71194" y="53088"/>
                  <a:pt x="69496" y="59252"/>
                </a:cubicBezTo>
                <a:lnTo>
                  <a:pt x="69338" y="59831"/>
                </a:lnTo>
                <a:cubicBezTo>
                  <a:pt x="69402" y="59198"/>
                  <a:pt x="69461" y="58511"/>
                  <a:pt x="69501" y="57800"/>
                </a:cubicBezTo>
                <a:lnTo>
                  <a:pt x="69500" y="57799"/>
                </a:lnTo>
                <a:cubicBezTo>
                  <a:pt x="71271" y="51902"/>
                  <a:pt x="72948" y="45110"/>
                  <a:pt x="73388" y="38321"/>
                </a:cubicBezTo>
                <a:close/>
                <a:moveTo>
                  <a:pt x="12950" y="40077"/>
                </a:moveTo>
                <a:cubicBezTo>
                  <a:pt x="13055" y="40117"/>
                  <a:pt x="13158" y="40163"/>
                  <a:pt x="13262" y="40212"/>
                </a:cubicBezTo>
                <a:cubicBezTo>
                  <a:pt x="11623" y="42132"/>
                  <a:pt x="10460" y="44968"/>
                  <a:pt x="9744" y="46722"/>
                </a:cubicBezTo>
                <a:lnTo>
                  <a:pt x="9721" y="46781"/>
                </a:lnTo>
                <a:cubicBezTo>
                  <a:pt x="8423" y="49951"/>
                  <a:pt x="7116" y="54765"/>
                  <a:pt x="8249" y="59682"/>
                </a:cubicBezTo>
                <a:cubicBezTo>
                  <a:pt x="8261" y="59733"/>
                  <a:pt x="8275" y="59784"/>
                  <a:pt x="8287" y="59835"/>
                </a:cubicBezTo>
                <a:cubicBezTo>
                  <a:pt x="8238" y="59801"/>
                  <a:pt x="8187" y="59767"/>
                  <a:pt x="8138" y="59732"/>
                </a:cubicBezTo>
                <a:cubicBezTo>
                  <a:pt x="7954" y="59598"/>
                  <a:pt x="7778" y="59451"/>
                  <a:pt x="7613" y="59292"/>
                </a:cubicBezTo>
                <a:cubicBezTo>
                  <a:pt x="6842" y="54882"/>
                  <a:pt x="7861" y="50610"/>
                  <a:pt x="8926" y="47675"/>
                </a:cubicBezTo>
                <a:lnTo>
                  <a:pt x="8948" y="47615"/>
                </a:lnTo>
                <a:cubicBezTo>
                  <a:pt x="9698" y="45546"/>
                  <a:pt x="10984" y="42007"/>
                  <a:pt x="12950" y="40077"/>
                </a:cubicBezTo>
                <a:close/>
                <a:moveTo>
                  <a:pt x="68296" y="57471"/>
                </a:moveTo>
                <a:cubicBezTo>
                  <a:pt x="68295" y="57522"/>
                  <a:pt x="68293" y="57573"/>
                  <a:pt x="68290" y="57623"/>
                </a:cubicBezTo>
                <a:cubicBezTo>
                  <a:pt x="68000" y="58408"/>
                  <a:pt x="67708" y="59178"/>
                  <a:pt x="67414" y="59934"/>
                </a:cubicBezTo>
                <a:cubicBezTo>
                  <a:pt x="67432" y="59784"/>
                  <a:pt x="67449" y="59633"/>
                  <a:pt x="67466" y="59480"/>
                </a:cubicBezTo>
                <a:cubicBezTo>
                  <a:pt x="67745" y="58822"/>
                  <a:pt x="68021" y="58152"/>
                  <a:pt x="68296" y="57471"/>
                </a:cubicBezTo>
                <a:close/>
                <a:moveTo>
                  <a:pt x="5794" y="56595"/>
                </a:moveTo>
                <a:lnTo>
                  <a:pt x="5794" y="56595"/>
                </a:lnTo>
                <a:cubicBezTo>
                  <a:pt x="5928" y="57130"/>
                  <a:pt x="6132" y="57646"/>
                  <a:pt x="6402" y="58127"/>
                </a:cubicBezTo>
                <a:cubicBezTo>
                  <a:pt x="6459" y="58822"/>
                  <a:pt x="6555" y="59513"/>
                  <a:pt x="6687" y="60198"/>
                </a:cubicBezTo>
                <a:cubicBezTo>
                  <a:pt x="6403" y="59886"/>
                  <a:pt x="6152" y="59545"/>
                  <a:pt x="5942" y="59179"/>
                </a:cubicBezTo>
                <a:cubicBezTo>
                  <a:pt x="5840" y="58323"/>
                  <a:pt x="5792" y="57459"/>
                  <a:pt x="5794" y="56595"/>
                </a:cubicBezTo>
                <a:close/>
                <a:moveTo>
                  <a:pt x="13493" y="40334"/>
                </a:moveTo>
                <a:cubicBezTo>
                  <a:pt x="13597" y="40391"/>
                  <a:pt x="13697" y="40455"/>
                  <a:pt x="13796" y="40521"/>
                </a:cubicBezTo>
                <a:cubicBezTo>
                  <a:pt x="12458" y="42260"/>
                  <a:pt x="11441" y="44472"/>
                  <a:pt x="10778" y="45918"/>
                </a:cubicBezTo>
                <a:lnTo>
                  <a:pt x="10753" y="45972"/>
                </a:lnTo>
                <a:cubicBezTo>
                  <a:pt x="9360" y="49009"/>
                  <a:pt x="7888" y="53643"/>
                  <a:pt x="8790" y="58481"/>
                </a:cubicBezTo>
                <a:cubicBezTo>
                  <a:pt x="8906" y="59098"/>
                  <a:pt x="9054" y="59713"/>
                  <a:pt x="9227" y="60323"/>
                </a:cubicBezTo>
                <a:cubicBezTo>
                  <a:pt x="9011" y="60241"/>
                  <a:pt x="8801" y="60142"/>
                  <a:pt x="8599" y="60028"/>
                </a:cubicBezTo>
                <a:cubicBezTo>
                  <a:pt x="8565" y="59894"/>
                  <a:pt x="8528" y="59760"/>
                  <a:pt x="8497" y="59625"/>
                </a:cubicBezTo>
                <a:cubicBezTo>
                  <a:pt x="7379" y="54771"/>
                  <a:pt x="8673" y="50013"/>
                  <a:pt x="9955" y="46876"/>
                </a:cubicBezTo>
                <a:lnTo>
                  <a:pt x="9978" y="46819"/>
                </a:lnTo>
                <a:cubicBezTo>
                  <a:pt x="10694" y="45070"/>
                  <a:pt x="11862" y="42218"/>
                  <a:pt x="13493" y="40334"/>
                </a:cubicBezTo>
                <a:close/>
                <a:moveTo>
                  <a:pt x="14001" y="40668"/>
                </a:moveTo>
                <a:cubicBezTo>
                  <a:pt x="14095" y="40739"/>
                  <a:pt x="14187" y="40814"/>
                  <a:pt x="14277" y="40894"/>
                </a:cubicBezTo>
                <a:cubicBezTo>
                  <a:pt x="13232" y="42348"/>
                  <a:pt x="12395" y="43977"/>
                  <a:pt x="11813" y="45113"/>
                </a:cubicBezTo>
                <a:lnTo>
                  <a:pt x="11811" y="45113"/>
                </a:lnTo>
                <a:lnTo>
                  <a:pt x="11785" y="45165"/>
                </a:lnTo>
                <a:cubicBezTo>
                  <a:pt x="10295" y="48066"/>
                  <a:pt x="8661" y="52523"/>
                  <a:pt x="9332" y="57280"/>
                </a:cubicBezTo>
                <a:cubicBezTo>
                  <a:pt x="9488" y="58379"/>
                  <a:pt x="9741" y="59470"/>
                  <a:pt x="10065" y="60550"/>
                </a:cubicBezTo>
                <a:cubicBezTo>
                  <a:pt x="9881" y="60520"/>
                  <a:pt x="9699" y="60477"/>
                  <a:pt x="9520" y="60423"/>
                </a:cubicBezTo>
                <a:cubicBezTo>
                  <a:pt x="9329" y="59764"/>
                  <a:pt x="9164" y="59102"/>
                  <a:pt x="9040" y="58434"/>
                </a:cubicBezTo>
                <a:cubicBezTo>
                  <a:pt x="8150" y="53664"/>
                  <a:pt x="9605" y="49081"/>
                  <a:pt x="10983" y="46079"/>
                </a:cubicBezTo>
                <a:lnTo>
                  <a:pt x="11007" y="46023"/>
                </a:lnTo>
                <a:cubicBezTo>
                  <a:pt x="11666" y="44590"/>
                  <a:pt x="12678" y="42382"/>
                  <a:pt x="14001" y="40668"/>
                </a:cubicBezTo>
                <a:close/>
                <a:moveTo>
                  <a:pt x="14465" y="41067"/>
                </a:moveTo>
                <a:cubicBezTo>
                  <a:pt x="14877" y="41470"/>
                  <a:pt x="15224" y="41934"/>
                  <a:pt x="15493" y="42445"/>
                </a:cubicBezTo>
                <a:cubicBezTo>
                  <a:pt x="16250" y="43881"/>
                  <a:pt x="16440" y="45568"/>
                  <a:pt x="16525" y="47027"/>
                </a:cubicBezTo>
                <a:cubicBezTo>
                  <a:pt x="16743" y="50800"/>
                  <a:pt x="16361" y="54552"/>
                  <a:pt x="15420" y="58118"/>
                </a:cubicBezTo>
                <a:cubicBezTo>
                  <a:pt x="14678" y="58911"/>
                  <a:pt x="13759" y="59721"/>
                  <a:pt x="12655" y="60195"/>
                </a:cubicBezTo>
                <a:cubicBezTo>
                  <a:pt x="12020" y="60468"/>
                  <a:pt x="11378" y="60605"/>
                  <a:pt x="10750" y="60605"/>
                </a:cubicBezTo>
                <a:cubicBezTo>
                  <a:pt x="10613" y="60605"/>
                  <a:pt x="10476" y="60598"/>
                  <a:pt x="10341" y="60585"/>
                </a:cubicBezTo>
                <a:cubicBezTo>
                  <a:pt x="10005" y="59480"/>
                  <a:pt x="9742" y="58366"/>
                  <a:pt x="9583" y="57245"/>
                </a:cubicBezTo>
                <a:cubicBezTo>
                  <a:pt x="8921" y="52554"/>
                  <a:pt x="10538" y="48149"/>
                  <a:pt x="12010" y="45281"/>
                </a:cubicBezTo>
                <a:lnTo>
                  <a:pt x="12038" y="45228"/>
                </a:lnTo>
                <a:cubicBezTo>
                  <a:pt x="12612" y="44110"/>
                  <a:pt x="13439" y="42499"/>
                  <a:pt x="14465" y="41067"/>
                </a:cubicBezTo>
                <a:close/>
                <a:moveTo>
                  <a:pt x="3913" y="55745"/>
                </a:moveTo>
                <a:lnTo>
                  <a:pt x="3913" y="55745"/>
                </a:lnTo>
                <a:cubicBezTo>
                  <a:pt x="3838" y="57337"/>
                  <a:pt x="3890" y="59036"/>
                  <a:pt x="4155" y="60767"/>
                </a:cubicBezTo>
                <a:cubicBezTo>
                  <a:pt x="3842" y="60047"/>
                  <a:pt x="3666" y="59274"/>
                  <a:pt x="3639" y="58488"/>
                </a:cubicBezTo>
                <a:cubicBezTo>
                  <a:pt x="3608" y="57562"/>
                  <a:pt x="3723" y="56648"/>
                  <a:pt x="3913" y="55745"/>
                </a:cubicBezTo>
                <a:close/>
                <a:moveTo>
                  <a:pt x="6704" y="58613"/>
                </a:moveTo>
                <a:lnTo>
                  <a:pt x="6704" y="58613"/>
                </a:lnTo>
                <a:cubicBezTo>
                  <a:pt x="6903" y="58900"/>
                  <a:pt x="7129" y="59169"/>
                  <a:pt x="7377" y="59414"/>
                </a:cubicBezTo>
                <a:cubicBezTo>
                  <a:pt x="7465" y="59903"/>
                  <a:pt x="7575" y="60392"/>
                  <a:pt x="7707" y="60883"/>
                </a:cubicBezTo>
                <a:cubicBezTo>
                  <a:pt x="7729" y="60958"/>
                  <a:pt x="7753" y="61034"/>
                  <a:pt x="7775" y="61110"/>
                </a:cubicBezTo>
                <a:cubicBezTo>
                  <a:pt x="7741" y="61088"/>
                  <a:pt x="7707" y="61070"/>
                  <a:pt x="7675" y="61048"/>
                </a:cubicBezTo>
                <a:cubicBezTo>
                  <a:pt x="7442" y="60892"/>
                  <a:pt x="7221" y="60718"/>
                  <a:pt x="7016" y="60528"/>
                </a:cubicBezTo>
                <a:cubicBezTo>
                  <a:pt x="6879" y="59895"/>
                  <a:pt x="6774" y="59257"/>
                  <a:pt x="6704" y="58613"/>
                </a:cubicBezTo>
                <a:close/>
                <a:moveTo>
                  <a:pt x="69287" y="56763"/>
                </a:moveTo>
                <a:lnTo>
                  <a:pt x="69287" y="56763"/>
                </a:lnTo>
                <a:cubicBezTo>
                  <a:pt x="69279" y="57098"/>
                  <a:pt x="69267" y="57430"/>
                  <a:pt x="69248" y="57757"/>
                </a:cubicBezTo>
                <a:cubicBezTo>
                  <a:pt x="68975" y="58669"/>
                  <a:pt x="68700" y="59557"/>
                  <a:pt x="68426" y="60423"/>
                </a:cubicBezTo>
                <a:lnTo>
                  <a:pt x="68188" y="61173"/>
                </a:lnTo>
                <a:cubicBezTo>
                  <a:pt x="68267" y="60613"/>
                  <a:pt x="68345" y="60005"/>
                  <a:pt x="68412" y="59365"/>
                </a:cubicBezTo>
                <a:cubicBezTo>
                  <a:pt x="68705" y="58516"/>
                  <a:pt x="68997" y="57649"/>
                  <a:pt x="69287" y="56763"/>
                </a:cubicBezTo>
                <a:close/>
                <a:moveTo>
                  <a:pt x="4982" y="57282"/>
                </a:moveTo>
                <a:cubicBezTo>
                  <a:pt x="5107" y="57976"/>
                  <a:pt x="5350" y="58644"/>
                  <a:pt x="5695" y="59258"/>
                </a:cubicBezTo>
                <a:cubicBezTo>
                  <a:pt x="5785" y="59999"/>
                  <a:pt x="5916" y="60735"/>
                  <a:pt x="6089" y="61460"/>
                </a:cubicBezTo>
                <a:cubicBezTo>
                  <a:pt x="5762" y="61117"/>
                  <a:pt x="5475" y="60738"/>
                  <a:pt x="5237" y="60327"/>
                </a:cubicBezTo>
                <a:cubicBezTo>
                  <a:pt x="5083" y="59320"/>
                  <a:pt x="4998" y="58302"/>
                  <a:pt x="4982" y="57282"/>
                </a:cubicBezTo>
                <a:close/>
                <a:moveTo>
                  <a:pt x="7690" y="59703"/>
                </a:moveTo>
                <a:lnTo>
                  <a:pt x="7690" y="59703"/>
                </a:lnTo>
                <a:cubicBezTo>
                  <a:pt x="7787" y="59784"/>
                  <a:pt x="7886" y="59861"/>
                  <a:pt x="7988" y="59935"/>
                </a:cubicBezTo>
                <a:cubicBezTo>
                  <a:pt x="8116" y="60028"/>
                  <a:pt x="8246" y="60113"/>
                  <a:pt x="8378" y="60192"/>
                </a:cubicBezTo>
                <a:cubicBezTo>
                  <a:pt x="8499" y="60662"/>
                  <a:pt x="8636" y="61130"/>
                  <a:pt x="8790" y="61594"/>
                </a:cubicBezTo>
                <a:cubicBezTo>
                  <a:pt x="8551" y="61514"/>
                  <a:pt x="8318" y="61414"/>
                  <a:pt x="8096" y="61296"/>
                </a:cubicBezTo>
                <a:cubicBezTo>
                  <a:pt x="8047" y="61136"/>
                  <a:pt x="7996" y="60977"/>
                  <a:pt x="7953" y="60815"/>
                </a:cubicBezTo>
                <a:cubicBezTo>
                  <a:pt x="7851" y="60445"/>
                  <a:pt x="7764" y="60073"/>
                  <a:pt x="7690" y="59703"/>
                </a:cubicBezTo>
                <a:close/>
                <a:moveTo>
                  <a:pt x="63321" y="50818"/>
                </a:moveTo>
                <a:cubicBezTo>
                  <a:pt x="63705" y="50818"/>
                  <a:pt x="64080" y="50877"/>
                  <a:pt x="64433" y="50997"/>
                </a:cubicBezTo>
                <a:cubicBezTo>
                  <a:pt x="67412" y="52020"/>
                  <a:pt x="67591" y="55976"/>
                  <a:pt x="67218" y="59417"/>
                </a:cubicBezTo>
                <a:cubicBezTo>
                  <a:pt x="66897" y="60173"/>
                  <a:pt x="66576" y="60914"/>
                  <a:pt x="66253" y="61640"/>
                </a:cubicBezTo>
                <a:cubicBezTo>
                  <a:pt x="66909" y="58022"/>
                  <a:pt x="67247" y="53216"/>
                  <a:pt x="63874" y="51922"/>
                </a:cubicBezTo>
                <a:cubicBezTo>
                  <a:pt x="63467" y="51765"/>
                  <a:pt x="63028" y="51689"/>
                  <a:pt x="62577" y="51689"/>
                </a:cubicBezTo>
                <a:cubicBezTo>
                  <a:pt x="61583" y="51689"/>
                  <a:pt x="60529" y="52059"/>
                  <a:pt x="59623" y="52759"/>
                </a:cubicBezTo>
                <a:cubicBezTo>
                  <a:pt x="59597" y="52779"/>
                  <a:pt x="59574" y="52803"/>
                  <a:pt x="59548" y="52823"/>
                </a:cubicBezTo>
                <a:cubicBezTo>
                  <a:pt x="59569" y="52778"/>
                  <a:pt x="59591" y="52735"/>
                  <a:pt x="59613" y="52690"/>
                </a:cubicBezTo>
                <a:cubicBezTo>
                  <a:pt x="59838" y="52432"/>
                  <a:pt x="60082" y="52192"/>
                  <a:pt x="60344" y="51971"/>
                </a:cubicBezTo>
                <a:cubicBezTo>
                  <a:pt x="61247" y="51220"/>
                  <a:pt x="62316" y="50818"/>
                  <a:pt x="63321" y="50818"/>
                </a:cubicBezTo>
                <a:close/>
                <a:moveTo>
                  <a:pt x="15288" y="58618"/>
                </a:moveTo>
                <a:lnTo>
                  <a:pt x="15288" y="58618"/>
                </a:lnTo>
                <a:cubicBezTo>
                  <a:pt x="15263" y="58707"/>
                  <a:pt x="15237" y="58794"/>
                  <a:pt x="15212" y="58882"/>
                </a:cubicBezTo>
                <a:cubicBezTo>
                  <a:pt x="14464" y="59783"/>
                  <a:pt x="13510" y="60742"/>
                  <a:pt x="12322" y="61316"/>
                </a:cubicBezTo>
                <a:cubicBezTo>
                  <a:pt x="11825" y="61560"/>
                  <a:pt x="11290" y="61721"/>
                  <a:pt x="10741" y="61790"/>
                </a:cubicBezTo>
                <a:cubicBezTo>
                  <a:pt x="10629" y="61477"/>
                  <a:pt x="10523" y="61162"/>
                  <a:pt x="10424" y="60847"/>
                </a:cubicBezTo>
                <a:lnTo>
                  <a:pt x="10424" y="60847"/>
                </a:lnTo>
                <a:cubicBezTo>
                  <a:pt x="10532" y="60855"/>
                  <a:pt x="10641" y="60859"/>
                  <a:pt x="10750" y="60859"/>
                </a:cubicBezTo>
                <a:cubicBezTo>
                  <a:pt x="11410" y="60859"/>
                  <a:pt x="12087" y="60715"/>
                  <a:pt x="12757" y="60426"/>
                </a:cubicBezTo>
                <a:cubicBezTo>
                  <a:pt x="13746" y="60002"/>
                  <a:pt x="14586" y="59320"/>
                  <a:pt x="15288" y="58618"/>
                </a:cubicBezTo>
                <a:close/>
                <a:moveTo>
                  <a:pt x="8684" y="60360"/>
                </a:moveTo>
                <a:cubicBezTo>
                  <a:pt x="8888" y="60465"/>
                  <a:pt x="9099" y="60554"/>
                  <a:pt x="9316" y="60627"/>
                </a:cubicBezTo>
                <a:cubicBezTo>
                  <a:pt x="9432" y="61019"/>
                  <a:pt x="9556" y="61409"/>
                  <a:pt x="9691" y="61799"/>
                </a:cubicBezTo>
                <a:lnTo>
                  <a:pt x="9690" y="61799"/>
                </a:lnTo>
                <a:cubicBezTo>
                  <a:pt x="9488" y="61775"/>
                  <a:pt x="9286" y="61736"/>
                  <a:pt x="9088" y="61685"/>
                </a:cubicBezTo>
                <a:cubicBezTo>
                  <a:pt x="8940" y="61245"/>
                  <a:pt x="8803" y="60804"/>
                  <a:pt x="8684" y="60360"/>
                </a:cubicBezTo>
                <a:close/>
                <a:moveTo>
                  <a:pt x="9607" y="60713"/>
                </a:moveTo>
                <a:lnTo>
                  <a:pt x="9607" y="60713"/>
                </a:lnTo>
                <a:cubicBezTo>
                  <a:pt x="9784" y="60759"/>
                  <a:pt x="9966" y="60795"/>
                  <a:pt x="10148" y="60820"/>
                </a:cubicBezTo>
                <a:cubicBezTo>
                  <a:pt x="10251" y="61153"/>
                  <a:pt x="10363" y="61485"/>
                  <a:pt x="10478" y="61816"/>
                </a:cubicBezTo>
                <a:cubicBezTo>
                  <a:pt x="10373" y="61823"/>
                  <a:pt x="10266" y="61827"/>
                  <a:pt x="10160" y="61827"/>
                </a:cubicBezTo>
                <a:cubicBezTo>
                  <a:pt x="10096" y="61827"/>
                  <a:pt x="10032" y="61825"/>
                  <a:pt x="9968" y="61822"/>
                </a:cubicBezTo>
                <a:cubicBezTo>
                  <a:pt x="9838" y="61454"/>
                  <a:pt x="9719" y="61083"/>
                  <a:pt x="9607" y="60713"/>
                </a:cubicBezTo>
                <a:close/>
                <a:moveTo>
                  <a:pt x="6019" y="59769"/>
                </a:moveTo>
                <a:lnTo>
                  <a:pt x="6019" y="59769"/>
                </a:lnTo>
                <a:cubicBezTo>
                  <a:pt x="6245" y="60090"/>
                  <a:pt x="6501" y="60388"/>
                  <a:pt x="6785" y="60658"/>
                </a:cubicBezTo>
                <a:cubicBezTo>
                  <a:pt x="6889" y="61133"/>
                  <a:pt x="7018" y="61608"/>
                  <a:pt x="7166" y="62083"/>
                </a:cubicBezTo>
                <a:cubicBezTo>
                  <a:pt x="7200" y="62190"/>
                  <a:pt x="7238" y="62295"/>
                  <a:pt x="7274" y="62400"/>
                </a:cubicBezTo>
                <a:cubicBezTo>
                  <a:pt x="7252" y="62387"/>
                  <a:pt x="7230" y="62376"/>
                  <a:pt x="7210" y="62364"/>
                </a:cubicBezTo>
                <a:cubicBezTo>
                  <a:pt x="6934" y="62196"/>
                  <a:pt x="6672" y="62003"/>
                  <a:pt x="6430" y="61789"/>
                </a:cubicBezTo>
                <a:cubicBezTo>
                  <a:pt x="6257" y="61124"/>
                  <a:pt x="6120" y="60449"/>
                  <a:pt x="6019" y="59769"/>
                </a:cubicBezTo>
                <a:close/>
                <a:moveTo>
                  <a:pt x="68234" y="58497"/>
                </a:moveTo>
                <a:lnTo>
                  <a:pt x="68234" y="58497"/>
                </a:lnTo>
                <a:cubicBezTo>
                  <a:pt x="68214" y="58772"/>
                  <a:pt x="68190" y="59044"/>
                  <a:pt x="68162" y="59312"/>
                </a:cubicBezTo>
                <a:lnTo>
                  <a:pt x="68160" y="59311"/>
                </a:lnTo>
                <a:cubicBezTo>
                  <a:pt x="67890" y="60088"/>
                  <a:pt x="67622" y="60849"/>
                  <a:pt x="67353" y="61593"/>
                </a:cubicBezTo>
                <a:lnTo>
                  <a:pt x="66997" y="62585"/>
                </a:lnTo>
                <a:cubicBezTo>
                  <a:pt x="67083" y="62105"/>
                  <a:pt x="67176" y="61576"/>
                  <a:pt x="67262" y="61014"/>
                </a:cubicBezTo>
                <a:cubicBezTo>
                  <a:pt x="67588" y="60195"/>
                  <a:pt x="67912" y="59355"/>
                  <a:pt x="68234" y="58497"/>
                </a:cubicBezTo>
                <a:close/>
                <a:moveTo>
                  <a:pt x="4138" y="57405"/>
                </a:moveTo>
                <a:lnTo>
                  <a:pt x="4138" y="57405"/>
                </a:lnTo>
                <a:cubicBezTo>
                  <a:pt x="4168" y="58469"/>
                  <a:pt x="4474" y="59509"/>
                  <a:pt x="4993" y="60412"/>
                </a:cubicBezTo>
                <a:cubicBezTo>
                  <a:pt x="5115" y="61199"/>
                  <a:pt x="5285" y="61980"/>
                  <a:pt x="5502" y="62747"/>
                </a:cubicBezTo>
                <a:cubicBezTo>
                  <a:pt x="5132" y="62381"/>
                  <a:pt x="4810" y="61971"/>
                  <a:pt x="4543" y="61525"/>
                </a:cubicBezTo>
                <a:cubicBezTo>
                  <a:pt x="4275" y="60125"/>
                  <a:pt x="4155" y="58739"/>
                  <a:pt x="4138" y="57405"/>
                </a:cubicBezTo>
                <a:close/>
                <a:moveTo>
                  <a:pt x="15033" y="59477"/>
                </a:moveTo>
                <a:lnTo>
                  <a:pt x="15033" y="59477"/>
                </a:lnTo>
                <a:cubicBezTo>
                  <a:pt x="15016" y="59530"/>
                  <a:pt x="15002" y="59584"/>
                  <a:pt x="14985" y="59636"/>
                </a:cubicBezTo>
                <a:cubicBezTo>
                  <a:pt x="14238" y="60642"/>
                  <a:pt x="13259" y="61758"/>
                  <a:pt x="11989" y="62440"/>
                </a:cubicBezTo>
                <a:cubicBezTo>
                  <a:pt x="11710" y="62589"/>
                  <a:pt x="11419" y="62714"/>
                  <a:pt x="11119" y="62815"/>
                </a:cubicBezTo>
                <a:cubicBezTo>
                  <a:pt x="11018" y="62555"/>
                  <a:pt x="10921" y="62295"/>
                  <a:pt x="10827" y="62034"/>
                </a:cubicBezTo>
                <a:cubicBezTo>
                  <a:pt x="11386" y="61957"/>
                  <a:pt x="11927" y="61792"/>
                  <a:pt x="12433" y="61545"/>
                </a:cubicBezTo>
                <a:cubicBezTo>
                  <a:pt x="13472" y="61043"/>
                  <a:pt x="14329" y="60263"/>
                  <a:pt x="15033" y="59477"/>
                </a:cubicBezTo>
                <a:close/>
                <a:moveTo>
                  <a:pt x="7113" y="60946"/>
                </a:moveTo>
                <a:cubicBezTo>
                  <a:pt x="7247" y="61056"/>
                  <a:pt x="7388" y="61162"/>
                  <a:pt x="7533" y="61258"/>
                </a:cubicBezTo>
                <a:cubicBezTo>
                  <a:pt x="7647" y="61333"/>
                  <a:pt x="7763" y="61403"/>
                  <a:pt x="7880" y="61468"/>
                </a:cubicBezTo>
                <a:cubicBezTo>
                  <a:pt x="8025" y="61940"/>
                  <a:pt x="8184" y="62407"/>
                  <a:pt x="8360" y="62872"/>
                </a:cubicBezTo>
                <a:cubicBezTo>
                  <a:pt x="8098" y="62795"/>
                  <a:pt x="7845" y="62696"/>
                  <a:pt x="7599" y="62574"/>
                </a:cubicBezTo>
                <a:cubicBezTo>
                  <a:pt x="7534" y="62386"/>
                  <a:pt x="7467" y="62197"/>
                  <a:pt x="7406" y="62008"/>
                </a:cubicBezTo>
                <a:cubicBezTo>
                  <a:pt x="7297" y="61654"/>
                  <a:pt x="7200" y="61301"/>
                  <a:pt x="7113" y="60946"/>
                </a:cubicBezTo>
                <a:close/>
                <a:moveTo>
                  <a:pt x="10568" y="62065"/>
                </a:moveTo>
                <a:cubicBezTo>
                  <a:pt x="10667" y="62339"/>
                  <a:pt x="10767" y="62614"/>
                  <a:pt x="10873" y="62889"/>
                </a:cubicBezTo>
                <a:cubicBezTo>
                  <a:pt x="10722" y="62930"/>
                  <a:pt x="10568" y="62964"/>
                  <a:pt x="10412" y="62992"/>
                </a:cubicBezTo>
                <a:cubicBezTo>
                  <a:pt x="10292" y="62688"/>
                  <a:pt x="10173" y="62386"/>
                  <a:pt x="10062" y="62080"/>
                </a:cubicBezTo>
                <a:lnTo>
                  <a:pt x="10062" y="62080"/>
                </a:lnTo>
                <a:cubicBezTo>
                  <a:pt x="10095" y="62081"/>
                  <a:pt x="10128" y="62081"/>
                  <a:pt x="10161" y="62081"/>
                </a:cubicBezTo>
                <a:cubicBezTo>
                  <a:pt x="10296" y="62081"/>
                  <a:pt x="10433" y="62076"/>
                  <a:pt x="10568" y="62065"/>
                </a:cubicBezTo>
                <a:close/>
                <a:moveTo>
                  <a:pt x="8193" y="61628"/>
                </a:moveTo>
                <a:lnTo>
                  <a:pt x="8193" y="61628"/>
                </a:lnTo>
                <a:cubicBezTo>
                  <a:pt x="8420" y="61736"/>
                  <a:pt x="8653" y="61824"/>
                  <a:pt x="8892" y="61895"/>
                </a:cubicBezTo>
                <a:cubicBezTo>
                  <a:pt x="9025" y="62281"/>
                  <a:pt x="9164" y="62666"/>
                  <a:pt x="9316" y="63048"/>
                </a:cubicBezTo>
                <a:cubicBezTo>
                  <a:pt x="9096" y="63031"/>
                  <a:pt x="8877" y="62998"/>
                  <a:pt x="8662" y="62950"/>
                </a:cubicBezTo>
                <a:cubicBezTo>
                  <a:pt x="8493" y="62512"/>
                  <a:pt x="8334" y="62072"/>
                  <a:pt x="8193" y="61628"/>
                </a:cubicBezTo>
                <a:close/>
                <a:moveTo>
                  <a:pt x="9187" y="61971"/>
                </a:moveTo>
                <a:lnTo>
                  <a:pt x="9187" y="61971"/>
                </a:lnTo>
                <a:cubicBezTo>
                  <a:pt x="9384" y="62015"/>
                  <a:pt x="9583" y="62046"/>
                  <a:pt x="9786" y="62065"/>
                </a:cubicBezTo>
                <a:cubicBezTo>
                  <a:pt x="9901" y="62387"/>
                  <a:pt x="10026" y="62708"/>
                  <a:pt x="10153" y="63029"/>
                </a:cubicBezTo>
                <a:cubicBezTo>
                  <a:pt x="9981" y="63049"/>
                  <a:pt x="9807" y="63059"/>
                  <a:pt x="9634" y="63059"/>
                </a:cubicBezTo>
                <a:cubicBezTo>
                  <a:pt x="9621" y="63059"/>
                  <a:pt x="9607" y="63058"/>
                  <a:pt x="9594" y="63058"/>
                </a:cubicBezTo>
                <a:cubicBezTo>
                  <a:pt x="9449" y="62697"/>
                  <a:pt x="9315" y="62335"/>
                  <a:pt x="9187" y="61971"/>
                </a:cubicBezTo>
                <a:close/>
                <a:moveTo>
                  <a:pt x="14748" y="60352"/>
                </a:moveTo>
                <a:lnTo>
                  <a:pt x="14748" y="60352"/>
                </a:lnTo>
                <a:cubicBezTo>
                  <a:pt x="14746" y="60360"/>
                  <a:pt x="14743" y="60368"/>
                  <a:pt x="14740" y="60375"/>
                </a:cubicBezTo>
                <a:cubicBezTo>
                  <a:pt x="14002" y="61483"/>
                  <a:pt x="13006" y="62767"/>
                  <a:pt x="11654" y="63561"/>
                </a:cubicBezTo>
                <a:cubicBezTo>
                  <a:pt x="11591" y="63600"/>
                  <a:pt x="11524" y="63634"/>
                  <a:pt x="11460" y="63669"/>
                </a:cubicBezTo>
                <a:cubicBezTo>
                  <a:pt x="11376" y="63464"/>
                  <a:pt x="11293" y="63259"/>
                  <a:pt x="11211" y="63052"/>
                </a:cubicBezTo>
                <a:cubicBezTo>
                  <a:pt x="11520" y="62947"/>
                  <a:pt x="11821" y="62818"/>
                  <a:pt x="12109" y="62662"/>
                </a:cubicBezTo>
                <a:cubicBezTo>
                  <a:pt x="13183" y="62086"/>
                  <a:pt x="14050" y="61215"/>
                  <a:pt x="14748" y="60352"/>
                </a:cubicBezTo>
                <a:close/>
                <a:moveTo>
                  <a:pt x="5343" y="60963"/>
                </a:moveTo>
                <a:cubicBezTo>
                  <a:pt x="5596" y="61313"/>
                  <a:pt x="5885" y="61637"/>
                  <a:pt x="6206" y="61927"/>
                </a:cubicBezTo>
                <a:cubicBezTo>
                  <a:pt x="6326" y="62379"/>
                  <a:pt x="6465" y="62832"/>
                  <a:pt x="6624" y="63282"/>
                </a:cubicBezTo>
                <a:cubicBezTo>
                  <a:pt x="6673" y="63421"/>
                  <a:pt x="6729" y="63558"/>
                  <a:pt x="6781" y="63697"/>
                </a:cubicBezTo>
                <a:cubicBezTo>
                  <a:pt x="6769" y="63691"/>
                  <a:pt x="6758" y="63686"/>
                  <a:pt x="6746" y="63679"/>
                </a:cubicBezTo>
                <a:cubicBezTo>
                  <a:pt x="6433" y="63506"/>
                  <a:pt x="6137" y="63302"/>
                  <a:pt x="5862" y="63071"/>
                </a:cubicBezTo>
                <a:cubicBezTo>
                  <a:pt x="5649" y="62378"/>
                  <a:pt x="5476" y="61674"/>
                  <a:pt x="5343" y="60963"/>
                </a:cubicBezTo>
                <a:close/>
                <a:moveTo>
                  <a:pt x="10967" y="63125"/>
                </a:moveTo>
                <a:cubicBezTo>
                  <a:pt x="11054" y="63345"/>
                  <a:pt x="11142" y="63566"/>
                  <a:pt x="11233" y="63785"/>
                </a:cubicBezTo>
                <a:cubicBezTo>
                  <a:pt x="11095" y="63851"/>
                  <a:pt x="10958" y="63912"/>
                  <a:pt x="10819" y="63966"/>
                </a:cubicBezTo>
                <a:cubicBezTo>
                  <a:pt x="10714" y="63722"/>
                  <a:pt x="10609" y="63476"/>
                  <a:pt x="10509" y="63231"/>
                </a:cubicBezTo>
                <a:lnTo>
                  <a:pt x="10508" y="63231"/>
                </a:lnTo>
                <a:cubicBezTo>
                  <a:pt x="10662" y="63203"/>
                  <a:pt x="10815" y="63168"/>
                  <a:pt x="10967" y="63125"/>
                </a:cubicBezTo>
                <a:close/>
                <a:moveTo>
                  <a:pt x="4441" y="51408"/>
                </a:moveTo>
                <a:lnTo>
                  <a:pt x="4441" y="51408"/>
                </a:lnTo>
                <a:cubicBezTo>
                  <a:pt x="4273" y="52280"/>
                  <a:pt x="4126" y="53233"/>
                  <a:pt x="4026" y="54245"/>
                </a:cubicBezTo>
                <a:cubicBezTo>
                  <a:pt x="3637" y="55626"/>
                  <a:pt x="3336" y="57043"/>
                  <a:pt x="3384" y="58496"/>
                </a:cubicBezTo>
                <a:cubicBezTo>
                  <a:pt x="3421" y="59602"/>
                  <a:pt x="3751" y="60679"/>
                  <a:pt x="4300" y="61611"/>
                </a:cubicBezTo>
                <a:cubicBezTo>
                  <a:pt x="4459" y="62437"/>
                  <a:pt x="4669" y="63251"/>
                  <a:pt x="4928" y="64050"/>
                </a:cubicBezTo>
                <a:cubicBezTo>
                  <a:pt x="3768" y="62970"/>
                  <a:pt x="3004" y="61423"/>
                  <a:pt x="2887" y="59783"/>
                </a:cubicBezTo>
                <a:cubicBezTo>
                  <a:pt x="2745" y="57785"/>
                  <a:pt x="3268" y="55814"/>
                  <a:pt x="3774" y="53910"/>
                </a:cubicBezTo>
                <a:lnTo>
                  <a:pt x="4441" y="51408"/>
                </a:lnTo>
                <a:close/>
                <a:moveTo>
                  <a:pt x="67105" y="60324"/>
                </a:moveTo>
                <a:lnTo>
                  <a:pt x="67105" y="60324"/>
                </a:lnTo>
                <a:cubicBezTo>
                  <a:pt x="67077" y="60536"/>
                  <a:pt x="67046" y="60742"/>
                  <a:pt x="67015" y="60946"/>
                </a:cubicBezTo>
                <a:cubicBezTo>
                  <a:pt x="66770" y="61563"/>
                  <a:pt x="66526" y="62168"/>
                  <a:pt x="66283" y="62764"/>
                </a:cubicBezTo>
                <a:lnTo>
                  <a:pt x="66283" y="62762"/>
                </a:lnTo>
                <a:lnTo>
                  <a:pt x="65752" y="64060"/>
                </a:lnTo>
                <a:lnTo>
                  <a:pt x="65753" y="64052"/>
                </a:lnTo>
                <a:cubicBezTo>
                  <a:pt x="65841" y="63657"/>
                  <a:pt x="65940" y="63213"/>
                  <a:pt x="66039" y="62734"/>
                </a:cubicBezTo>
                <a:cubicBezTo>
                  <a:pt x="66394" y="61951"/>
                  <a:pt x="66749" y="61147"/>
                  <a:pt x="67105" y="60324"/>
                </a:cubicBezTo>
                <a:close/>
                <a:moveTo>
                  <a:pt x="6548" y="62214"/>
                </a:moveTo>
                <a:lnTo>
                  <a:pt x="6548" y="62214"/>
                </a:lnTo>
                <a:cubicBezTo>
                  <a:pt x="6718" y="62347"/>
                  <a:pt x="6896" y="62469"/>
                  <a:pt x="7079" y="62582"/>
                </a:cubicBezTo>
                <a:cubicBezTo>
                  <a:pt x="7183" y="62645"/>
                  <a:pt x="7288" y="62702"/>
                  <a:pt x="7394" y="62756"/>
                </a:cubicBezTo>
                <a:cubicBezTo>
                  <a:pt x="7559" y="63227"/>
                  <a:pt x="7740" y="63691"/>
                  <a:pt x="7936" y="64152"/>
                </a:cubicBezTo>
                <a:cubicBezTo>
                  <a:pt x="7655" y="64080"/>
                  <a:pt x="7380" y="63983"/>
                  <a:pt x="7116" y="63864"/>
                </a:cubicBezTo>
                <a:cubicBezTo>
                  <a:pt x="7030" y="63642"/>
                  <a:pt x="6942" y="63421"/>
                  <a:pt x="6863" y="63197"/>
                </a:cubicBezTo>
                <a:lnTo>
                  <a:pt x="6863" y="63199"/>
                </a:lnTo>
                <a:cubicBezTo>
                  <a:pt x="6748" y="62872"/>
                  <a:pt x="6643" y="62543"/>
                  <a:pt x="6548" y="62214"/>
                </a:cubicBezTo>
                <a:close/>
                <a:moveTo>
                  <a:pt x="10251" y="63273"/>
                </a:moveTo>
                <a:cubicBezTo>
                  <a:pt x="10358" y="63532"/>
                  <a:pt x="10467" y="63791"/>
                  <a:pt x="10580" y="64050"/>
                </a:cubicBezTo>
                <a:cubicBezTo>
                  <a:pt x="10415" y="64104"/>
                  <a:pt x="10247" y="64151"/>
                  <a:pt x="10079" y="64188"/>
                </a:cubicBezTo>
                <a:cubicBezTo>
                  <a:pt x="9948" y="63898"/>
                  <a:pt x="9819" y="63608"/>
                  <a:pt x="9698" y="63314"/>
                </a:cubicBezTo>
                <a:lnTo>
                  <a:pt x="9698" y="63313"/>
                </a:lnTo>
                <a:cubicBezTo>
                  <a:pt x="9883" y="63310"/>
                  <a:pt x="10068" y="63296"/>
                  <a:pt x="10251" y="63273"/>
                </a:cubicBezTo>
                <a:close/>
                <a:moveTo>
                  <a:pt x="8772" y="63233"/>
                </a:moveTo>
                <a:lnTo>
                  <a:pt x="8772" y="63233"/>
                </a:lnTo>
                <a:cubicBezTo>
                  <a:pt x="8986" y="63273"/>
                  <a:pt x="9204" y="63299"/>
                  <a:pt x="9421" y="63308"/>
                </a:cubicBezTo>
                <a:cubicBezTo>
                  <a:pt x="9548" y="63619"/>
                  <a:pt x="9683" y="63929"/>
                  <a:pt x="9820" y="64237"/>
                </a:cubicBezTo>
                <a:lnTo>
                  <a:pt x="9820" y="64237"/>
                </a:lnTo>
                <a:cubicBezTo>
                  <a:pt x="9622" y="64270"/>
                  <a:pt x="9421" y="64290"/>
                  <a:pt x="9221" y="64296"/>
                </a:cubicBezTo>
                <a:cubicBezTo>
                  <a:pt x="9062" y="63944"/>
                  <a:pt x="8915" y="63589"/>
                  <a:pt x="8772" y="63233"/>
                </a:cubicBezTo>
                <a:close/>
                <a:moveTo>
                  <a:pt x="7713" y="62907"/>
                </a:moveTo>
                <a:lnTo>
                  <a:pt x="7713" y="62907"/>
                </a:lnTo>
                <a:cubicBezTo>
                  <a:pt x="7959" y="63015"/>
                  <a:pt x="8213" y="63102"/>
                  <a:pt x="8474" y="63168"/>
                </a:cubicBezTo>
                <a:cubicBezTo>
                  <a:pt x="8622" y="63547"/>
                  <a:pt x="8776" y="63924"/>
                  <a:pt x="8942" y="64297"/>
                </a:cubicBezTo>
                <a:cubicBezTo>
                  <a:pt x="8707" y="64290"/>
                  <a:pt x="8472" y="64263"/>
                  <a:pt x="8241" y="64220"/>
                </a:cubicBezTo>
                <a:cubicBezTo>
                  <a:pt x="8053" y="63785"/>
                  <a:pt x="7874" y="63348"/>
                  <a:pt x="7713" y="62907"/>
                </a:cubicBezTo>
                <a:close/>
                <a:moveTo>
                  <a:pt x="14194" y="61573"/>
                </a:moveTo>
                <a:lnTo>
                  <a:pt x="14194" y="61573"/>
                </a:lnTo>
                <a:cubicBezTo>
                  <a:pt x="13580" y="62538"/>
                  <a:pt x="12788" y="63591"/>
                  <a:pt x="11757" y="64376"/>
                </a:cubicBezTo>
                <a:cubicBezTo>
                  <a:pt x="11691" y="64219"/>
                  <a:pt x="11622" y="64063"/>
                  <a:pt x="11557" y="63907"/>
                </a:cubicBezTo>
                <a:cubicBezTo>
                  <a:pt x="11632" y="63867"/>
                  <a:pt x="11710" y="63827"/>
                  <a:pt x="11784" y="63782"/>
                </a:cubicBezTo>
                <a:cubicBezTo>
                  <a:pt x="12757" y="63210"/>
                  <a:pt x="13547" y="62396"/>
                  <a:pt x="14194" y="61573"/>
                </a:cubicBezTo>
                <a:close/>
                <a:moveTo>
                  <a:pt x="11328" y="64023"/>
                </a:moveTo>
                <a:cubicBezTo>
                  <a:pt x="11399" y="64191"/>
                  <a:pt x="11473" y="64357"/>
                  <a:pt x="11546" y="64526"/>
                </a:cubicBezTo>
                <a:cubicBezTo>
                  <a:pt x="11472" y="64578"/>
                  <a:pt x="11401" y="64637"/>
                  <a:pt x="11324" y="64686"/>
                </a:cubicBezTo>
                <a:cubicBezTo>
                  <a:pt x="11276" y="64715"/>
                  <a:pt x="11228" y="64743"/>
                  <a:pt x="11180" y="64771"/>
                </a:cubicBezTo>
                <a:cubicBezTo>
                  <a:pt x="11094" y="64580"/>
                  <a:pt x="11005" y="64392"/>
                  <a:pt x="10920" y="64201"/>
                </a:cubicBezTo>
                <a:lnTo>
                  <a:pt x="10920" y="64201"/>
                </a:lnTo>
                <a:cubicBezTo>
                  <a:pt x="11057" y="64147"/>
                  <a:pt x="11194" y="64087"/>
                  <a:pt x="11328" y="64023"/>
                </a:cubicBezTo>
                <a:close/>
                <a:moveTo>
                  <a:pt x="13649" y="62799"/>
                </a:moveTo>
                <a:cubicBezTo>
                  <a:pt x="13205" y="63527"/>
                  <a:pt x="12666" y="64288"/>
                  <a:pt x="12006" y="64950"/>
                </a:cubicBezTo>
                <a:cubicBezTo>
                  <a:pt x="11956" y="64839"/>
                  <a:pt x="11910" y="64725"/>
                  <a:pt x="11861" y="64614"/>
                </a:cubicBezTo>
                <a:cubicBezTo>
                  <a:pt x="12558" y="64091"/>
                  <a:pt x="13149" y="63456"/>
                  <a:pt x="13649" y="62799"/>
                </a:cubicBezTo>
                <a:close/>
                <a:moveTo>
                  <a:pt x="4680" y="62180"/>
                </a:moveTo>
                <a:cubicBezTo>
                  <a:pt x="4961" y="62562"/>
                  <a:pt x="5283" y="62910"/>
                  <a:pt x="5641" y="63220"/>
                </a:cubicBezTo>
                <a:cubicBezTo>
                  <a:pt x="5772" y="63642"/>
                  <a:pt x="5919" y="64063"/>
                  <a:pt x="6083" y="64482"/>
                </a:cubicBezTo>
                <a:cubicBezTo>
                  <a:pt x="6152" y="64658"/>
                  <a:pt x="6228" y="64831"/>
                  <a:pt x="6302" y="65006"/>
                </a:cubicBezTo>
                <a:lnTo>
                  <a:pt x="6282" y="64998"/>
                </a:lnTo>
                <a:cubicBezTo>
                  <a:pt x="5937" y="64823"/>
                  <a:pt x="5610" y="64614"/>
                  <a:pt x="5306" y="64374"/>
                </a:cubicBezTo>
                <a:cubicBezTo>
                  <a:pt x="5055" y="63655"/>
                  <a:pt x="4847" y="62923"/>
                  <a:pt x="4680" y="62180"/>
                </a:cubicBezTo>
                <a:close/>
                <a:moveTo>
                  <a:pt x="10680" y="64287"/>
                </a:moveTo>
                <a:cubicBezTo>
                  <a:pt x="10771" y="64492"/>
                  <a:pt x="10866" y="64695"/>
                  <a:pt x="10960" y="64899"/>
                </a:cubicBezTo>
                <a:cubicBezTo>
                  <a:pt x="10812" y="64981"/>
                  <a:pt x="10662" y="65053"/>
                  <a:pt x="10511" y="65118"/>
                </a:cubicBezTo>
                <a:cubicBezTo>
                  <a:pt x="10400" y="64889"/>
                  <a:pt x="10289" y="64658"/>
                  <a:pt x="10184" y="64427"/>
                </a:cubicBezTo>
                <a:lnTo>
                  <a:pt x="10184" y="64427"/>
                </a:lnTo>
                <a:cubicBezTo>
                  <a:pt x="10349" y="64388"/>
                  <a:pt x="10516" y="64342"/>
                  <a:pt x="10680" y="64287"/>
                </a:cubicBezTo>
                <a:close/>
                <a:moveTo>
                  <a:pt x="13090" y="64081"/>
                </a:moveTo>
                <a:lnTo>
                  <a:pt x="13090" y="64081"/>
                </a:lnTo>
                <a:cubicBezTo>
                  <a:pt x="12822" y="64535"/>
                  <a:pt x="12526" y="64970"/>
                  <a:pt x="12205" y="65387"/>
                </a:cubicBezTo>
                <a:cubicBezTo>
                  <a:pt x="12174" y="65322"/>
                  <a:pt x="12146" y="65259"/>
                  <a:pt x="12117" y="65194"/>
                </a:cubicBezTo>
                <a:cubicBezTo>
                  <a:pt x="12469" y="64848"/>
                  <a:pt x="12794" y="64476"/>
                  <a:pt x="13090" y="64081"/>
                </a:cubicBezTo>
                <a:close/>
                <a:moveTo>
                  <a:pt x="9929" y="64479"/>
                </a:moveTo>
                <a:cubicBezTo>
                  <a:pt x="10040" y="64726"/>
                  <a:pt x="10157" y="64970"/>
                  <a:pt x="10276" y="65215"/>
                </a:cubicBezTo>
                <a:cubicBezTo>
                  <a:pt x="10100" y="65282"/>
                  <a:pt x="9921" y="65339"/>
                  <a:pt x="9739" y="65387"/>
                </a:cubicBezTo>
                <a:lnTo>
                  <a:pt x="9739" y="65388"/>
                </a:lnTo>
                <a:cubicBezTo>
                  <a:pt x="9600" y="65109"/>
                  <a:pt x="9463" y="64828"/>
                  <a:pt x="9335" y="64547"/>
                </a:cubicBezTo>
                <a:cubicBezTo>
                  <a:pt x="9534" y="64536"/>
                  <a:pt x="9732" y="64515"/>
                  <a:pt x="9929" y="64479"/>
                </a:cubicBezTo>
                <a:close/>
                <a:moveTo>
                  <a:pt x="11649" y="64763"/>
                </a:moveTo>
                <a:cubicBezTo>
                  <a:pt x="11702" y="64887"/>
                  <a:pt x="11756" y="65009"/>
                  <a:pt x="11810" y="65132"/>
                </a:cubicBezTo>
                <a:cubicBezTo>
                  <a:pt x="11703" y="65231"/>
                  <a:pt x="11598" y="65331"/>
                  <a:pt x="11487" y="65425"/>
                </a:cubicBezTo>
                <a:cubicBezTo>
                  <a:pt x="11419" y="65285"/>
                  <a:pt x="11353" y="65144"/>
                  <a:pt x="11287" y="65002"/>
                </a:cubicBezTo>
                <a:cubicBezTo>
                  <a:pt x="11344" y="64968"/>
                  <a:pt x="11402" y="64936"/>
                  <a:pt x="11460" y="64899"/>
                </a:cubicBezTo>
                <a:cubicBezTo>
                  <a:pt x="11526" y="64857"/>
                  <a:pt x="11585" y="64808"/>
                  <a:pt x="11649" y="64763"/>
                </a:cubicBezTo>
                <a:close/>
                <a:moveTo>
                  <a:pt x="5998" y="63501"/>
                </a:moveTo>
                <a:cubicBezTo>
                  <a:pt x="6198" y="63648"/>
                  <a:pt x="6407" y="63782"/>
                  <a:pt x="6624" y="63902"/>
                </a:cubicBezTo>
                <a:cubicBezTo>
                  <a:pt x="6720" y="63956"/>
                  <a:pt x="6817" y="64006"/>
                  <a:pt x="6916" y="64052"/>
                </a:cubicBezTo>
                <a:cubicBezTo>
                  <a:pt x="7099" y="64518"/>
                  <a:pt x="7301" y="64978"/>
                  <a:pt x="7516" y="65434"/>
                </a:cubicBezTo>
                <a:cubicBezTo>
                  <a:pt x="7217" y="65368"/>
                  <a:pt x="6923" y="65277"/>
                  <a:pt x="6641" y="65160"/>
                </a:cubicBezTo>
                <a:cubicBezTo>
                  <a:pt x="6530" y="64904"/>
                  <a:pt x="6422" y="64649"/>
                  <a:pt x="6319" y="64390"/>
                </a:cubicBezTo>
                <a:cubicBezTo>
                  <a:pt x="6203" y="64094"/>
                  <a:pt x="6096" y="63797"/>
                  <a:pt x="5998" y="63501"/>
                </a:cubicBezTo>
                <a:close/>
                <a:moveTo>
                  <a:pt x="8361" y="64499"/>
                </a:moveTo>
                <a:lnTo>
                  <a:pt x="8361" y="64499"/>
                </a:lnTo>
                <a:cubicBezTo>
                  <a:pt x="8591" y="64533"/>
                  <a:pt x="8824" y="64552"/>
                  <a:pt x="9057" y="64553"/>
                </a:cubicBezTo>
                <a:lnTo>
                  <a:pt x="9057" y="64555"/>
                </a:lnTo>
                <a:cubicBezTo>
                  <a:pt x="9195" y="64854"/>
                  <a:pt x="9340" y="65152"/>
                  <a:pt x="9486" y="65448"/>
                </a:cubicBezTo>
                <a:cubicBezTo>
                  <a:pt x="9275" y="65492"/>
                  <a:pt x="9062" y="65521"/>
                  <a:pt x="8847" y="65535"/>
                </a:cubicBezTo>
                <a:cubicBezTo>
                  <a:pt x="8676" y="65192"/>
                  <a:pt x="8516" y="64847"/>
                  <a:pt x="8361" y="64499"/>
                </a:cubicBezTo>
                <a:close/>
                <a:moveTo>
                  <a:pt x="7246" y="64195"/>
                </a:moveTo>
                <a:cubicBezTo>
                  <a:pt x="7510" y="64300"/>
                  <a:pt x="7783" y="64384"/>
                  <a:pt x="8061" y="64442"/>
                </a:cubicBezTo>
                <a:cubicBezTo>
                  <a:pt x="8223" y="64813"/>
                  <a:pt x="8389" y="65180"/>
                  <a:pt x="8568" y="65546"/>
                </a:cubicBezTo>
                <a:lnTo>
                  <a:pt x="8528" y="65546"/>
                </a:lnTo>
                <a:cubicBezTo>
                  <a:pt x="8292" y="65544"/>
                  <a:pt x="8056" y="65525"/>
                  <a:pt x="7824" y="65490"/>
                </a:cubicBezTo>
                <a:cubicBezTo>
                  <a:pt x="7619" y="65063"/>
                  <a:pt x="7425" y="64632"/>
                  <a:pt x="7246" y="64195"/>
                </a:cubicBezTo>
                <a:close/>
                <a:moveTo>
                  <a:pt x="62576" y="51942"/>
                </a:moveTo>
                <a:cubicBezTo>
                  <a:pt x="62997" y="51942"/>
                  <a:pt x="63405" y="52012"/>
                  <a:pt x="63783" y="52158"/>
                </a:cubicBezTo>
                <a:cubicBezTo>
                  <a:pt x="67313" y="53512"/>
                  <a:pt x="66539" y="59064"/>
                  <a:pt x="65798" y="62656"/>
                </a:cubicBezTo>
                <a:cubicBezTo>
                  <a:pt x="65602" y="63086"/>
                  <a:pt x="65406" y="63514"/>
                  <a:pt x="65213" y="63933"/>
                </a:cubicBezTo>
                <a:lnTo>
                  <a:pt x="64436" y="65617"/>
                </a:lnTo>
                <a:cubicBezTo>
                  <a:pt x="64493" y="65413"/>
                  <a:pt x="64548" y="65212"/>
                  <a:pt x="64599" y="65015"/>
                </a:cubicBezTo>
                <a:lnTo>
                  <a:pt x="64616" y="64955"/>
                </a:lnTo>
                <a:cubicBezTo>
                  <a:pt x="65479" y="61662"/>
                  <a:pt x="67272" y="54813"/>
                  <a:pt x="63232" y="53083"/>
                </a:cubicBezTo>
                <a:cubicBezTo>
                  <a:pt x="62799" y="52898"/>
                  <a:pt x="62324" y="52808"/>
                  <a:pt x="61833" y="52808"/>
                </a:cubicBezTo>
                <a:cubicBezTo>
                  <a:pt x="60946" y="52808"/>
                  <a:pt x="60008" y="53103"/>
                  <a:pt x="59173" y="53670"/>
                </a:cubicBezTo>
                <a:cubicBezTo>
                  <a:pt x="59213" y="53574"/>
                  <a:pt x="59255" y="53475"/>
                  <a:pt x="59296" y="53378"/>
                </a:cubicBezTo>
                <a:cubicBezTo>
                  <a:pt x="59449" y="53230"/>
                  <a:pt x="59611" y="53091"/>
                  <a:pt x="59778" y="52962"/>
                </a:cubicBezTo>
                <a:lnTo>
                  <a:pt x="59779" y="52960"/>
                </a:lnTo>
                <a:cubicBezTo>
                  <a:pt x="60641" y="52294"/>
                  <a:pt x="61639" y="51942"/>
                  <a:pt x="62576" y="51942"/>
                </a:cubicBezTo>
                <a:close/>
                <a:moveTo>
                  <a:pt x="12601" y="65279"/>
                </a:moveTo>
                <a:lnTo>
                  <a:pt x="12601" y="65279"/>
                </a:lnTo>
                <a:cubicBezTo>
                  <a:pt x="12521" y="65419"/>
                  <a:pt x="12433" y="65559"/>
                  <a:pt x="12345" y="65700"/>
                </a:cubicBezTo>
                <a:cubicBezTo>
                  <a:pt x="12339" y="65683"/>
                  <a:pt x="12331" y="65666"/>
                  <a:pt x="12324" y="65649"/>
                </a:cubicBezTo>
                <a:cubicBezTo>
                  <a:pt x="12421" y="65527"/>
                  <a:pt x="12510" y="65402"/>
                  <a:pt x="12601" y="65279"/>
                </a:cubicBezTo>
                <a:close/>
                <a:moveTo>
                  <a:pt x="11065" y="65129"/>
                </a:moveTo>
                <a:cubicBezTo>
                  <a:pt x="11136" y="65282"/>
                  <a:pt x="11208" y="65433"/>
                  <a:pt x="11281" y="65584"/>
                </a:cubicBezTo>
                <a:cubicBezTo>
                  <a:pt x="11185" y="65658"/>
                  <a:pt x="11092" y="65737"/>
                  <a:pt x="10991" y="65808"/>
                </a:cubicBezTo>
                <a:cubicBezTo>
                  <a:pt x="10955" y="65831"/>
                  <a:pt x="10921" y="65853"/>
                  <a:pt x="10886" y="65876"/>
                </a:cubicBezTo>
                <a:cubicBezTo>
                  <a:pt x="10796" y="65700"/>
                  <a:pt x="10707" y="65524"/>
                  <a:pt x="10620" y="65348"/>
                </a:cubicBezTo>
                <a:cubicBezTo>
                  <a:pt x="10770" y="65282"/>
                  <a:pt x="10918" y="65209"/>
                  <a:pt x="11065" y="65129"/>
                </a:cubicBezTo>
                <a:close/>
                <a:moveTo>
                  <a:pt x="11921" y="65376"/>
                </a:moveTo>
                <a:cubicBezTo>
                  <a:pt x="11956" y="65453"/>
                  <a:pt x="11990" y="65530"/>
                  <a:pt x="12026" y="65607"/>
                </a:cubicBezTo>
                <a:cubicBezTo>
                  <a:pt x="11932" y="65720"/>
                  <a:pt x="11836" y="65833"/>
                  <a:pt x="11737" y="65941"/>
                </a:cubicBezTo>
                <a:lnTo>
                  <a:pt x="11737" y="65942"/>
                </a:lnTo>
                <a:cubicBezTo>
                  <a:pt x="11691" y="65848"/>
                  <a:pt x="11646" y="65754"/>
                  <a:pt x="11600" y="65660"/>
                </a:cubicBezTo>
                <a:cubicBezTo>
                  <a:pt x="11711" y="65569"/>
                  <a:pt x="11816" y="65473"/>
                  <a:pt x="11921" y="65376"/>
                </a:cubicBezTo>
                <a:close/>
                <a:moveTo>
                  <a:pt x="10384" y="65445"/>
                </a:moveTo>
                <a:cubicBezTo>
                  <a:pt x="10477" y="65637"/>
                  <a:pt x="10575" y="65825"/>
                  <a:pt x="10671" y="66015"/>
                </a:cubicBezTo>
                <a:cubicBezTo>
                  <a:pt x="10514" y="66110"/>
                  <a:pt x="10355" y="66195"/>
                  <a:pt x="10194" y="66272"/>
                </a:cubicBezTo>
                <a:cubicBezTo>
                  <a:pt x="10079" y="66055"/>
                  <a:pt x="9963" y="65840"/>
                  <a:pt x="9853" y="65621"/>
                </a:cubicBezTo>
                <a:lnTo>
                  <a:pt x="9853" y="65621"/>
                </a:lnTo>
                <a:cubicBezTo>
                  <a:pt x="10033" y="65572"/>
                  <a:pt x="10210" y="65513"/>
                  <a:pt x="10384" y="65445"/>
                </a:cubicBezTo>
                <a:close/>
                <a:moveTo>
                  <a:pt x="12140" y="65862"/>
                </a:moveTo>
                <a:cubicBezTo>
                  <a:pt x="12155" y="65894"/>
                  <a:pt x="12169" y="65927"/>
                  <a:pt x="12185" y="65957"/>
                </a:cubicBezTo>
                <a:cubicBezTo>
                  <a:pt x="12103" y="66081"/>
                  <a:pt x="12013" y="66203"/>
                  <a:pt x="11927" y="66326"/>
                </a:cubicBezTo>
                <a:cubicBezTo>
                  <a:pt x="11904" y="66281"/>
                  <a:pt x="11879" y="66235"/>
                  <a:pt x="11858" y="66189"/>
                </a:cubicBezTo>
                <a:cubicBezTo>
                  <a:pt x="11956" y="66082"/>
                  <a:pt x="12047" y="65971"/>
                  <a:pt x="12140" y="65862"/>
                </a:cubicBezTo>
                <a:close/>
                <a:moveTo>
                  <a:pt x="11393" y="65817"/>
                </a:moveTo>
                <a:cubicBezTo>
                  <a:pt x="11446" y="65924"/>
                  <a:pt x="11497" y="66030"/>
                  <a:pt x="11548" y="66136"/>
                </a:cubicBezTo>
                <a:cubicBezTo>
                  <a:pt x="11433" y="66255"/>
                  <a:pt x="11319" y="66374"/>
                  <a:pt x="11197" y="66485"/>
                </a:cubicBezTo>
                <a:cubicBezTo>
                  <a:pt x="11131" y="66359"/>
                  <a:pt x="11068" y="66231"/>
                  <a:pt x="11003" y="66103"/>
                </a:cubicBezTo>
                <a:lnTo>
                  <a:pt x="11001" y="66103"/>
                </a:lnTo>
                <a:cubicBezTo>
                  <a:pt x="11046" y="66073"/>
                  <a:pt x="11091" y="66047"/>
                  <a:pt x="11134" y="66016"/>
                </a:cubicBezTo>
                <a:cubicBezTo>
                  <a:pt x="11225" y="65954"/>
                  <a:pt x="11307" y="65883"/>
                  <a:pt x="11393" y="65817"/>
                </a:cubicBezTo>
                <a:close/>
                <a:moveTo>
                  <a:pt x="9600" y="65684"/>
                </a:moveTo>
                <a:cubicBezTo>
                  <a:pt x="9718" y="65916"/>
                  <a:pt x="9840" y="66147"/>
                  <a:pt x="9963" y="66379"/>
                </a:cubicBezTo>
                <a:cubicBezTo>
                  <a:pt x="9778" y="66457"/>
                  <a:pt x="9590" y="66527"/>
                  <a:pt x="9397" y="66585"/>
                </a:cubicBezTo>
                <a:cubicBezTo>
                  <a:pt x="9252" y="66319"/>
                  <a:pt x="9107" y="66050"/>
                  <a:pt x="8971" y="65780"/>
                </a:cubicBezTo>
                <a:cubicBezTo>
                  <a:pt x="9182" y="65762"/>
                  <a:pt x="9392" y="65729"/>
                  <a:pt x="9600" y="65684"/>
                </a:cubicBezTo>
                <a:close/>
                <a:moveTo>
                  <a:pt x="5464" y="64806"/>
                </a:moveTo>
                <a:cubicBezTo>
                  <a:pt x="5689" y="64961"/>
                  <a:pt x="5925" y="65101"/>
                  <a:pt x="6169" y="65225"/>
                </a:cubicBezTo>
                <a:cubicBezTo>
                  <a:pt x="6261" y="65269"/>
                  <a:pt x="6354" y="65313"/>
                  <a:pt x="6447" y="65353"/>
                </a:cubicBezTo>
                <a:cubicBezTo>
                  <a:pt x="6650" y="65814"/>
                  <a:pt x="6871" y="66268"/>
                  <a:pt x="7104" y="66718"/>
                </a:cubicBezTo>
                <a:cubicBezTo>
                  <a:pt x="6788" y="66661"/>
                  <a:pt x="6477" y="66576"/>
                  <a:pt x="6177" y="66462"/>
                </a:cubicBezTo>
                <a:cubicBezTo>
                  <a:pt x="6036" y="66170"/>
                  <a:pt x="5902" y="65877"/>
                  <a:pt x="5774" y="65581"/>
                </a:cubicBezTo>
                <a:cubicBezTo>
                  <a:pt x="5664" y="65323"/>
                  <a:pt x="5563" y="65066"/>
                  <a:pt x="5464" y="64806"/>
                </a:cubicBezTo>
                <a:close/>
                <a:moveTo>
                  <a:pt x="7954" y="65763"/>
                </a:moveTo>
                <a:cubicBezTo>
                  <a:pt x="8151" y="65787"/>
                  <a:pt x="8350" y="65799"/>
                  <a:pt x="8549" y="65799"/>
                </a:cubicBezTo>
                <a:cubicBezTo>
                  <a:pt x="8597" y="65799"/>
                  <a:pt x="8645" y="65799"/>
                  <a:pt x="8693" y="65797"/>
                </a:cubicBezTo>
                <a:lnTo>
                  <a:pt x="8693" y="65797"/>
                </a:lnTo>
                <a:cubicBezTo>
                  <a:pt x="8838" y="66084"/>
                  <a:pt x="8991" y="66369"/>
                  <a:pt x="9145" y="66653"/>
                </a:cubicBezTo>
                <a:cubicBezTo>
                  <a:pt x="8923" y="66709"/>
                  <a:pt x="8699" y="66747"/>
                  <a:pt x="8472" y="66772"/>
                </a:cubicBezTo>
                <a:cubicBezTo>
                  <a:pt x="8292" y="66437"/>
                  <a:pt x="8121" y="66101"/>
                  <a:pt x="7954" y="65763"/>
                </a:cubicBezTo>
                <a:close/>
                <a:moveTo>
                  <a:pt x="6789" y="65490"/>
                </a:moveTo>
                <a:cubicBezTo>
                  <a:pt x="7070" y="65592"/>
                  <a:pt x="7358" y="65667"/>
                  <a:pt x="7652" y="65720"/>
                </a:cubicBezTo>
                <a:cubicBezTo>
                  <a:pt x="7824" y="66079"/>
                  <a:pt x="8005" y="66439"/>
                  <a:pt x="8196" y="66794"/>
                </a:cubicBezTo>
                <a:cubicBezTo>
                  <a:pt x="8126" y="66797"/>
                  <a:pt x="8057" y="66798"/>
                  <a:pt x="7987" y="66798"/>
                </a:cubicBezTo>
                <a:cubicBezTo>
                  <a:pt x="7795" y="66798"/>
                  <a:pt x="7604" y="66787"/>
                  <a:pt x="7414" y="66764"/>
                </a:cubicBezTo>
                <a:cubicBezTo>
                  <a:pt x="7193" y="66343"/>
                  <a:pt x="6984" y="65919"/>
                  <a:pt x="6789" y="65490"/>
                </a:cubicBezTo>
                <a:close/>
                <a:moveTo>
                  <a:pt x="11668" y="66377"/>
                </a:moveTo>
                <a:cubicBezTo>
                  <a:pt x="11699" y="66437"/>
                  <a:pt x="11730" y="66498"/>
                  <a:pt x="11760" y="66559"/>
                </a:cubicBezTo>
                <a:cubicBezTo>
                  <a:pt x="11660" y="66690"/>
                  <a:pt x="11554" y="66819"/>
                  <a:pt x="11447" y="66945"/>
                </a:cubicBezTo>
                <a:lnTo>
                  <a:pt x="11447" y="66945"/>
                </a:lnTo>
                <a:cubicBezTo>
                  <a:pt x="11404" y="66869"/>
                  <a:pt x="11362" y="66792"/>
                  <a:pt x="11321" y="66714"/>
                </a:cubicBezTo>
                <a:cubicBezTo>
                  <a:pt x="11441" y="66606"/>
                  <a:pt x="11554" y="66491"/>
                  <a:pt x="11668" y="66377"/>
                </a:cubicBezTo>
                <a:close/>
                <a:moveTo>
                  <a:pt x="10787" y="66240"/>
                </a:moveTo>
                <a:cubicBezTo>
                  <a:pt x="10856" y="66377"/>
                  <a:pt x="10926" y="66513"/>
                  <a:pt x="10998" y="66650"/>
                </a:cubicBezTo>
                <a:cubicBezTo>
                  <a:pt x="10887" y="66744"/>
                  <a:pt x="10778" y="66842"/>
                  <a:pt x="10659" y="66930"/>
                </a:cubicBezTo>
                <a:lnTo>
                  <a:pt x="10657" y="66930"/>
                </a:lnTo>
                <a:cubicBezTo>
                  <a:pt x="10631" y="66950"/>
                  <a:pt x="10605" y="66967"/>
                  <a:pt x="10579" y="66985"/>
                </a:cubicBezTo>
                <a:cubicBezTo>
                  <a:pt x="10489" y="66823"/>
                  <a:pt x="10400" y="66661"/>
                  <a:pt x="10312" y="66498"/>
                </a:cubicBezTo>
                <a:cubicBezTo>
                  <a:pt x="10471" y="66420"/>
                  <a:pt x="10629" y="66334"/>
                  <a:pt x="10787" y="66240"/>
                </a:cubicBezTo>
                <a:close/>
                <a:moveTo>
                  <a:pt x="10080" y="66604"/>
                </a:moveTo>
                <a:cubicBezTo>
                  <a:pt x="10174" y="66781"/>
                  <a:pt x="10273" y="66956"/>
                  <a:pt x="10370" y="67132"/>
                </a:cubicBezTo>
                <a:cubicBezTo>
                  <a:pt x="10205" y="67241"/>
                  <a:pt x="10037" y="67338"/>
                  <a:pt x="9867" y="67429"/>
                </a:cubicBezTo>
                <a:cubicBezTo>
                  <a:pt x="9750" y="67224"/>
                  <a:pt x="9631" y="67021"/>
                  <a:pt x="9517" y="66815"/>
                </a:cubicBezTo>
                <a:cubicBezTo>
                  <a:pt x="9708" y="66755"/>
                  <a:pt x="9897" y="66684"/>
                  <a:pt x="10080" y="66604"/>
                </a:cubicBezTo>
                <a:close/>
                <a:moveTo>
                  <a:pt x="11120" y="66877"/>
                </a:moveTo>
                <a:cubicBezTo>
                  <a:pt x="11170" y="66968"/>
                  <a:pt x="11219" y="67061"/>
                  <a:pt x="11268" y="67152"/>
                </a:cubicBezTo>
                <a:cubicBezTo>
                  <a:pt x="11148" y="67287"/>
                  <a:pt x="11024" y="67420"/>
                  <a:pt x="10895" y="67548"/>
                </a:cubicBezTo>
                <a:lnTo>
                  <a:pt x="10893" y="67547"/>
                </a:lnTo>
                <a:cubicBezTo>
                  <a:pt x="10829" y="67434"/>
                  <a:pt x="10767" y="67321"/>
                  <a:pt x="10704" y="67207"/>
                </a:cubicBezTo>
                <a:cubicBezTo>
                  <a:pt x="10739" y="67183"/>
                  <a:pt x="10775" y="67159"/>
                  <a:pt x="10810" y="67133"/>
                </a:cubicBezTo>
                <a:cubicBezTo>
                  <a:pt x="10918" y="67053"/>
                  <a:pt x="11017" y="66963"/>
                  <a:pt x="11120" y="66877"/>
                </a:cubicBezTo>
                <a:close/>
                <a:moveTo>
                  <a:pt x="9267" y="66886"/>
                </a:moveTo>
                <a:cubicBezTo>
                  <a:pt x="9387" y="67107"/>
                  <a:pt x="9515" y="67325"/>
                  <a:pt x="9640" y="67542"/>
                </a:cubicBezTo>
                <a:cubicBezTo>
                  <a:pt x="9448" y="67635"/>
                  <a:pt x="9250" y="67715"/>
                  <a:pt x="9050" y="67784"/>
                </a:cubicBezTo>
                <a:cubicBezTo>
                  <a:pt x="8898" y="67528"/>
                  <a:pt x="8747" y="67272"/>
                  <a:pt x="8605" y="67013"/>
                </a:cubicBezTo>
                <a:cubicBezTo>
                  <a:pt x="8829" y="66985"/>
                  <a:pt x="9050" y="66943"/>
                  <a:pt x="9267" y="66888"/>
                </a:cubicBezTo>
                <a:lnTo>
                  <a:pt x="9267" y="66886"/>
                </a:lnTo>
                <a:close/>
                <a:moveTo>
                  <a:pt x="7553" y="67033"/>
                </a:moveTo>
                <a:lnTo>
                  <a:pt x="7553" y="67033"/>
                </a:lnTo>
                <a:cubicBezTo>
                  <a:pt x="7698" y="67046"/>
                  <a:pt x="7842" y="67052"/>
                  <a:pt x="7987" y="67052"/>
                </a:cubicBezTo>
                <a:cubicBezTo>
                  <a:pt x="8101" y="67052"/>
                  <a:pt x="8216" y="67048"/>
                  <a:pt x="8331" y="67041"/>
                </a:cubicBezTo>
                <a:cubicBezTo>
                  <a:pt x="8480" y="67317"/>
                  <a:pt x="8641" y="67590"/>
                  <a:pt x="8800" y="67863"/>
                </a:cubicBezTo>
                <a:cubicBezTo>
                  <a:pt x="8570" y="67928"/>
                  <a:pt x="8337" y="67979"/>
                  <a:pt x="8099" y="68011"/>
                </a:cubicBezTo>
                <a:cubicBezTo>
                  <a:pt x="7911" y="67687"/>
                  <a:pt x="7727" y="67362"/>
                  <a:pt x="7553" y="67033"/>
                </a:cubicBezTo>
                <a:close/>
                <a:moveTo>
                  <a:pt x="6340" y="66789"/>
                </a:moveTo>
                <a:cubicBezTo>
                  <a:pt x="6636" y="66885"/>
                  <a:pt x="6940" y="66956"/>
                  <a:pt x="7249" y="66999"/>
                </a:cubicBezTo>
                <a:cubicBezTo>
                  <a:pt x="7433" y="67349"/>
                  <a:pt x="7624" y="67696"/>
                  <a:pt x="7823" y="68040"/>
                </a:cubicBezTo>
                <a:cubicBezTo>
                  <a:pt x="7694" y="68051"/>
                  <a:pt x="7565" y="68056"/>
                  <a:pt x="7436" y="68056"/>
                </a:cubicBezTo>
                <a:cubicBezTo>
                  <a:pt x="7293" y="68056"/>
                  <a:pt x="7150" y="68050"/>
                  <a:pt x="7007" y="68037"/>
                </a:cubicBezTo>
                <a:cubicBezTo>
                  <a:pt x="6772" y="67627"/>
                  <a:pt x="6550" y="67210"/>
                  <a:pt x="6340" y="66789"/>
                </a:cubicBezTo>
                <a:close/>
                <a:moveTo>
                  <a:pt x="10495" y="67355"/>
                </a:moveTo>
                <a:cubicBezTo>
                  <a:pt x="10563" y="67477"/>
                  <a:pt x="10629" y="67601"/>
                  <a:pt x="10700" y="67724"/>
                </a:cubicBezTo>
                <a:cubicBezTo>
                  <a:pt x="10579" y="67835"/>
                  <a:pt x="10457" y="67949"/>
                  <a:pt x="10327" y="68053"/>
                </a:cubicBezTo>
                <a:cubicBezTo>
                  <a:pt x="10305" y="68070"/>
                  <a:pt x="10282" y="68085"/>
                  <a:pt x="10261" y="68102"/>
                </a:cubicBezTo>
                <a:cubicBezTo>
                  <a:pt x="10171" y="67952"/>
                  <a:pt x="10083" y="67801"/>
                  <a:pt x="9995" y="67650"/>
                </a:cubicBezTo>
                <a:cubicBezTo>
                  <a:pt x="10164" y="67559"/>
                  <a:pt x="10330" y="67463"/>
                  <a:pt x="10495" y="67355"/>
                </a:cubicBezTo>
                <a:close/>
                <a:moveTo>
                  <a:pt x="68586" y="63521"/>
                </a:moveTo>
                <a:lnTo>
                  <a:pt x="68586" y="63521"/>
                </a:lnTo>
                <a:cubicBezTo>
                  <a:pt x="68307" y="65024"/>
                  <a:pt x="67887" y="66661"/>
                  <a:pt x="67265" y="68318"/>
                </a:cubicBezTo>
                <a:lnTo>
                  <a:pt x="68586" y="63521"/>
                </a:lnTo>
                <a:close/>
                <a:moveTo>
                  <a:pt x="67208" y="65109"/>
                </a:moveTo>
                <a:lnTo>
                  <a:pt x="67208" y="65109"/>
                </a:lnTo>
                <a:cubicBezTo>
                  <a:pt x="66921" y="66283"/>
                  <a:pt x="66556" y="67439"/>
                  <a:pt x="66116" y="68565"/>
                </a:cubicBezTo>
                <a:lnTo>
                  <a:pt x="67208" y="65109"/>
                </a:lnTo>
                <a:close/>
                <a:moveTo>
                  <a:pt x="9767" y="67764"/>
                </a:moveTo>
                <a:cubicBezTo>
                  <a:pt x="9863" y="67928"/>
                  <a:pt x="9958" y="68091"/>
                  <a:pt x="10056" y="68253"/>
                </a:cubicBezTo>
                <a:cubicBezTo>
                  <a:pt x="9887" y="68374"/>
                  <a:pt x="9713" y="68485"/>
                  <a:pt x="9534" y="68588"/>
                </a:cubicBezTo>
                <a:cubicBezTo>
                  <a:pt x="9414" y="68395"/>
                  <a:pt x="9293" y="68202"/>
                  <a:pt x="9178" y="68010"/>
                </a:cubicBezTo>
                <a:cubicBezTo>
                  <a:pt x="9378" y="67939"/>
                  <a:pt x="9576" y="67857"/>
                  <a:pt x="9767" y="67766"/>
                </a:cubicBezTo>
                <a:lnTo>
                  <a:pt x="9767" y="67764"/>
                </a:lnTo>
                <a:close/>
                <a:moveTo>
                  <a:pt x="8931" y="68091"/>
                </a:moveTo>
                <a:cubicBezTo>
                  <a:pt x="9054" y="68300"/>
                  <a:pt x="9184" y="68505"/>
                  <a:pt x="9312" y="68712"/>
                </a:cubicBezTo>
                <a:cubicBezTo>
                  <a:pt x="9113" y="68815"/>
                  <a:pt x="8909" y="68906"/>
                  <a:pt x="8699" y="68986"/>
                </a:cubicBezTo>
                <a:cubicBezTo>
                  <a:pt x="8545" y="68741"/>
                  <a:pt x="8388" y="68496"/>
                  <a:pt x="8240" y="68249"/>
                </a:cubicBezTo>
                <a:cubicBezTo>
                  <a:pt x="8474" y="68212"/>
                  <a:pt x="8704" y="68158"/>
                  <a:pt x="8931" y="68091"/>
                </a:cubicBezTo>
                <a:close/>
                <a:moveTo>
                  <a:pt x="7965" y="68284"/>
                </a:moveTo>
                <a:cubicBezTo>
                  <a:pt x="8122" y="68548"/>
                  <a:pt x="8287" y="68809"/>
                  <a:pt x="8452" y="69071"/>
                </a:cubicBezTo>
                <a:cubicBezTo>
                  <a:pt x="8215" y="69148"/>
                  <a:pt x="7973" y="69207"/>
                  <a:pt x="7726" y="69250"/>
                </a:cubicBezTo>
                <a:cubicBezTo>
                  <a:pt x="7530" y="68937"/>
                  <a:pt x="7338" y="68621"/>
                  <a:pt x="7155" y="68303"/>
                </a:cubicBezTo>
                <a:lnTo>
                  <a:pt x="7155" y="68303"/>
                </a:lnTo>
                <a:cubicBezTo>
                  <a:pt x="7248" y="68308"/>
                  <a:pt x="7341" y="68311"/>
                  <a:pt x="7435" y="68311"/>
                </a:cubicBezTo>
                <a:cubicBezTo>
                  <a:pt x="7612" y="68311"/>
                  <a:pt x="7789" y="68301"/>
                  <a:pt x="7965" y="68284"/>
                </a:cubicBezTo>
                <a:close/>
                <a:moveTo>
                  <a:pt x="69171" y="58885"/>
                </a:moveTo>
                <a:lnTo>
                  <a:pt x="69171" y="58885"/>
                </a:lnTo>
                <a:cubicBezTo>
                  <a:pt x="69095" y="59790"/>
                  <a:pt x="68998" y="60624"/>
                  <a:pt x="68916" y="61318"/>
                </a:cubicBezTo>
                <a:lnTo>
                  <a:pt x="68909" y="61387"/>
                </a:lnTo>
                <a:cubicBezTo>
                  <a:pt x="68909" y="61390"/>
                  <a:pt x="68909" y="61394"/>
                  <a:pt x="68907" y="61395"/>
                </a:cubicBezTo>
                <a:lnTo>
                  <a:pt x="66509" y="70108"/>
                </a:lnTo>
                <a:cubicBezTo>
                  <a:pt x="65969" y="71254"/>
                  <a:pt x="65318" y="72388"/>
                  <a:pt x="64536" y="73471"/>
                </a:cubicBezTo>
                <a:cubicBezTo>
                  <a:pt x="64752" y="72864"/>
                  <a:pt x="64949" y="72251"/>
                  <a:pt x="65141" y="71645"/>
                </a:cubicBezTo>
                <a:lnTo>
                  <a:pt x="65443" y="70690"/>
                </a:lnTo>
                <a:cubicBezTo>
                  <a:pt x="66832" y="67937"/>
                  <a:pt x="67563" y="65103"/>
                  <a:pt x="67946" y="62782"/>
                </a:cubicBezTo>
                <a:lnTo>
                  <a:pt x="68668" y="60500"/>
                </a:lnTo>
                <a:cubicBezTo>
                  <a:pt x="68835" y="59971"/>
                  <a:pt x="69003" y="59433"/>
                  <a:pt x="69171" y="58885"/>
                </a:cubicBezTo>
                <a:close/>
                <a:moveTo>
                  <a:pt x="68028" y="60460"/>
                </a:moveTo>
                <a:cubicBezTo>
                  <a:pt x="67944" y="61102"/>
                  <a:pt x="67856" y="61696"/>
                  <a:pt x="67779" y="62210"/>
                </a:cubicBezTo>
                <a:lnTo>
                  <a:pt x="67770" y="62278"/>
                </a:lnTo>
                <a:cubicBezTo>
                  <a:pt x="67748" y="62423"/>
                  <a:pt x="67722" y="62574"/>
                  <a:pt x="67697" y="62724"/>
                </a:cubicBezTo>
                <a:lnTo>
                  <a:pt x="65209" y="70591"/>
                </a:lnTo>
                <a:cubicBezTo>
                  <a:pt x="64652" y="71691"/>
                  <a:pt x="63991" y="72777"/>
                  <a:pt x="63201" y="73809"/>
                </a:cubicBezTo>
                <a:cubicBezTo>
                  <a:pt x="63385" y="73336"/>
                  <a:pt x="63558" y="72860"/>
                  <a:pt x="63727" y="72387"/>
                </a:cubicBezTo>
                <a:lnTo>
                  <a:pt x="64190" y="71103"/>
                </a:lnTo>
                <a:cubicBezTo>
                  <a:pt x="65462" y="68739"/>
                  <a:pt x="66219" y="66303"/>
                  <a:pt x="66676" y="64222"/>
                </a:cubicBezTo>
                <a:lnTo>
                  <a:pt x="67592" y="61679"/>
                </a:lnTo>
                <a:cubicBezTo>
                  <a:pt x="67738" y="61278"/>
                  <a:pt x="67883" y="60870"/>
                  <a:pt x="68028" y="60460"/>
                </a:cubicBezTo>
                <a:close/>
                <a:moveTo>
                  <a:pt x="59563" y="56381"/>
                </a:moveTo>
                <a:cubicBezTo>
                  <a:pt x="60149" y="56381"/>
                  <a:pt x="60706" y="56519"/>
                  <a:pt x="61179" y="56796"/>
                </a:cubicBezTo>
                <a:cubicBezTo>
                  <a:pt x="64510" y="58749"/>
                  <a:pt x="62115" y="64705"/>
                  <a:pt x="60964" y="67567"/>
                </a:cubicBezTo>
                <a:lnTo>
                  <a:pt x="60943" y="67622"/>
                </a:lnTo>
                <a:cubicBezTo>
                  <a:pt x="60188" y="69497"/>
                  <a:pt x="59015" y="71808"/>
                  <a:pt x="57266" y="73907"/>
                </a:cubicBezTo>
                <a:cubicBezTo>
                  <a:pt x="56917" y="72820"/>
                  <a:pt x="56753" y="71713"/>
                  <a:pt x="56650" y="70767"/>
                </a:cubicBezTo>
                <a:cubicBezTo>
                  <a:pt x="56139" y="66092"/>
                  <a:pt x="56639" y="61267"/>
                  <a:pt x="58088" y="56658"/>
                </a:cubicBezTo>
                <a:cubicBezTo>
                  <a:pt x="58579" y="56474"/>
                  <a:pt x="59081" y="56381"/>
                  <a:pt x="59563" y="56381"/>
                </a:cubicBezTo>
                <a:close/>
                <a:moveTo>
                  <a:pt x="66823" y="62109"/>
                </a:moveTo>
                <a:lnTo>
                  <a:pt x="66823" y="62109"/>
                </a:lnTo>
                <a:cubicBezTo>
                  <a:pt x="66761" y="62464"/>
                  <a:pt x="66699" y="62799"/>
                  <a:pt x="66644" y="63103"/>
                </a:cubicBezTo>
                <a:lnTo>
                  <a:pt x="66642" y="63103"/>
                </a:lnTo>
                <a:lnTo>
                  <a:pt x="66630" y="63169"/>
                </a:lnTo>
                <a:cubicBezTo>
                  <a:pt x="66573" y="63484"/>
                  <a:pt x="66505" y="63814"/>
                  <a:pt x="66431" y="64151"/>
                </a:cubicBezTo>
                <a:lnTo>
                  <a:pt x="63957" y="71004"/>
                </a:lnTo>
                <a:cubicBezTo>
                  <a:pt x="63373" y="72094"/>
                  <a:pt x="62689" y="73129"/>
                  <a:pt x="61915" y="74093"/>
                </a:cubicBezTo>
                <a:cubicBezTo>
                  <a:pt x="62050" y="73771"/>
                  <a:pt x="62183" y="73451"/>
                  <a:pt x="62314" y="73130"/>
                </a:cubicBezTo>
                <a:lnTo>
                  <a:pt x="63049" y="71335"/>
                </a:lnTo>
                <a:cubicBezTo>
                  <a:pt x="64098" y="69460"/>
                  <a:pt x="64817" y="67542"/>
                  <a:pt x="65307" y="65817"/>
                </a:cubicBezTo>
                <a:lnTo>
                  <a:pt x="66519" y="62859"/>
                </a:lnTo>
                <a:cubicBezTo>
                  <a:pt x="66619" y="62611"/>
                  <a:pt x="66721" y="62361"/>
                  <a:pt x="66823" y="62109"/>
                </a:cubicBezTo>
                <a:close/>
                <a:moveTo>
                  <a:pt x="65548" y="63811"/>
                </a:moveTo>
                <a:cubicBezTo>
                  <a:pt x="65534" y="63873"/>
                  <a:pt x="65520" y="63936"/>
                  <a:pt x="65506" y="63996"/>
                </a:cubicBezTo>
                <a:lnTo>
                  <a:pt x="65493" y="64060"/>
                </a:lnTo>
                <a:cubicBezTo>
                  <a:pt x="65377" y="64587"/>
                  <a:pt x="65233" y="65151"/>
                  <a:pt x="65068" y="65734"/>
                </a:cubicBezTo>
                <a:lnTo>
                  <a:pt x="62820" y="71225"/>
                </a:lnTo>
                <a:cubicBezTo>
                  <a:pt x="62212" y="72316"/>
                  <a:pt x="61503" y="73348"/>
                  <a:pt x="60700" y="74306"/>
                </a:cubicBezTo>
                <a:cubicBezTo>
                  <a:pt x="60768" y="74161"/>
                  <a:pt x="60835" y="74018"/>
                  <a:pt x="60901" y="73874"/>
                </a:cubicBezTo>
                <a:lnTo>
                  <a:pt x="62077" y="71328"/>
                </a:lnTo>
                <a:cubicBezTo>
                  <a:pt x="62735" y="70159"/>
                  <a:pt x="63299" y="68940"/>
                  <a:pt x="63761" y="67681"/>
                </a:cubicBezTo>
                <a:lnTo>
                  <a:pt x="65443" y="64038"/>
                </a:lnTo>
                <a:cubicBezTo>
                  <a:pt x="65479" y="63964"/>
                  <a:pt x="65513" y="63887"/>
                  <a:pt x="65548" y="63811"/>
                </a:cubicBezTo>
                <a:close/>
                <a:moveTo>
                  <a:pt x="60321" y="55281"/>
                </a:moveTo>
                <a:cubicBezTo>
                  <a:pt x="60862" y="55281"/>
                  <a:pt x="61379" y="55399"/>
                  <a:pt x="61830" y="55637"/>
                </a:cubicBezTo>
                <a:cubicBezTo>
                  <a:pt x="65331" y="57488"/>
                  <a:pt x="63147" y="63692"/>
                  <a:pt x="62100" y="66675"/>
                </a:cubicBezTo>
                <a:lnTo>
                  <a:pt x="62081" y="66732"/>
                </a:lnTo>
                <a:cubicBezTo>
                  <a:pt x="61259" y="69071"/>
                  <a:pt x="59850" y="72078"/>
                  <a:pt x="57526" y="74622"/>
                </a:cubicBezTo>
                <a:cubicBezTo>
                  <a:pt x="57468" y="74477"/>
                  <a:pt x="57414" y="74332"/>
                  <a:pt x="57361" y="74186"/>
                </a:cubicBezTo>
                <a:cubicBezTo>
                  <a:pt x="59184" y="72032"/>
                  <a:pt x="60401" y="69645"/>
                  <a:pt x="61177" y="67716"/>
                </a:cubicBezTo>
                <a:lnTo>
                  <a:pt x="61199" y="67662"/>
                </a:lnTo>
                <a:cubicBezTo>
                  <a:pt x="62376" y="64734"/>
                  <a:pt x="64826" y="58641"/>
                  <a:pt x="61307" y="56577"/>
                </a:cubicBezTo>
                <a:cubicBezTo>
                  <a:pt x="60796" y="56276"/>
                  <a:pt x="60194" y="56127"/>
                  <a:pt x="59563" y="56127"/>
                </a:cubicBezTo>
                <a:cubicBezTo>
                  <a:pt x="59112" y="56127"/>
                  <a:pt x="58645" y="56203"/>
                  <a:pt x="58185" y="56354"/>
                </a:cubicBezTo>
                <a:cubicBezTo>
                  <a:pt x="58250" y="56157"/>
                  <a:pt x="58315" y="55959"/>
                  <a:pt x="58381" y="55763"/>
                </a:cubicBezTo>
                <a:cubicBezTo>
                  <a:pt x="59015" y="55444"/>
                  <a:pt x="59685" y="55281"/>
                  <a:pt x="60321" y="55281"/>
                </a:cubicBezTo>
                <a:close/>
                <a:moveTo>
                  <a:pt x="57783" y="56785"/>
                </a:moveTo>
                <a:cubicBezTo>
                  <a:pt x="56371" y="61366"/>
                  <a:pt x="55891" y="66153"/>
                  <a:pt x="56399" y="70795"/>
                </a:cubicBezTo>
                <a:cubicBezTo>
                  <a:pt x="56508" y="71796"/>
                  <a:pt x="56684" y="72976"/>
                  <a:pt x="57071" y="74130"/>
                </a:cubicBezTo>
                <a:cubicBezTo>
                  <a:pt x="56843" y="74396"/>
                  <a:pt x="56605" y="74656"/>
                  <a:pt x="56358" y="74913"/>
                </a:cubicBezTo>
                <a:cubicBezTo>
                  <a:pt x="55842" y="73592"/>
                  <a:pt x="55667" y="72174"/>
                  <a:pt x="55578" y="71009"/>
                </a:cubicBezTo>
                <a:cubicBezTo>
                  <a:pt x="55214" y="66292"/>
                  <a:pt x="55905" y="61454"/>
                  <a:pt x="57577" y="56884"/>
                </a:cubicBezTo>
                <a:lnTo>
                  <a:pt x="57577" y="56885"/>
                </a:lnTo>
                <a:cubicBezTo>
                  <a:pt x="57645" y="56850"/>
                  <a:pt x="57713" y="56816"/>
                  <a:pt x="57783" y="56785"/>
                </a:cubicBezTo>
                <a:close/>
                <a:moveTo>
                  <a:pt x="61078" y="54174"/>
                </a:moveTo>
                <a:cubicBezTo>
                  <a:pt x="61576" y="54174"/>
                  <a:pt x="62054" y="54274"/>
                  <a:pt x="62481" y="54477"/>
                </a:cubicBezTo>
                <a:cubicBezTo>
                  <a:pt x="66150" y="56225"/>
                  <a:pt x="64181" y="62680"/>
                  <a:pt x="63234" y="65783"/>
                </a:cubicBezTo>
                <a:lnTo>
                  <a:pt x="63217" y="65842"/>
                </a:lnTo>
                <a:cubicBezTo>
                  <a:pt x="62367" y="68630"/>
                  <a:pt x="60760" y="72350"/>
                  <a:pt x="57826" y="75280"/>
                </a:cubicBezTo>
                <a:cubicBezTo>
                  <a:pt x="57758" y="75147"/>
                  <a:pt x="57695" y="75011"/>
                  <a:pt x="57633" y="74876"/>
                </a:cubicBezTo>
                <a:lnTo>
                  <a:pt x="57634" y="74876"/>
                </a:lnTo>
                <a:cubicBezTo>
                  <a:pt x="60031" y="72283"/>
                  <a:pt x="61479" y="69204"/>
                  <a:pt x="62319" y="66815"/>
                </a:cubicBezTo>
                <a:lnTo>
                  <a:pt x="62337" y="66760"/>
                </a:lnTo>
                <a:cubicBezTo>
                  <a:pt x="63410" y="63709"/>
                  <a:pt x="65642" y="57365"/>
                  <a:pt x="61948" y="55412"/>
                </a:cubicBezTo>
                <a:cubicBezTo>
                  <a:pt x="61461" y="55154"/>
                  <a:pt x="60904" y="55027"/>
                  <a:pt x="60323" y="55027"/>
                </a:cubicBezTo>
                <a:cubicBezTo>
                  <a:pt x="59724" y="55027"/>
                  <a:pt x="59100" y="55162"/>
                  <a:pt x="58500" y="55427"/>
                </a:cubicBezTo>
                <a:cubicBezTo>
                  <a:pt x="58560" y="55256"/>
                  <a:pt x="58619" y="55086"/>
                  <a:pt x="58682" y="54916"/>
                </a:cubicBezTo>
                <a:cubicBezTo>
                  <a:pt x="59444" y="54426"/>
                  <a:pt x="60286" y="54174"/>
                  <a:pt x="61078" y="54174"/>
                </a:cubicBezTo>
                <a:close/>
                <a:moveTo>
                  <a:pt x="12308" y="66226"/>
                </a:moveTo>
                <a:cubicBezTo>
                  <a:pt x="12757" y="67192"/>
                  <a:pt x="13223" y="68152"/>
                  <a:pt x="13688" y="69103"/>
                </a:cubicBezTo>
                <a:cubicBezTo>
                  <a:pt x="14317" y="70398"/>
                  <a:pt x="14913" y="71620"/>
                  <a:pt x="15459" y="72848"/>
                </a:cubicBezTo>
                <a:cubicBezTo>
                  <a:pt x="15829" y="73680"/>
                  <a:pt x="16275" y="74545"/>
                  <a:pt x="16755" y="75448"/>
                </a:cubicBezTo>
                <a:cubicBezTo>
                  <a:pt x="16480" y="74962"/>
                  <a:pt x="16224" y="74487"/>
                  <a:pt x="15993" y="74024"/>
                </a:cubicBezTo>
                <a:cubicBezTo>
                  <a:pt x="15375" y="72786"/>
                  <a:pt x="14711" y="71561"/>
                  <a:pt x="14007" y="70264"/>
                </a:cubicBezTo>
                <a:cubicBezTo>
                  <a:pt x="13348" y="69051"/>
                  <a:pt x="12683" y="67824"/>
                  <a:pt x="12057" y="66584"/>
                </a:cubicBezTo>
                <a:cubicBezTo>
                  <a:pt x="12145" y="66465"/>
                  <a:pt x="12226" y="66346"/>
                  <a:pt x="12308" y="66226"/>
                </a:cubicBezTo>
                <a:close/>
                <a:moveTo>
                  <a:pt x="57169" y="74406"/>
                </a:moveTo>
                <a:cubicBezTo>
                  <a:pt x="57219" y="74545"/>
                  <a:pt x="57275" y="74684"/>
                  <a:pt x="57334" y="74823"/>
                </a:cubicBezTo>
                <a:cubicBezTo>
                  <a:pt x="57108" y="75062"/>
                  <a:pt x="56872" y="75297"/>
                  <a:pt x="56629" y="75528"/>
                </a:cubicBezTo>
                <a:cubicBezTo>
                  <a:pt x="56570" y="75409"/>
                  <a:pt x="56514" y="75291"/>
                  <a:pt x="56463" y="75170"/>
                </a:cubicBezTo>
                <a:cubicBezTo>
                  <a:pt x="56709" y="74919"/>
                  <a:pt x="56942" y="74664"/>
                  <a:pt x="57169" y="74406"/>
                </a:cubicBezTo>
                <a:close/>
                <a:moveTo>
                  <a:pt x="57240" y="57081"/>
                </a:moveTo>
                <a:cubicBezTo>
                  <a:pt x="55629" y="61600"/>
                  <a:pt x="54965" y="66373"/>
                  <a:pt x="55325" y="71028"/>
                </a:cubicBezTo>
                <a:cubicBezTo>
                  <a:pt x="55419" y="72243"/>
                  <a:pt x="55604" y="73732"/>
                  <a:pt x="56166" y="75115"/>
                </a:cubicBezTo>
                <a:cubicBezTo>
                  <a:pt x="55933" y="75349"/>
                  <a:pt x="55687" y="75578"/>
                  <a:pt x="55436" y="75801"/>
                </a:cubicBezTo>
                <a:cubicBezTo>
                  <a:pt x="54726" y="74306"/>
                  <a:pt x="54564" y="72601"/>
                  <a:pt x="54505" y="71251"/>
                </a:cubicBezTo>
                <a:cubicBezTo>
                  <a:pt x="54300" y="66508"/>
                  <a:pt x="55194" y="61676"/>
                  <a:pt x="57090" y="57171"/>
                </a:cubicBezTo>
                <a:cubicBezTo>
                  <a:pt x="57138" y="57138"/>
                  <a:pt x="57189" y="57110"/>
                  <a:pt x="57238" y="57081"/>
                </a:cubicBezTo>
                <a:close/>
                <a:moveTo>
                  <a:pt x="61828" y="53061"/>
                </a:moveTo>
                <a:cubicBezTo>
                  <a:pt x="62286" y="53061"/>
                  <a:pt x="62729" y="53145"/>
                  <a:pt x="63132" y="53318"/>
                </a:cubicBezTo>
                <a:cubicBezTo>
                  <a:pt x="66972" y="54961"/>
                  <a:pt x="65215" y="61667"/>
                  <a:pt x="64371" y="64890"/>
                </a:cubicBezTo>
                <a:lnTo>
                  <a:pt x="64355" y="64950"/>
                </a:lnTo>
                <a:cubicBezTo>
                  <a:pt x="64143" y="65763"/>
                  <a:pt x="63869" y="66653"/>
                  <a:pt x="63527" y="67584"/>
                </a:cubicBezTo>
                <a:lnTo>
                  <a:pt x="61850" y="71217"/>
                </a:lnTo>
                <a:cubicBezTo>
                  <a:pt x="60913" y="72865"/>
                  <a:pt x="59711" y="74484"/>
                  <a:pt x="58175" y="75885"/>
                </a:cubicBezTo>
                <a:cubicBezTo>
                  <a:pt x="58097" y="75763"/>
                  <a:pt x="58023" y="75639"/>
                  <a:pt x="57954" y="75513"/>
                </a:cubicBezTo>
                <a:cubicBezTo>
                  <a:pt x="60959" y="72538"/>
                  <a:pt x="62595" y="68749"/>
                  <a:pt x="63461" y="65914"/>
                </a:cubicBezTo>
                <a:lnTo>
                  <a:pt x="63478" y="65856"/>
                </a:lnTo>
                <a:cubicBezTo>
                  <a:pt x="64445" y="62685"/>
                  <a:pt x="66458" y="56089"/>
                  <a:pt x="62590" y="54247"/>
                </a:cubicBezTo>
                <a:cubicBezTo>
                  <a:pt x="62130" y="54028"/>
                  <a:pt x="61616" y="53921"/>
                  <a:pt x="61081" y="53921"/>
                </a:cubicBezTo>
                <a:cubicBezTo>
                  <a:pt x="60338" y="53921"/>
                  <a:pt x="59557" y="54128"/>
                  <a:pt x="58832" y="54532"/>
                </a:cubicBezTo>
                <a:cubicBezTo>
                  <a:pt x="58884" y="54396"/>
                  <a:pt x="58935" y="54261"/>
                  <a:pt x="58989" y="54125"/>
                </a:cubicBezTo>
                <a:cubicBezTo>
                  <a:pt x="59062" y="54066"/>
                  <a:pt x="59133" y="54005"/>
                  <a:pt x="59211" y="53951"/>
                </a:cubicBezTo>
                <a:cubicBezTo>
                  <a:pt x="60029" y="53366"/>
                  <a:pt x="60957" y="53061"/>
                  <a:pt x="61828" y="53061"/>
                </a:cubicBezTo>
                <a:close/>
                <a:moveTo>
                  <a:pt x="57443" y="75075"/>
                </a:moveTo>
                <a:cubicBezTo>
                  <a:pt x="57505" y="75207"/>
                  <a:pt x="57571" y="75338"/>
                  <a:pt x="57639" y="75468"/>
                </a:cubicBezTo>
                <a:cubicBezTo>
                  <a:pt x="57415" y="75684"/>
                  <a:pt x="57184" y="75895"/>
                  <a:pt x="56945" y="76102"/>
                </a:cubicBezTo>
                <a:cubicBezTo>
                  <a:pt x="56934" y="76084"/>
                  <a:pt x="56922" y="76067"/>
                  <a:pt x="56911" y="76048"/>
                </a:cubicBezTo>
                <a:cubicBezTo>
                  <a:pt x="56855" y="75954"/>
                  <a:pt x="56801" y="75860"/>
                  <a:pt x="56749" y="75763"/>
                </a:cubicBezTo>
                <a:cubicBezTo>
                  <a:pt x="56990" y="75537"/>
                  <a:pt x="57221" y="75309"/>
                  <a:pt x="57443" y="75075"/>
                </a:cubicBezTo>
                <a:close/>
                <a:moveTo>
                  <a:pt x="56274" y="75365"/>
                </a:moveTo>
                <a:cubicBezTo>
                  <a:pt x="56325" y="75480"/>
                  <a:pt x="56379" y="75596"/>
                  <a:pt x="56437" y="75710"/>
                </a:cubicBezTo>
                <a:cubicBezTo>
                  <a:pt x="56206" y="75922"/>
                  <a:pt x="55967" y="76130"/>
                  <a:pt x="55718" y="76332"/>
                </a:cubicBezTo>
                <a:cubicBezTo>
                  <a:pt x="55690" y="76284"/>
                  <a:pt x="55661" y="76238"/>
                  <a:pt x="55633" y="76190"/>
                </a:cubicBezTo>
                <a:lnTo>
                  <a:pt x="55635" y="76190"/>
                </a:lnTo>
                <a:cubicBezTo>
                  <a:pt x="55607" y="76139"/>
                  <a:pt x="55581" y="76087"/>
                  <a:pt x="55553" y="76036"/>
                </a:cubicBezTo>
                <a:cubicBezTo>
                  <a:pt x="55802" y="75817"/>
                  <a:pt x="56042" y="75595"/>
                  <a:pt x="56274" y="75365"/>
                </a:cubicBezTo>
                <a:close/>
                <a:moveTo>
                  <a:pt x="56696" y="57453"/>
                </a:moveTo>
                <a:lnTo>
                  <a:pt x="56696" y="57453"/>
                </a:lnTo>
                <a:cubicBezTo>
                  <a:pt x="54894" y="61883"/>
                  <a:pt x="54050" y="66615"/>
                  <a:pt x="54251" y="71262"/>
                </a:cubicBezTo>
                <a:cubicBezTo>
                  <a:pt x="54311" y="72655"/>
                  <a:pt x="54481" y="74422"/>
                  <a:pt x="55235" y="75974"/>
                </a:cubicBezTo>
                <a:cubicBezTo>
                  <a:pt x="54996" y="76181"/>
                  <a:pt x="54748" y="76383"/>
                  <a:pt x="54493" y="76579"/>
                </a:cubicBezTo>
                <a:cubicBezTo>
                  <a:pt x="54445" y="76497"/>
                  <a:pt x="54401" y="76417"/>
                  <a:pt x="54357" y="76332"/>
                </a:cubicBezTo>
                <a:cubicBezTo>
                  <a:pt x="53557" y="74764"/>
                  <a:pt x="53442" y="72922"/>
                  <a:pt x="53432" y="71493"/>
                </a:cubicBezTo>
                <a:cubicBezTo>
                  <a:pt x="53396" y="66741"/>
                  <a:pt x="54496" y="61937"/>
                  <a:pt x="56613" y="57518"/>
                </a:cubicBezTo>
                <a:cubicBezTo>
                  <a:pt x="56641" y="57496"/>
                  <a:pt x="56667" y="57475"/>
                  <a:pt x="56696" y="57453"/>
                </a:cubicBezTo>
                <a:close/>
                <a:moveTo>
                  <a:pt x="61018" y="73015"/>
                </a:moveTo>
                <a:lnTo>
                  <a:pt x="60671" y="73769"/>
                </a:lnTo>
                <a:cubicBezTo>
                  <a:pt x="60483" y="74174"/>
                  <a:pt x="60294" y="74582"/>
                  <a:pt x="60097" y="74988"/>
                </a:cubicBezTo>
                <a:cubicBezTo>
                  <a:pt x="59776" y="75332"/>
                  <a:pt x="59444" y="75670"/>
                  <a:pt x="59089" y="75994"/>
                </a:cubicBezTo>
                <a:lnTo>
                  <a:pt x="59259" y="76182"/>
                </a:lnTo>
                <a:cubicBezTo>
                  <a:pt x="59415" y="76040"/>
                  <a:pt x="59562" y="75894"/>
                  <a:pt x="59710" y="75749"/>
                </a:cubicBezTo>
                <a:lnTo>
                  <a:pt x="59710" y="75749"/>
                </a:lnTo>
                <a:cubicBezTo>
                  <a:pt x="59495" y="76155"/>
                  <a:pt x="59265" y="76550"/>
                  <a:pt x="59015" y="76932"/>
                </a:cubicBezTo>
                <a:cubicBezTo>
                  <a:pt x="58758" y="76675"/>
                  <a:pt x="58525" y="76395"/>
                  <a:pt x="58318" y="76098"/>
                </a:cubicBezTo>
                <a:cubicBezTo>
                  <a:pt x="59332" y="75173"/>
                  <a:pt x="60237" y="74140"/>
                  <a:pt x="61018" y="73015"/>
                </a:cubicBezTo>
                <a:close/>
                <a:moveTo>
                  <a:pt x="56110" y="57990"/>
                </a:moveTo>
                <a:lnTo>
                  <a:pt x="56110" y="57990"/>
                </a:lnTo>
                <a:cubicBezTo>
                  <a:pt x="54155" y="62282"/>
                  <a:pt x="53145" y="66913"/>
                  <a:pt x="53179" y="71495"/>
                </a:cubicBezTo>
                <a:cubicBezTo>
                  <a:pt x="53188" y="72953"/>
                  <a:pt x="53307" y="74832"/>
                  <a:pt x="54131" y="76448"/>
                </a:cubicBezTo>
                <a:cubicBezTo>
                  <a:pt x="54181" y="76547"/>
                  <a:pt x="54234" y="76642"/>
                  <a:pt x="54289" y="76736"/>
                </a:cubicBezTo>
                <a:cubicBezTo>
                  <a:pt x="54043" y="76918"/>
                  <a:pt x="53788" y="77094"/>
                  <a:pt x="53529" y="77266"/>
                </a:cubicBezTo>
                <a:cubicBezTo>
                  <a:pt x="53358" y="77014"/>
                  <a:pt x="53208" y="76750"/>
                  <a:pt x="53080" y="76474"/>
                </a:cubicBezTo>
                <a:lnTo>
                  <a:pt x="53080" y="76472"/>
                </a:lnTo>
                <a:cubicBezTo>
                  <a:pt x="52359" y="74920"/>
                  <a:pt x="52316" y="73124"/>
                  <a:pt x="52359" y="71736"/>
                </a:cubicBezTo>
                <a:cubicBezTo>
                  <a:pt x="52503" y="67013"/>
                  <a:pt x="53797" y="62281"/>
                  <a:pt x="56110" y="57990"/>
                </a:cubicBezTo>
                <a:close/>
                <a:moveTo>
                  <a:pt x="62215" y="72708"/>
                </a:moveTo>
                <a:lnTo>
                  <a:pt x="62080" y="73035"/>
                </a:lnTo>
                <a:cubicBezTo>
                  <a:pt x="61844" y="73610"/>
                  <a:pt x="61604" y="74192"/>
                  <a:pt x="61344" y="74766"/>
                </a:cubicBezTo>
                <a:cubicBezTo>
                  <a:pt x="61071" y="75073"/>
                  <a:pt x="60788" y="75377"/>
                  <a:pt x="60489" y="75669"/>
                </a:cubicBezTo>
                <a:lnTo>
                  <a:pt x="60668" y="75851"/>
                </a:lnTo>
                <a:cubicBezTo>
                  <a:pt x="60776" y="75744"/>
                  <a:pt x="60878" y="75633"/>
                  <a:pt x="60983" y="75524"/>
                </a:cubicBezTo>
                <a:lnTo>
                  <a:pt x="60983" y="75524"/>
                </a:lnTo>
                <a:cubicBezTo>
                  <a:pt x="60625" y="76230"/>
                  <a:pt x="60214" y="76908"/>
                  <a:pt x="59721" y="77529"/>
                </a:cubicBezTo>
                <a:cubicBezTo>
                  <a:pt x="59540" y="77400"/>
                  <a:pt x="59367" y="77261"/>
                  <a:pt x="59202" y="77111"/>
                </a:cubicBezTo>
                <a:cubicBezTo>
                  <a:pt x="59619" y="76479"/>
                  <a:pt x="59978" y="75811"/>
                  <a:pt x="60310" y="75133"/>
                </a:cubicBezTo>
                <a:cubicBezTo>
                  <a:pt x="61009" y="74377"/>
                  <a:pt x="61646" y="73566"/>
                  <a:pt x="62215" y="72708"/>
                </a:cubicBezTo>
                <a:close/>
                <a:moveTo>
                  <a:pt x="57764" y="75698"/>
                </a:moveTo>
                <a:cubicBezTo>
                  <a:pt x="57832" y="75815"/>
                  <a:pt x="57901" y="75931"/>
                  <a:pt x="57975" y="76045"/>
                </a:cubicBezTo>
                <a:cubicBezTo>
                  <a:pt x="57977" y="76050"/>
                  <a:pt x="57980" y="76053"/>
                  <a:pt x="57983" y="76056"/>
                </a:cubicBezTo>
                <a:cubicBezTo>
                  <a:pt x="57884" y="76144"/>
                  <a:pt x="57790" y="76233"/>
                  <a:pt x="57688" y="76318"/>
                </a:cubicBezTo>
                <a:lnTo>
                  <a:pt x="57852" y="76513"/>
                </a:lnTo>
                <a:cubicBezTo>
                  <a:pt x="57948" y="76432"/>
                  <a:pt x="58036" y="76349"/>
                  <a:pt x="58128" y="76267"/>
                </a:cubicBezTo>
                <a:cubicBezTo>
                  <a:pt x="58349" y="76584"/>
                  <a:pt x="58597" y="76878"/>
                  <a:pt x="58872" y="77148"/>
                </a:cubicBezTo>
                <a:cubicBezTo>
                  <a:pt x="58735" y="77349"/>
                  <a:pt x="58590" y="77545"/>
                  <a:pt x="58438" y="77738"/>
                </a:cubicBezTo>
                <a:cubicBezTo>
                  <a:pt x="57925" y="77364"/>
                  <a:pt x="57468" y="76889"/>
                  <a:pt x="57084" y="76318"/>
                </a:cubicBezTo>
                <a:cubicBezTo>
                  <a:pt x="57317" y="76116"/>
                  <a:pt x="57543" y="75909"/>
                  <a:pt x="57764" y="75698"/>
                </a:cubicBezTo>
                <a:close/>
                <a:moveTo>
                  <a:pt x="63484" y="72314"/>
                </a:moveTo>
                <a:cubicBezTo>
                  <a:pt x="63221" y="73043"/>
                  <a:pt x="62953" y="73780"/>
                  <a:pt x="62646" y="74499"/>
                </a:cubicBezTo>
                <a:cubicBezTo>
                  <a:pt x="62404" y="74786"/>
                  <a:pt x="62154" y="75070"/>
                  <a:pt x="61890" y="75345"/>
                </a:cubicBezTo>
                <a:lnTo>
                  <a:pt x="62073" y="75520"/>
                </a:lnTo>
                <a:cubicBezTo>
                  <a:pt x="62148" y="75442"/>
                  <a:pt x="62215" y="75360"/>
                  <a:pt x="62288" y="75281"/>
                </a:cubicBezTo>
                <a:lnTo>
                  <a:pt x="62288" y="75281"/>
                </a:lnTo>
                <a:cubicBezTo>
                  <a:pt x="61933" y="76013"/>
                  <a:pt x="61523" y="76716"/>
                  <a:pt x="61009" y="77353"/>
                </a:cubicBezTo>
                <a:cubicBezTo>
                  <a:pt x="60836" y="77568"/>
                  <a:pt x="60649" y="77770"/>
                  <a:pt x="60447" y="77958"/>
                </a:cubicBezTo>
                <a:cubicBezTo>
                  <a:pt x="60270" y="77872"/>
                  <a:pt x="60099" y="77776"/>
                  <a:pt x="59932" y="77671"/>
                </a:cubicBezTo>
                <a:cubicBezTo>
                  <a:pt x="60602" y="76824"/>
                  <a:pt x="61115" y="75877"/>
                  <a:pt x="61560" y="74903"/>
                </a:cubicBezTo>
                <a:cubicBezTo>
                  <a:pt x="62273" y="74095"/>
                  <a:pt x="62916" y="73229"/>
                  <a:pt x="63484" y="72314"/>
                </a:cubicBezTo>
                <a:close/>
                <a:moveTo>
                  <a:pt x="59059" y="77324"/>
                </a:moveTo>
                <a:cubicBezTo>
                  <a:pt x="59218" y="77469"/>
                  <a:pt x="59384" y="77605"/>
                  <a:pt x="59559" y="77730"/>
                </a:cubicBezTo>
                <a:cubicBezTo>
                  <a:pt x="59523" y="77770"/>
                  <a:pt x="59494" y="77813"/>
                  <a:pt x="59458" y="77855"/>
                </a:cubicBezTo>
                <a:cubicBezTo>
                  <a:pt x="59361" y="77964"/>
                  <a:pt x="59258" y="78071"/>
                  <a:pt x="59154" y="78173"/>
                </a:cubicBezTo>
                <a:cubicBezTo>
                  <a:pt x="58978" y="78086"/>
                  <a:pt x="58810" y="77989"/>
                  <a:pt x="58647" y="77881"/>
                </a:cubicBezTo>
                <a:cubicBezTo>
                  <a:pt x="58790" y="77701"/>
                  <a:pt x="58927" y="77514"/>
                  <a:pt x="59059" y="77324"/>
                </a:cubicBezTo>
                <a:close/>
                <a:moveTo>
                  <a:pt x="11885" y="66808"/>
                </a:moveTo>
                <a:cubicBezTo>
                  <a:pt x="12498" y="68013"/>
                  <a:pt x="13143" y="69205"/>
                  <a:pt x="13783" y="70384"/>
                </a:cubicBezTo>
                <a:cubicBezTo>
                  <a:pt x="14487" y="71680"/>
                  <a:pt x="15152" y="72904"/>
                  <a:pt x="15766" y="74136"/>
                </a:cubicBezTo>
                <a:cubicBezTo>
                  <a:pt x="16349" y="75306"/>
                  <a:pt x="17084" y="76536"/>
                  <a:pt x="17863" y="77839"/>
                </a:cubicBezTo>
                <a:lnTo>
                  <a:pt x="18100" y="78236"/>
                </a:lnTo>
                <a:cubicBezTo>
                  <a:pt x="17434" y="77215"/>
                  <a:pt x="16812" y="76238"/>
                  <a:pt x="16294" y="75301"/>
                </a:cubicBezTo>
                <a:cubicBezTo>
                  <a:pt x="15608" y="74061"/>
                  <a:pt x="14874" y="72833"/>
                  <a:pt x="14095" y="71534"/>
                </a:cubicBezTo>
                <a:cubicBezTo>
                  <a:pt x="13240" y="70106"/>
                  <a:pt x="12376" y="68659"/>
                  <a:pt x="11577" y="67189"/>
                </a:cubicBezTo>
                <a:cubicBezTo>
                  <a:pt x="11685" y="67065"/>
                  <a:pt x="11787" y="66936"/>
                  <a:pt x="11885" y="66808"/>
                </a:cubicBezTo>
                <a:close/>
                <a:moveTo>
                  <a:pt x="64809" y="71853"/>
                </a:moveTo>
                <a:lnTo>
                  <a:pt x="64809" y="71853"/>
                </a:lnTo>
                <a:cubicBezTo>
                  <a:pt x="64561" y="72632"/>
                  <a:pt x="64305" y="73417"/>
                  <a:pt x="63999" y="74183"/>
                </a:cubicBezTo>
                <a:cubicBezTo>
                  <a:pt x="63772" y="74465"/>
                  <a:pt x="63538" y="74744"/>
                  <a:pt x="63292" y="75019"/>
                </a:cubicBezTo>
                <a:lnTo>
                  <a:pt x="63479" y="75189"/>
                </a:lnTo>
                <a:cubicBezTo>
                  <a:pt x="63538" y="75125"/>
                  <a:pt x="63592" y="75061"/>
                  <a:pt x="63647" y="74996"/>
                </a:cubicBezTo>
                <a:lnTo>
                  <a:pt x="63647" y="74996"/>
                </a:lnTo>
                <a:cubicBezTo>
                  <a:pt x="63345" y="75647"/>
                  <a:pt x="62992" y="76272"/>
                  <a:pt x="62561" y="76854"/>
                </a:cubicBezTo>
                <a:cubicBezTo>
                  <a:pt x="62164" y="77386"/>
                  <a:pt x="61685" y="77853"/>
                  <a:pt x="61142" y="78236"/>
                </a:cubicBezTo>
                <a:cubicBezTo>
                  <a:pt x="60990" y="78188"/>
                  <a:pt x="60842" y="78133"/>
                  <a:pt x="60696" y="78071"/>
                </a:cubicBezTo>
                <a:cubicBezTo>
                  <a:pt x="60878" y="77895"/>
                  <a:pt x="61047" y="77708"/>
                  <a:pt x="61208" y="77512"/>
                </a:cubicBezTo>
                <a:cubicBezTo>
                  <a:pt x="61913" y="76636"/>
                  <a:pt x="62428" y="75649"/>
                  <a:pt x="62867" y="74630"/>
                </a:cubicBezTo>
                <a:cubicBezTo>
                  <a:pt x="63592" y="73762"/>
                  <a:pt x="64241" y="72831"/>
                  <a:pt x="64809" y="71853"/>
                </a:cubicBezTo>
                <a:close/>
                <a:moveTo>
                  <a:pt x="38506" y="255"/>
                </a:moveTo>
                <a:cubicBezTo>
                  <a:pt x="40732" y="255"/>
                  <a:pt x="42913" y="420"/>
                  <a:pt x="44973" y="715"/>
                </a:cubicBezTo>
                <a:lnTo>
                  <a:pt x="46877" y="1029"/>
                </a:lnTo>
                <a:cubicBezTo>
                  <a:pt x="57236" y="2943"/>
                  <a:pt x="69469" y="9018"/>
                  <a:pt x="72735" y="20318"/>
                </a:cubicBezTo>
                <a:cubicBezTo>
                  <a:pt x="76065" y="31841"/>
                  <a:pt x="74472" y="45301"/>
                  <a:pt x="72713" y="55740"/>
                </a:cubicBezTo>
                <a:lnTo>
                  <a:pt x="70541" y="68631"/>
                </a:lnTo>
                <a:cubicBezTo>
                  <a:pt x="70185" y="70747"/>
                  <a:pt x="69816" y="72936"/>
                  <a:pt x="68773" y="74852"/>
                </a:cubicBezTo>
                <a:cubicBezTo>
                  <a:pt x="67833" y="76579"/>
                  <a:pt x="66171" y="77847"/>
                  <a:pt x="64337" y="78307"/>
                </a:cubicBezTo>
                <a:cubicBezTo>
                  <a:pt x="65602" y="77707"/>
                  <a:pt x="66708" y="76724"/>
                  <a:pt x="67438" y="75482"/>
                </a:cubicBezTo>
                <a:cubicBezTo>
                  <a:pt x="68532" y="73617"/>
                  <a:pt x="68961" y="71481"/>
                  <a:pt x="69379" y="69415"/>
                </a:cubicBezTo>
                <a:lnTo>
                  <a:pt x="71890" y="56961"/>
                </a:lnTo>
                <a:cubicBezTo>
                  <a:pt x="73928" y="46848"/>
                  <a:pt x="75898" y="33788"/>
                  <a:pt x="73008" y="22443"/>
                </a:cubicBezTo>
                <a:cubicBezTo>
                  <a:pt x="70158" y="11252"/>
                  <a:pt x="58377" y="4917"/>
                  <a:pt x="48298" y="2717"/>
                </a:cubicBezTo>
                <a:lnTo>
                  <a:pt x="46455" y="2354"/>
                </a:lnTo>
                <a:cubicBezTo>
                  <a:pt x="44026" y="1925"/>
                  <a:pt x="41416" y="1679"/>
                  <a:pt x="38758" y="1679"/>
                </a:cubicBezTo>
                <a:cubicBezTo>
                  <a:pt x="30302" y="1679"/>
                  <a:pt x="21348" y="4172"/>
                  <a:pt x="16110" y="11226"/>
                </a:cubicBezTo>
                <a:cubicBezTo>
                  <a:pt x="9131" y="20625"/>
                  <a:pt x="5996" y="33456"/>
                  <a:pt x="4044" y="43585"/>
                </a:cubicBezTo>
                <a:lnTo>
                  <a:pt x="1640" y="56061"/>
                </a:lnTo>
                <a:cubicBezTo>
                  <a:pt x="1242" y="58130"/>
                  <a:pt x="830" y="60269"/>
                  <a:pt x="1134" y="62410"/>
                </a:cubicBezTo>
                <a:cubicBezTo>
                  <a:pt x="1477" y="64822"/>
                  <a:pt x="3095" y="66963"/>
                  <a:pt x="5259" y="67866"/>
                </a:cubicBezTo>
                <a:cubicBezTo>
                  <a:pt x="5766" y="68079"/>
                  <a:pt x="6302" y="68218"/>
                  <a:pt x="6849" y="68278"/>
                </a:cubicBezTo>
                <a:cubicBezTo>
                  <a:pt x="7044" y="68617"/>
                  <a:pt x="7243" y="68955"/>
                  <a:pt x="7451" y="69289"/>
                </a:cubicBezTo>
                <a:cubicBezTo>
                  <a:pt x="7257" y="69311"/>
                  <a:pt x="7062" y="69322"/>
                  <a:pt x="6866" y="69322"/>
                </a:cubicBezTo>
                <a:cubicBezTo>
                  <a:pt x="6212" y="69322"/>
                  <a:pt x="5549" y="69199"/>
                  <a:pt x="4893" y="68949"/>
                </a:cubicBezTo>
                <a:cubicBezTo>
                  <a:pt x="2722" y="68124"/>
                  <a:pt x="1050" y="66052"/>
                  <a:pt x="634" y="63671"/>
                </a:cubicBezTo>
                <a:cubicBezTo>
                  <a:pt x="258" y="61520"/>
                  <a:pt x="608" y="59329"/>
                  <a:pt x="946" y="57209"/>
                </a:cubicBezTo>
                <a:lnTo>
                  <a:pt x="3009" y="44301"/>
                </a:lnTo>
                <a:cubicBezTo>
                  <a:pt x="4678" y="33848"/>
                  <a:pt x="7471" y="20585"/>
                  <a:pt x="14309" y="10730"/>
                </a:cubicBezTo>
                <a:cubicBezTo>
                  <a:pt x="19691" y="2975"/>
                  <a:pt x="29467" y="255"/>
                  <a:pt x="38506" y="255"/>
                </a:cubicBezTo>
                <a:close/>
                <a:moveTo>
                  <a:pt x="56558" y="75942"/>
                </a:moveTo>
                <a:cubicBezTo>
                  <a:pt x="56602" y="76022"/>
                  <a:pt x="56645" y="76102"/>
                  <a:pt x="56693" y="76179"/>
                </a:cubicBezTo>
                <a:cubicBezTo>
                  <a:pt x="56710" y="76209"/>
                  <a:pt x="56730" y="76236"/>
                  <a:pt x="56747" y="76264"/>
                </a:cubicBezTo>
                <a:cubicBezTo>
                  <a:pt x="56596" y="76392"/>
                  <a:pt x="56446" y="76520"/>
                  <a:pt x="56289" y="76642"/>
                </a:cubicBezTo>
                <a:lnTo>
                  <a:pt x="56445" y="76843"/>
                </a:lnTo>
                <a:cubicBezTo>
                  <a:pt x="56596" y="76725"/>
                  <a:pt x="56740" y="76602"/>
                  <a:pt x="56886" y="76480"/>
                </a:cubicBezTo>
                <a:cubicBezTo>
                  <a:pt x="57281" y="77065"/>
                  <a:pt x="57752" y="77549"/>
                  <a:pt x="58279" y="77932"/>
                </a:cubicBezTo>
                <a:cubicBezTo>
                  <a:pt x="58159" y="78076"/>
                  <a:pt x="58037" y="78217"/>
                  <a:pt x="57906" y="78353"/>
                </a:cubicBezTo>
                <a:cubicBezTo>
                  <a:pt x="57895" y="78366"/>
                  <a:pt x="57881" y="78378"/>
                  <a:pt x="57867" y="78390"/>
                </a:cubicBezTo>
                <a:cubicBezTo>
                  <a:pt x="57068" y="77988"/>
                  <a:pt x="56382" y="77367"/>
                  <a:pt x="55852" y="76550"/>
                </a:cubicBezTo>
                <a:cubicBezTo>
                  <a:pt x="56095" y="76352"/>
                  <a:pt x="56331" y="76150"/>
                  <a:pt x="56558" y="75942"/>
                </a:cubicBezTo>
                <a:close/>
                <a:moveTo>
                  <a:pt x="66167" y="71350"/>
                </a:moveTo>
                <a:cubicBezTo>
                  <a:pt x="65684" y="73087"/>
                  <a:pt x="65142" y="74849"/>
                  <a:pt x="64115" y="76354"/>
                </a:cubicBezTo>
                <a:cubicBezTo>
                  <a:pt x="63521" y="77219"/>
                  <a:pt x="62718" y="77918"/>
                  <a:pt x="61814" y="78403"/>
                </a:cubicBezTo>
                <a:cubicBezTo>
                  <a:pt x="61689" y="78381"/>
                  <a:pt x="61567" y="78355"/>
                  <a:pt x="61447" y="78324"/>
                </a:cubicBezTo>
                <a:lnTo>
                  <a:pt x="61449" y="78322"/>
                </a:lnTo>
                <a:cubicBezTo>
                  <a:pt x="61948" y="77949"/>
                  <a:pt x="62393" y="77505"/>
                  <a:pt x="62766" y="77005"/>
                </a:cubicBezTo>
                <a:cubicBezTo>
                  <a:pt x="63382" y="76173"/>
                  <a:pt x="63840" y="75257"/>
                  <a:pt x="64221" y="74309"/>
                </a:cubicBezTo>
                <a:cubicBezTo>
                  <a:pt x="64954" y="73380"/>
                  <a:pt x="65605" y="72391"/>
                  <a:pt x="66167" y="71350"/>
                </a:cubicBezTo>
                <a:close/>
                <a:moveTo>
                  <a:pt x="59770" y="77870"/>
                </a:moveTo>
                <a:cubicBezTo>
                  <a:pt x="59923" y="77969"/>
                  <a:pt x="60080" y="78060"/>
                  <a:pt x="60242" y="78143"/>
                </a:cubicBezTo>
                <a:cubicBezTo>
                  <a:pt x="60114" y="78251"/>
                  <a:pt x="59984" y="78356"/>
                  <a:pt x="59849" y="78454"/>
                </a:cubicBezTo>
                <a:cubicBezTo>
                  <a:pt x="59696" y="78406"/>
                  <a:pt x="59548" y="78349"/>
                  <a:pt x="59401" y="78285"/>
                </a:cubicBezTo>
                <a:cubicBezTo>
                  <a:pt x="59486" y="78199"/>
                  <a:pt x="59569" y="78113"/>
                  <a:pt x="59648" y="78022"/>
                </a:cubicBezTo>
                <a:cubicBezTo>
                  <a:pt x="59691" y="77972"/>
                  <a:pt x="59728" y="77920"/>
                  <a:pt x="59770" y="77870"/>
                </a:cubicBezTo>
                <a:close/>
                <a:moveTo>
                  <a:pt x="39041" y="3564"/>
                </a:moveTo>
                <a:cubicBezTo>
                  <a:pt x="42088" y="3564"/>
                  <a:pt x="45090" y="3909"/>
                  <a:pt x="47842" y="4491"/>
                </a:cubicBezTo>
                <a:lnTo>
                  <a:pt x="49617" y="4903"/>
                </a:lnTo>
                <a:cubicBezTo>
                  <a:pt x="59262" y="7353"/>
                  <a:pt x="70414" y="13838"/>
                  <a:pt x="72791" y="24692"/>
                </a:cubicBezTo>
                <a:cubicBezTo>
                  <a:pt x="75213" y="35761"/>
                  <a:pt x="72874" y="48350"/>
                  <a:pt x="70567" y="58082"/>
                </a:cubicBezTo>
                <a:lnTo>
                  <a:pt x="67717" y="70100"/>
                </a:lnTo>
                <a:cubicBezTo>
                  <a:pt x="67252" y="72074"/>
                  <a:pt x="66769" y="74112"/>
                  <a:pt x="65665" y="75854"/>
                </a:cubicBezTo>
                <a:cubicBezTo>
                  <a:pt x="64906" y="77054"/>
                  <a:pt x="63766" y="77974"/>
                  <a:pt x="62485" y="78484"/>
                </a:cubicBezTo>
                <a:cubicBezTo>
                  <a:pt x="62397" y="78478"/>
                  <a:pt x="62311" y="78472"/>
                  <a:pt x="62223" y="78463"/>
                </a:cubicBezTo>
                <a:cubicBezTo>
                  <a:pt x="63056" y="77966"/>
                  <a:pt x="63772" y="77295"/>
                  <a:pt x="64323" y="76497"/>
                </a:cubicBezTo>
                <a:cubicBezTo>
                  <a:pt x="65479" y="74809"/>
                  <a:pt x="66025" y="72823"/>
                  <a:pt x="66554" y="70903"/>
                </a:cubicBezTo>
                <a:lnTo>
                  <a:pt x="66749" y="70196"/>
                </a:lnTo>
                <a:cubicBezTo>
                  <a:pt x="68199" y="67110"/>
                  <a:pt x="68862" y="63941"/>
                  <a:pt x="69157" y="61443"/>
                </a:cubicBezTo>
                <a:lnTo>
                  <a:pt x="69742" y="59320"/>
                </a:lnTo>
                <a:cubicBezTo>
                  <a:pt x="72329" y="49916"/>
                  <a:pt x="75048" y="37725"/>
                  <a:pt x="73070" y="26834"/>
                </a:cubicBezTo>
                <a:cubicBezTo>
                  <a:pt x="71118" y="16089"/>
                  <a:pt x="60421" y="9336"/>
                  <a:pt x="51057" y="6597"/>
                </a:cubicBezTo>
                <a:lnTo>
                  <a:pt x="49341" y="6133"/>
                </a:lnTo>
                <a:cubicBezTo>
                  <a:pt x="46258" y="5365"/>
                  <a:pt x="42838" y="4893"/>
                  <a:pt x="39382" y="4893"/>
                </a:cubicBezTo>
                <a:cubicBezTo>
                  <a:pt x="32227" y="4893"/>
                  <a:pt x="24919" y="6913"/>
                  <a:pt x="20129" y="12505"/>
                </a:cubicBezTo>
                <a:cubicBezTo>
                  <a:pt x="12928" y="20912"/>
                  <a:pt x="9125" y="32810"/>
                  <a:pt x="6618" y="42235"/>
                </a:cubicBezTo>
                <a:lnTo>
                  <a:pt x="3529" y="53844"/>
                </a:lnTo>
                <a:cubicBezTo>
                  <a:pt x="3017" y="55770"/>
                  <a:pt x="2488" y="57760"/>
                  <a:pt x="2634" y="59801"/>
                </a:cubicBezTo>
                <a:cubicBezTo>
                  <a:pt x="2767" y="61656"/>
                  <a:pt x="3696" y="63399"/>
                  <a:pt x="5090" y="64526"/>
                </a:cubicBezTo>
                <a:cubicBezTo>
                  <a:pt x="5228" y="64911"/>
                  <a:pt x="5376" y="65297"/>
                  <a:pt x="5541" y="65681"/>
                </a:cubicBezTo>
                <a:cubicBezTo>
                  <a:pt x="5634" y="65896"/>
                  <a:pt x="5734" y="66107"/>
                  <a:pt x="5831" y="66320"/>
                </a:cubicBezTo>
                <a:lnTo>
                  <a:pt x="5819" y="66314"/>
                </a:lnTo>
                <a:cubicBezTo>
                  <a:pt x="3825" y="65404"/>
                  <a:pt x="2379" y="63348"/>
                  <a:pt x="2136" y="61079"/>
                </a:cubicBezTo>
                <a:cubicBezTo>
                  <a:pt x="1915" y="59030"/>
                  <a:pt x="2381" y="56985"/>
                  <a:pt x="2832" y="55011"/>
                </a:cubicBezTo>
                <a:lnTo>
                  <a:pt x="5578" y="42968"/>
                </a:lnTo>
                <a:cubicBezTo>
                  <a:pt x="7801" y="33217"/>
                  <a:pt x="11259" y="20887"/>
                  <a:pt x="18318" y="12023"/>
                </a:cubicBezTo>
                <a:cubicBezTo>
                  <a:pt x="23283" y="5789"/>
                  <a:pt x="31308" y="3564"/>
                  <a:pt x="39041" y="3564"/>
                </a:cubicBezTo>
                <a:close/>
                <a:moveTo>
                  <a:pt x="38759" y="1933"/>
                </a:moveTo>
                <a:cubicBezTo>
                  <a:pt x="41401" y="1933"/>
                  <a:pt x="43994" y="2177"/>
                  <a:pt x="46408" y="2602"/>
                </a:cubicBezTo>
                <a:lnTo>
                  <a:pt x="48247" y="2965"/>
                </a:lnTo>
                <a:cubicBezTo>
                  <a:pt x="58250" y="5148"/>
                  <a:pt x="69942" y="11428"/>
                  <a:pt x="72763" y="22506"/>
                </a:cubicBezTo>
                <a:cubicBezTo>
                  <a:pt x="75639" y="33800"/>
                  <a:pt x="73675" y="46825"/>
                  <a:pt x="71641" y="56911"/>
                </a:cubicBezTo>
                <a:lnTo>
                  <a:pt x="69129" y="69366"/>
                </a:lnTo>
                <a:cubicBezTo>
                  <a:pt x="68717" y="71410"/>
                  <a:pt x="68291" y="73524"/>
                  <a:pt x="67219" y="75354"/>
                </a:cubicBezTo>
                <a:cubicBezTo>
                  <a:pt x="66312" y="76900"/>
                  <a:pt x="64800" y="78032"/>
                  <a:pt x="63130" y="78487"/>
                </a:cubicBezTo>
                <a:cubicBezTo>
                  <a:pt x="63112" y="78489"/>
                  <a:pt x="63092" y="78491"/>
                  <a:pt x="63072" y="78492"/>
                </a:cubicBezTo>
                <a:cubicBezTo>
                  <a:pt x="64198" y="77938"/>
                  <a:pt x="65193" y="77077"/>
                  <a:pt x="65880" y="75990"/>
                </a:cubicBezTo>
                <a:cubicBezTo>
                  <a:pt x="67005" y="74212"/>
                  <a:pt x="67494" y="72152"/>
                  <a:pt x="67966" y="70159"/>
                </a:cubicBezTo>
                <a:lnTo>
                  <a:pt x="70816" y="58141"/>
                </a:lnTo>
                <a:cubicBezTo>
                  <a:pt x="73130" y="48382"/>
                  <a:pt x="75472" y="35756"/>
                  <a:pt x="73039" y="24638"/>
                </a:cubicBezTo>
                <a:cubicBezTo>
                  <a:pt x="70638" y="13671"/>
                  <a:pt x="59400" y="7126"/>
                  <a:pt x="49678" y="4658"/>
                </a:cubicBezTo>
                <a:lnTo>
                  <a:pt x="47899" y="4244"/>
                </a:lnTo>
                <a:cubicBezTo>
                  <a:pt x="45131" y="3659"/>
                  <a:pt x="42112" y="3312"/>
                  <a:pt x="39046" y="3312"/>
                </a:cubicBezTo>
                <a:cubicBezTo>
                  <a:pt x="31243" y="3312"/>
                  <a:pt x="23140" y="5561"/>
                  <a:pt x="18120" y="11866"/>
                </a:cubicBezTo>
                <a:cubicBezTo>
                  <a:pt x="11031" y="20769"/>
                  <a:pt x="7561" y="33135"/>
                  <a:pt x="5331" y="42911"/>
                </a:cubicBezTo>
                <a:lnTo>
                  <a:pt x="2585" y="54953"/>
                </a:lnTo>
                <a:cubicBezTo>
                  <a:pt x="2130" y="56950"/>
                  <a:pt x="1659" y="59014"/>
                  <a:pt x="1884" y="61105"/>
                </a:cubicBezTo>
                <a:cubicBezTo>
                  <a:pt x="2137" y="63461"/>
                  <a:pt x="3642" y="65596"/>
                  <a:pt x="5714" y="66544"/>
                </a:cubicBezTo>
                <a:cubicBezTo>
                  <a:pt x="5806" y="66585"/>
                  <a:pt x="5899" y="66624"/>
                  <a:pt x="5991" y="66661"/>
                </a:cubicBezTo>
                <a:cubicBezTo>
                  <a:pt x="6211" y="67115"/>
                  <a:pt x="6448" y="67561"/>
                  <a:pt x="6695" y="68002"/>
                </a:cubicBezTo>
                <a:cubicBezTo>
                  <a:pt x="6235" y="67936"/>
                  <a:pt x="5785" y="67811"/>
                  <a:pt x="5356" y="67632"/>
                </a:cubicBezTo>
                <a:cubicBezTo>
                  <a:pt x="3273" y="66763"/>
                  <a:pt x="1716" y="64700"/>
                  <a:pt x="1386" y="62373"/>
                </a:cubicBezTo>
                <a:cubicBezTo>
                  <a:pt x="1087" y="60275"/>
                  <a:pt x="1495" y="58157"/>
                  <a:pt x="1890" y="56109"/>
                </a:cubicBezTo>
                <a:lnTo>
                  <a:pt x="4294" y="43633"/>
                </a:lnTo>
                <a:cubicBezTo>
                  <a:pt x="6240" y="33530"/>
                  <a:pt x="9366" y="20735"/>
                  <a:pt x="16314" y="11375"/>
                </a:cubicBezTo>
                <a:cubicBezTo>
                  <a:pt x="21496" y="4397"/>
                  <a:pt x="30372" y="1933"/>
                  <a:pt x="38759" y="1933"/>
                </a:cubicBezTo>
                <a:close/>
                <a:moveTo>
                  <a:pt x="60489" y="78262"/>
                </a:moveTo>
                <a:cubicBezTo>
                  <a:pt x="60614" y="78319"/>
                  <a:pt x="60740" y="78369"/>
                  <a:pt x="60870" y="78417"/>
                </a:cubicBezTo>
                <a:cubicBezTo>
                  <a:pt x="60757" y="78489"/>
                  <a:pt x="60642" y="78557"/>
                  <a:pt x="60523" y="78622"/>
                </a:cubicBezTo>
                <a:cubicBezTo>
                  <a:pt x="60398" y="78599"/>
                  <a:pt x="60273" y="78574"/>
                  <a:pt x="60151" y="78541"/>
                </a:cubicBezTo>
                <a:lnTo>
                  <a:pt x="60153" y="78541"/>
                </a:lnTo>
                <a:cubicBezTo>
                  <a:pt x="60268" y="78452"/>
                  <a:pt x="60379" y="78359"/>
                  <a:pt x="60489" y="78262"/>
                </a:cubicBezTo>
                <a:close/>
                <a:moveTo>
                  <a:pt x="58488" y="78079"/>
                </a:moveTo>
                <a:cubicBezTo>
                  <a:pt x="58640" y="78179"/>
                  <a:pt x="58798" y="78270"/>
                  <a:pt x="58960" y="78353"/>
                </a:cubicBezTo>
                <a:cubicBezTo>
                  <a:pt x="58833" y="78466"/>
                  <a:pt x="58702" y="78574"/>
                  <a:pt x="58568" y="78676"/>
                </a:cubicBezTo>
                <a:cubicBezTo>
                  <a:pt x="58412" y="78625"/>
                  <a:pt x="58259" y="78569"/>
                  <a:pt x="58111" y="78504"/>
                </a:cubicBezTo>
                <a:cubicBezTo>
                  <a:pt x="58242" y="78367"/>
                  <a:pt x="58367" y="78224"/>
                  <a:pt x="58488" y="78079"/>
                </a:cubicBezTo>
                <a:close/>
                <a:moveTo>
                  <a:pt x="61177" y="78518"/>
                </a:moveTo>
                <a:cubicBezTo>
                  <a:pt x="61263" y="78545"/>
                  <a:pt x="61353" y="78566"/>
                  <a:pt x="61442" y="78588"/>
                </a:cubicBezTo>
                <a:cubicBezTo>
                  <a:pt x="61356" y="78626"/>
                  <a:pt x="61268" y="78665"/>
                  <a:pt x="61180" y="78700"/>
                </a:cubicBezTo>
                <a:cubicBezTo>
                  <a:pt x="61097" y="78696"/>
                  <a:pt x="61015" y="78687"/>
                  <a:pt x="60933" y="78679"/>
                </a:cubicBezTo>
                <a:cubicBezTo>
                  <a:pt x="61015" y="78628"/>
                  <a:pt x="61095" y="78572"/>
                  <a:pt x="61177" y="78518"/>
                </a:cubicBezTo>
                <a:close/>
                <a:moveTo>
                  <a:pt x="61851" y="78671"/>
                </a:moveTo>
                <a:cubicBezTo>
                  <a:pt x="61868" y="78674"/>
                  <a:pt x="61885" y="78679"/>
                  <a:pt x="61904" y="78680"/>
                </a:cubicBezTo>
                <a:lnTo>
                  <a:pt x="61845" y="78697"/>
                </a:lnTo>
                <a:lnTo>
                  <a:pt x="61799" y="78700"/>
                </a:lnTo>
                <a:cubicBezTo>
                  <a:pt x="61816" y="78691"/>
                  <a:pt x="61833" y="78680"/>
                  <a:pt x="61851" y="78671"/>
                </a:cubicBezTo>
                <a:close/>
                <a:moveTo>
                  <a:pt x="59205" y="78472"/>
                </a:moveTo>
                <a:cubicBezTo>
                  <a:pt x="59333" y="78529"/>
                  <a:pt x="59463" y="78582"/>
                  <a:pt x="59596" y="78629"/>
                </a:cubicBezTo>
                <a:cubicBezTo>
                  <a:pt x="59481" y="78705"/>
                  <a:pt x="59364" y="78776"/>
                  <a:pt x="59245" y="78844"/>
                </a:cubicBezTo>
                <a:cubicBezTo>
                  <a:pt x="59117" y="78821"/>
                  <a:pt x="58992" y="78793"/>
                  <a:pt x="58869" y="78762"/>
                </a:cubicBezTo>
                <a:lnTo>
                  <a:pt x="58869" y="78761"/>
                </a:lnTo>
                <a:cubicBezTo>
                  <a:pt x="58985" y="78668"/>
                  <a:pt x="59097" y="78572"/>
                  <a:pt x="59205" y="78472"/>
                </a:cubicBezTo>
                <a:close/>
                <a:moveTo>
                  <a:pt x="55356" y="76206"/>
                </a:moveTo>
                <a:cubicBezTo>
                  <a:pt x="55374" y="76241"/>
                  <a:pt x="55393" y="76278"/>
                  <a:pt x="55413" y="76314"/>
                </a:cubicBezTo>
                <a:cubicBezTo>
                  <a:pt x="55447" y="76375"/>
                  <a:pt x="55482" y="76432"/>
                  <a:pt x="55518" y="76493"/>
                </a:cubicBezTo>
                <a:cubicBezTo>
                  <a:pt x="55312" y="76655"/>
                  <a:pt x="55106" y="76813"/>
                  <a:pt x="54890" y="76966"/>
                </a:cubicBezTo>
                <a:lnTo>
                  <a:pt x="55036" y="77173"/>
                </a:lnTo>
                <a:cubicBezTo>
                  <a:pt x="55249" y="77023"/>
                  <a:pt x="55451" y="76867"/>
                  <a:pt x="55652" y="76709"/>
                </a:cubicBezTo>
                <a:cubicBezTo>
                  <a:pt x="56189" y="77529"/>
                  <a:pt x="56874" y="78160"/>
                  <a:pt x="57675" y="78579"/>
                </a:cubicBezTo>
                <a:cubicBezTo>
                  <a:pt x="57551" y="78694"/>
                  <a:pt x="57423" y="78804"/>
                  <a:pt x="57289" y="78907"/>
                </a:cubicBezTo>
                <a:cubicBezTo>
                  <a:pt x="56190" y="78555"/>
                  <a:pt x="55277" y="77833"/>
                  <a:pt x="54624" y="76798"/>
                </a:cubicBezTo>
                <a:cubicBezTo>
                  <a:pt x="54876" y="76605"/>
                  <a:pt x="55120" y="76408"/>
                  <a:pt x="55356" y="76206"/>
                </a:cubicBezTo>
                <a:close/>
                <a:moveTo>
                  <a:pt x="59896" y="78728"/>
                </a:moveTo>
                <a:cubicBezTo>
                  <a:pt x="59986" y="78754"/>
                  <a:pt x="60075" y="78781"/>
                  <a:pt x="60166" y="78802"/>
                </a:cubicBezTo>
                <a:cubicBezTo>
                  <a:pt x="60080" y="78844"/>
                  <a:pt x="59992" y="78882"/>
                  <a:pt x="59903" y="78918"/>
                </a:cubicBezTo>
                <a:cubicBezTo>
                  <a:pt x="59816" y="78913"/>
                  <a:pt x="59730" y="78907"/>
                  <a:pt x="59643" y="78899"/>
                </a:cubicBezTo>
                <a:cubicBezTo>
                  <a:pt x="59730" y="78844"/>
                  <a:pt x="59813" y="78787"/>
                  <a:pt x="59896" y="78728"/>
                </a:cubicBezTo>
                <a:close/>
                <a:moveTo>
                  <a:pt x="60574" y="78884"/>
                </a:moveTo>
                <a:cubicBezTo>
                  <a:pt x="60594" y="78887"/>
                  <a:pt x="60614" y="78890"/>
                  <a:pt x="60634" y="78893"/>
                </a:cubicBezTo>
                <a:cubicBezTo>
                  <a:pt x="60609" y="78901"/>
                  <a:pt x="60585" y="78909"/>
                  <a:pt x="60560" y="78916"/>
                </a:cubicBezTo>
                <a:cubicBezTo>
                  <a:pt x="60540" y="78918"/>
                  <a:pt x="60520" y="78921"/>
                  <a:pt x="60498" y="78921"/>
                </a:cubicBezTo>
                <a:cubicBezTo>
                  <a:pt x="60524" y="78909"/>
                  <a:pt x="60549" y="78896"/>
                  <a:pt x="60574" y="78884"/>
                </a:cubicBezTo>
                <a:close/>
                <a:moveTo>
                  <a:pt x="57918" y="78697"/>
                </a:moveTo>
                <a:cubicBezTo>
                  <a:pt x="58046" y="78756"/>
                  <a:pt x="58178" y="78812"/>
                  <a:pt x="58312" y="78859"/>
                </a:cubicBezTo>
                <a:cubicBezTo>
                  <a:pt x="58201" y="78935"/>
                  <a:pt x="58087" y="79006"/>
                  <a:pt x="57971" y="79072"/>
                </a:cubicBezTo>
                <a:cubicBezTo>
                  <a:pt x="57841" y="79051"/>
                  <a:pt x="57713" y="79024"/>
                  <a:pt x="57588" y="78992"/>
                </a:cubicBezTo>
                <a:cubicBezTo>
                  <a:pt x="57702" y="78899"/>
                  <a:pt x="57812" y="78799"/>
                  <a:pt x="57918" y="78697"/>
                </a:cubicBezTo>
                <a:close/>
                <a:moveTo>
                  <a:pt x="59285" y="79109"/>
                </a:moveTo>
                <a:cubicBezTo>
                  <a:pt x="59309" y="79112"/>
                  <a:pt x="59332" y="79117"/>
                  <a:pt x="59355" y="79120"/>
                </a:cubicBezTo>
                <a:cubicBezTo>
                  <a:pt x="59330" y="79128"/>
                  <a:pt x="59304" y="79132"/>
                  <a:pt x="59279" y="79140"/>
                </a:cubicBezTo>
                <a:cubicBezTo>
                  <a:pt x="59259" y="79142"/>
                  <a:pt x="59239" y="79142"/>
                  <a:pt x="59221" y="79143"/>
                </a:cubicBezTo>
                <a:cubicBezTo>
                  <a:pt x="59242" y="79131"/>
                  <a:pt x="59264" y="79120"/>
                  <a:pt x="59285" y="79109"/>
                </a:cubicBezTo>
                <a:close/>
                <a:moveTo>
                  <a:pt x="58610" y="78957"/>
                </a:moveTo>
                <a:cubicBezTo>
                  <a:pt x="58701" y="78984"/>
                  <a:pt x="58795" y="79007"/>
                  <a:pt x="58887" y="79029"/>
                </a:cubicBezTo>
                <a:cubicBezTo>
                  <a:pt x="58804" y="79071"/>
                  <a:pt x="58715" y="79108"/>
                  <a:pt x="58628" y="79145"/>
                </a:cubicBezTo>
                <a:lnTo>
                  <a:pt x="58627" y="79145"/>
                </a:lnTo>
                <a:cubicBezTo>
                  <a:pt x="58602" y="79145"/>
                  <a:pt x="58577" y="79145"/>
                  <a:pt x="58551" y="79143"/>
                </a:cubicBezTo>
                <a:cubicBezTo>
                  <a:pt x="58488" y="79140"/>
                  <a:pt x="58426" y="79132"/>
                  <a:pt x="58364" y="79125"/>
                </a:cubicBezTo>
                <a:cubicBezTo>
                  <a:pt x="58448" y="79072"/>
                  <a:pt x="58529" y="79015"/>
                  <a:pt x="58610" y="78957"/>
                </a:cubicBezTo>
                <a:close/>
                <a:moveTo>
                  <a:pt x="54422" y="76952"/>
                </a:moveTo>
                <a:cubicBezTo>
                  <a:pt x="55072" y="77977"/>
                  <a:pt x="55968" y="78705"/>
                  <a:pt x="57042" y="79091"/>
                </a:cubicBezTo>
                <a:cubicBezTo>
                  <a:pt x="56929" y="79168"/>
                  <a:pt x="56815" y="79242"/>
                  <a:pt x="56698" y="79311"/>
                </a:cubicBezTo>
                <a:cubicBezTo>
                  <a:pt x="55459" y="79100"/>
                  <a:pt x="54421" y="78463"/>
                  <a:pt x="53675" y="77472"/>
                </a:cubicBezTo>
                <a:lnTo>
                  <a:pt x="53675" y="77471"/>
                </a:lnTo>
                <a:cubicBezTo>
                  <a:pt x="53931" y="77304"/>
                  <a:pt x="54180" y="77131"/>
                  <a:pt x="54422" y="76952"/>
                </a:cubicBezTo>
                <a:close/>
                <a:moveTo>
                  <a:pt x="58014" y="79338"/>
                </a:moveTo>
                <a:cubicBezTo>
                  <a:pt x="58037" y="79341"/>
                  <a:pt x="58060" y="79345"/>
                  <a:pt x="58083" y="79348"/>
                </a:cubicBezTo>
                <a:cubicBezTo>
                  <a:pt x="58057" y="79358"/>
                  <a:pt x="58031" y="79364"/>
                  <a:pt x="58005" y="79372"/>
                </a:cubicBezTo>
                <a:cubicBezTo>
                  <a:pt x="57983" y="79373"/>
                  <a:pt x="57963" y="79375"/>
                  <a:pt x="57942" y="79376"/>
                </a:cubicBezTo>
                <a:cubicBezTo>
                  <a:pt x="57966" y="79364"/>
                  <a:pt x="57989" y="79350"/>
                  <a:pt x="58014" y="79338"/>
                </a:cubicBezTo>
                <a:close/>
                <a:moveTo>
                  <a:pt x="57338" y="79186"/>
                </a:moveTo>
                <a:cubicBezTo>
                  <a:pt x="57431" y="79214"/>
                  <a:pt x="57525" y="79239"/>
                  <a:pt x="57619" y="79260"/>
                </a:cubicBezTo>
                <a:cubicBezTo>
                  <a:pt x="57534" y="79302"/>
                  <a:pt x="57449" y="79342"/>
                  <a:pt x="57363" y="79381"/>
                </a:cubicBezTo>
                <a:lnTo>
                  <a:pt x="57361" y="79381"/>
                </a:lnTo>
                <a:cubicBezTo>
                  <a:pt x="57270" y="79378"/>
                  <a:pt x="57179" y="79372"/>
                  <a:pt x="57088" y="79362"/>
                </a:cubicBezTo>
                <a:cubicBezTo>
                  <a:pt x="57173" y="79307"/>
                  <a:pt x="57256" y="79247"/>
                  <a:pt x="57338" y="79186"/>
                </a:cubicBezTo>
                <a:close/>
                <a:moveTo>
                  <a:pt x="56747" y="79575"/>
                </a:moveTo>
                <a:cubicBezTo>
                  <a:pt x="56772" y="79580"/>
                  <a:pt x="56798" y="79583"/>
                  <a:pt x="56823" y="79586"/>
                </a:cubicBezTo>
                <a:cubicBezTo>
                  <a:pt x="56795" y="79595"/>
                  <a:pt x="56767" y="79605"/>
                  <a:pt x="56741" y="79612"/>
                </a:cubicBezTo>
                <a:cubicBezTo>
                  <a:pt x="56718" y="79615"/>
                  <a:pt x="56695" y="79617"/>
                  <a:pt x="56672" y="79618"/>
                </a:cubicBezTo>
                <a:cubicBezTo>
                  <a:pt x="56696" y="79605"/>
                  <a:pt x="56723" y="79591"/>
                  <a:pt x="56747" y="79575"/>
                </a:cubicBezTo>
                <a:close/>
                <a:moveTo>
                  <a:pt x="55211" y="59201"/>
                </a:moveTo>
                <a:cubicBezTo>
                  <a:pt x="53305" y="63165"/>
                  <a:pt x="52236" y="67449"/>
                  <a:pt x="52105" y="71728"/>
                </a:cubicBezTo>
                <a:cubicBezTo>
                  <a:pt x="52061" y="73146"/>
                  <a:pt x="52106" y="74979"/>
                  <a:pt x="52848" y="76580"/>
                </a:cubicBezTo>
                <a:cubicBezTo>
                  <a:pt x="53566" y="78128"/>
                  <a:pt x="54796" y="79146"/>
                  <a:pt x="56352" y="79503"/>
                </a:cubicBezTo>
                <a:cubicBezTo>
                  <a:pt x="56271" y="79544"/>
                  <a:pt x="56189" y="79586"/>
                  <a:pt x="56105" y="79623"/>
                </a:cubicBezTo>
                <a:lnTo>
                  <a:pt x="56104" y="79623"/>
                </a:lnTo>
                <a:cubicBezTo>
                  <a:pt x="55920" y="79618"/>
                  <a:pt x="55737" y="79603"/>
                  <a:pt x="55555" y="79578"/>
                </a:cubicBezTo>
                <a:cubicBezTo>
                  <a:pt x="53827" y="79331"/>
                  <a:pt x="52495" y="78279"/>
                  <a:pt x="51802" y="76616"/>
                </a:cubicBezTo>
                <a:cubicBezTo>
                  <a:pt x="51162" y="75078"/>
                  <a:pt x="51190" y="73330"/>
                  <a:pt x="51285" y="71979"/>
                </a:cubicBezTo>
                <a:cubicBezTo>
                  <a:pt x="51597" y="67557"/>
                  <a:pt x="52952" y="63169"/>
                  <a:pt x="55211" y="59201"/>
                </a:cubicBezTo>
                <a:close/>
                <a:moveTo>
                  <a:pt x="54286" y="60378"/>
                </a:moveTo>
                <a:lnTo>
                  <a:pt x="54286" y="60378"/>
                </a:lnTo>
                <a:cubicBezTo>
                  <a:pt x="52430" y="64027"/>
                  <a:pt x="51315" y="67982"/>
                  <a:pt x="51032" y="71961"/>
                </a:cubicBezTo>
                <a:cubicBezTo>
                  <a:pt x="50937" y="73340"/>
                  <a:pt x="50909" y="75125"/>
                  <a:pt x="51569" y="76713"/>
                </a:cubicBezTo>
                <a:cubicBezTo>
                  <a:pt x="52298" y="78463"/>
                  <a:pt x="53700" y="79569"/>
                  <a:pt x="55519" y="79830"/>
                </a:cubicBezTo>
                <a:cubicBezTo>
                  <a:pt x="55535" y="79831"/>
                  <a:pt x="55550" y="79831"/>
                  <a:pt x="55565" y="79834"/>
                </a:cubicBezTo>
                <a:cubicBezTo>
                  <a:pt x="55539" y="79844"/>
                  <a:pt x="55511" y="79853"/>
                  <a:pt x="55484" y="79862"/>
                </a:cubicBezTo>
                <a:cubicBezTo>
                  <a:pt x="55329" y="79876"/>
                  <a:pt x="55174" y="79882"/>
                  <a:pt x="55020" y="79882"/>
                </a:cubicBezTo>
                <a:cubicBezTo>
                  <a:pt x="54697" y="79882"/>
                  <a:pt x="54375" y="79853"/>
                  <a:pt x="54056" y="79796"/>
                </a:cubicBezTo>
                <a:cubicBezTo>
                  <a:pt x="52385" y="79484"/>
                  <a:pt x="51131" y="78407"/>
                  <a:pt x="50526" y="76759"/>
                </a:cubicBezTo>
                <a:cubicBezTo>
                  <a:pt x="49968" y="75235"/>
                  <a:pt x="50063" y="73533"/>
                  <a:pt x="50213" y="72222"/>
                </a:cubicBezTo>
                <a:cubicBezTo>
                  <a:pt x="50679" y="68096"/>
                  <a:pt x="52080" y="64038"/>
                  <a:pt x="54286" y="60378"/>
                </a:cubicBezTo>
                <a:close/>
                <a:moveTo>
                  <a:pt x="53339" y="61531"/>
                </a:moveTo>
                <a:lnTo>
                  <a:pt x="53339" y="61531"/>
                </a:lnTo>
                <a:cubicBezTo>
                  <a:pt x="51535" y="64876"/>
                  <a:pt x="50377" y="68508"/>
                  <a:pt x="49960" y="72194"/>
                </a:cubicBezTo>
                <a:cubicBezTo>
                  <a:pt x="49809" y="73533"/>
                  <a:pt x="49710" y="75272"/>
                  <a:pt x="50289" y="76846"/>
                </a:cubicBezTo>
                <a:cubicBezTo>
                  <a:pt x="50926" y="78582"/>
                  <a:pt x="52248" y="79717"/>
                  <a:pt x="54010" y="80044"/>
                </a:cubicBezTo>
                <a:cubicBezTo>
                  <a:pt x="54140" y="80069"/>
                  <a:pt x="54271" y="80087"/>
                  <a:pt x="54402" y="80103"/>
                </a:cubicBezTo>
                <a:cubicBezTo>
                  <a:pt x="54180" y="80131"/>
                  <a:pt x="53957" y="80145"/>
                  <a:pt x="53734" y="80145"/>
                </a:cubicBezTo>
                <a:cubicBezTo>
                  <a:pt x="53339" y="80145"/>
                  <a:pt x="52945" y="80101"/>
                  <a:pt x="52558" y="80013"/>
                </a:cubicBezTo>
                <a:cubicBezTo>
                  <a:pt x="50944" y="79639"/>
                  <a:pt x="49769" y="78534"/>
                  <a:pt x="49249" y="76901"/>
                </a:cubicBezTo>
                <a:cubicBezTo>
                  <a:pt x="48769" y="75392"/>
                  <a:pt x="48939" y="73738"/>
                  <a:pt x="49139" y="72465"/>
                </a:cubicBezTo>
                <a:cubicBezTo>
                  <a:pt x="49746" y="68628"/>
                  <a:pt x="51188" y="64891"/>
                  <a:pt x="53339" y="61531"/>
                </a:cubicBezTo>
                <a:close/>
                <a:moveTo>
                  <a:pt x="11393" y="67388"/>
                </a:moveTo>
                <a:cubicBezTo>
                  <a:pt x="12183" y="68833"/>
                  <a:pt x="13035" y="70258"/>
                  <a:pt x="13876" y="71663"/>
                </a:cubicBezTo>
                <a:cubicBezTo>
                  <a:pt x="14653" y="72961"/>
                  <a:pt x="15388" y="74187"/>
                  <a:pt x="16071" y="75425"/>
                </a:cubicBezTo>
                <a:cubicBezTo>
                  <a:pt x="16719" y="76597"/>
                  <a:pt x="17525" y="77827"/>
                  <a:pt x="18380" y="79128"/>
                </a:cubicBezTo>
                <a:cubicBezTo>
                  <a:pt x="18690" y="79600"/>
                  <a:pt x="19006" y="80083"/>
                  <a:pt x="19321" y="80572"/>
                </a:cubicBezTo>
                <a:cubicBezTo>
                  <a:pt x="19248" y="80472"/>
                  <a:pt x="19176" y="80370"/>
                  <a:pt x="19105" y="80271"/>
                </a:cubicBezTo>
                <a:lnTo>
                  <a:pt x="19105" y="80270"/>
                </a:lnTo>
                <a:cubicBezTo>
                  <a:pt x="18177" y="78974"/>
                  <a:pt x="17303" y="77748"/>
                  <a:pt x="16594" y="76580"/>
                </a:cubicBezTo>
                <a:cubicBezTo>
                  <a:pt x="15840" y="75335"/>
                  <a:pt x="15036" y="74106"/>
                  <a:pt x="14184" y="72805"/>
                </a:cubicBezTo>
                <a:cubicBezTo>
                  <a:pt x="13106" y="71157"/>
                  <a:pt x="12012" y="69485"/>
                  <a:pt x="11024" y="67777"/>
                </a:cubicBezTo>
                <a:cubicBezTo>
                  <a:pt x="11153" y="67652"/>
                  <a:pt x="11273" y="67519"/>
                  <a:pt x="11393" y="67388"/>
                </a:cubicBezTo>
                <a:close/>
                <a:moveTo>
                  <a:pt x="10832" y="67948"/>
                </a:moveTo>
                <a:cubicBezTo>
                  <a:pt x="11816" y="69647"/>
                  <a:pt x="12901" y="71308"/>
                  <a:pt x="13973" y="72945"/>
                </a:cubicBezTo>
                <a:cubicBezTo>
                  <a:pt x="14823" y="74244"/>
                  <a:pt x="15627" y="75471"/>
                  <a:pt x="16378" y="76713"/>
                </a:cubicBezTo>
                <a:cubicBezTo>
                  <a:pt x="17093" y="77889"/>
                  <a:pt x="17969" y="79117"/>
                  <a:pt x="18900" y="80418"/>
                </a:cubicBezTo>
                <a:cubicBezTo>
                  <a:pt x="19250" y="80908"/>
                  <a:pt x="19608" y="81411"/>
                  <a:pt x="19964" y="81919"/>
                </a:cubicBezTo>
                <a:cubicBezTo>
                  <a:pt x="19984" y="81973"/>
                  <a:pt x="20006" y="82027"/>
                  <a:pt x="20026" y="82081"/>
                </a:cubicBezTo>
                <a:lnTo>
                  <a:pt x="19617" y="81552"/>
                </a:lnTo>
                <a:cubicBezTo>
                  <a:pt x="18616" y="80256"/>
                  <a:pt x="17668" y="79034"/>
                  <a:pt x="16897" y="77861"/>
                </a:cubicBezTo>
                <a:cubicBezTo>
                  <a:pt x="16073" y="76611"/>
                  <a:pt x="15200" y="75380"/>
                  <a:pt x="14274" y="74078"/>
                </a:cubicBezTo>
                <a:cubicBezTo>
                  <a:pt x="12941" y="72199"/>
                  <a:pt x="11588" y="70288"/>
                  <a:pt x="10393" y="68320"/>
                </a:cubicBezTo>
                <a:cubicBezTo>
                  <a:pt x="10424" y="68297"/>
                  <a:pt x="10455" y="68275"/>
                  <a:pt x="10484" y="68252"/>
                </a:cubicBezTo>
                <a:cubicBezTo>
                  <a:pt x="10605" y="68156"/>
                  <a:pt x="10716" y="68050"/>
                  <a:pt x="10832" y="67948"/>
                </a:cubicBezTo>
                <a:close/>
                <a:moveTo>
                  <a:pt x="10190" y="68472"/>
                </a:moveTo>
                <a:cubicBezTo>
                  <a:pt x="11386" y="70440"/>
                  <a:pt x="12736" y="72348"/>
                  <a:pt x="14066" y="74224"/>
                </a:cubicBezTo>
                <a:cubicBezTo>
                  <a:pt x="14990" y="75525"/>
                  <a:pt x="15863" y="76753"/>
                  <a:pt x="16682" y="78000"/>
                </a:cubicBezTo>
                <a:cubicBezTo>
                  <a:pt x="17460" y="79180"/>
                  <a:pt x="18410" y="80407"/>
                  <a:pt x="19415" y="81706"/>
                </a:cubicBezTo>
                <a:cubicBezTo>
                  <a:pt x="19708" y="82086"/>
                  <a:pt x="20006" y="82471"/>
                  <a:pt x="20305" y="82862"/>
                </a:cubicBezTo>
                <a:cubicBezTo>
                  <a:pt x="20338" y="82959"/>
                  <a:pt x="20365" y="83056"/>
                  <a:pt x="20396" y="83155"/>
                </a:cubicBezTo>
                <a:cubicBezTo>
                  <a:pt x="20307" y="83047"/>
                  <a:pt x="20217" y="82939"/>
                  <a:pt x="20128" y="82832"/>
                </a:cubicBezTo>
                <a:cubicBezTo>
                  <a:pt x="19051" y="81538"/>
                  <a:pt x="18034" y="80316"/>
                  <a:pt x="17196" y="79140"/>
                </a:cubicBezTo>
                <a:cubicBezTo>
                  <a:pt x="16304" y="77886"/>
                  <a:pt x="15362" y="76655"/>
                  <a:pt x="14363" y="75349"/>
                </a:cubicBezTo>
                <a:cubicBezTo>
                  <a:pt x="12737" y="73225"/>
                  <a:pt x="11085" y="71058"/>
                  <a:pt x="9668" y="68804"/>
                </a:cubicBezTo>
                <a:cubicBezTo>
                  <a:pt x="9846" y="68704"/>
                  <a:pt x="10020" y="68594"/>
                  <a:pt x="10190" y="68472"/>
                </a:cubicBezTo>
                <a:close/>
                <a:moveTo>
                  <a:pt x="20754" y="83453"/>
                </a:moveTo>
                <a:cubicBezTo>
                  <a:pt x="20854" y="83587"/>
                  <a:pt x="20955" y="83721"/>
                  <a:pt x="21055" y="83855"/>
                </a:cubicBezTo>
                <a:cubicBezTo>
                  <a:pt x="21078" y="83915"/>
                  <a:pt x="21104" y="83977"/>
                  <a:pt x="21128" y="84037"/>
                </a:cubicBezTo>
                <a:cubicBezTo>
                  <a:pt x="21019" y="83906"/>
                  <a:pt x="20911" y="83777"/>
                  <a:pt x="20805" y="83647"/>
                </a:cubicBezTo>
                <a:cubicBezTo>
                  <a:pt x="20788" y="83582"/>
                  <a:pt x="20773" y="83519"/>
                  <a:pt x="20754" y="83453"/>
                </a:cubicBezTo>
                <a:close/>
                <a:moveTo>
                  <a:pt x="9446" y="68928"/>
                </a:moveTo>
                <a:cubicBezTo>
                  <a:pt x="10870" y="71196"/>
                  <a:pt x="12530" y="73371"/>
                  <a:pt x="14163" y="75505"/>
                </a:cubicBezTo>
                <a:cubicBezTo>
                  <a:pt x="15159" y="76807"/>
                  <a:pt x="16101" y="78039"/>
                  <a:pt x="16991" y="79288"/>
                </a:cubicBezTo>
                <a:cubicBezTo>
                  <a:pt x="17833" y="80472"/>
                  <a:pt x="18853" y="81698"/>
                  <a:pt x="19933" y="82996"/>
                </a:cubicBezTo>
                <a:cubicBezTo>
                  <a:pt x="20145" y="83249"/>
                  <a:pt x="20359" y="83507"/>
                  <a:pt x="20574" y="83766"/>
                </a:cubicBezTo>
                <a:cubicBezTo>
                  <a:pt x="20608" y="83894"/>
                  <a:pt x="20643" y="84023"/>
                  <a:pt x="20674" y="84152"/>
                </a:cubicBezTo>
                <a:lnTo>
                  <a:pt x="20641" y="84114"/>
                </a:lnTo>
                <a:cubicBezTo>
                  <a:pt x="19489" y="82823"/>
                  <a:pt x="18400" y="81601"/>
                  <a:pt x="17499" y="80421"/>
                </a:cubicBezTo>
                <a:cubicBezTo>
                  <a:pt x="16539" y="79163"/>
                  <a:pt x="15525" y="77930"/>
                  <a:pt x="14454" y="76624"/>
                </a:cubicBezTo>
                <a:cubicBezTo>
                  <a:pt x="12492" y="74231"/>
                  <a:pt x="10489" y="71787"/>
                  <a:pt x="8835" y="69207"/>
                </a:cubicBezTo>
                <a:cubicBezTo>
                  <a:pt x="9045" y="69125"/>
                  <a:pt x="9249" y="69033"/>
                  <a:pt x="9446" y="68928"/>
                </a:cubicBezTo>
                <a:close/>
                <a:moveTo>
                  <a:pt x="21612" y="84619"/>
                </a:moveTo>
                <a:lnTo>
                  <a:pt x="21612" y="84619"/>
                </a:lnTo>
                <a:cubicBezTo>
                  <a:pt x="21638" y="84658"/>
                  <a:pt x="21666" y="84695"/>
                  <a:pt x="21694" y="84733"/>
                </a:cubicBezTo>
                <a:cubicBezTo>
                  <a:pt x="21669" y="84702"/>
                  <a:pt x="21644" y="84671"/>
                  <a:pt x="21620" y="84641"/>
                </a:cubicBezTo>
                <a:cubicBezTo>
                  <a:pt x="21617" y="84634"/>
                  <a:pt x="21614" y="84627"/>
                  <a:pt x="21612" y="84619"/>
                </a:cubicBezTo>
                <a:close/>
                <a:moveTo>
                  <a:pt x="20947" y="84218"/>
                </a:moveTo>
                <a:lnTo>
                  <a:pt x="20947" y="84218"/>
                </a:lnTo>
                <a:cubicBezTo>
                  <a:pt x="21097" y="84401"/>
                  <a:pt x="21246" y="84584"/>
                  <a:pt x="21396" y="84769"/>
                </a:cubicBezTo>
                <a:cubicBezTo>
                  <a:pt x="21430" y="84871"/>
                  <a:pt x="21459" y="84971"/>
                  <a:pt x="21492" y="85073"/>
                </a:cubicBezTo>
                <a:cubicBezTo>
                  <a:pt x="21331" y="84892"/>
                  <a:pt x="21172" y="84712"/>
                  <a:pt x="21013" y="84533"/>
                </a:cubicBezTo>
                <a:cubicBezTo>
                  <a:pt x="20993" y="84428"/>
                  <a:pt x="20972" y="84324"/>
                  <a:pt x="20947" y="84218"/>
                </a:cubicBezTo>
                <a:close/>
                <a:moveTo>
                  <a:pt x="8591" y="69295"/>
                </a:moveTo>
                <a:cubicBezTo>
                  <a:pt x="10258" y="71904"/>
                  <a:pt x="12277" y="74371"/>
                  <a:pt x="14258" y="76784"/>
                </a:cubicBezTo>
                <a:cubicBezTo>
                  <a:pt x="15329" y="78088"/>
                  <a:pt x="16340" y="79321"/>
                  <a:pt x="17296" y="80575"/>
                </a:cubicBezTo>
                <a:cubicBezTo>
                  <a:pt x="18204" y="81763"/>
                  <a:pt x="19296" y="82987"/>
                  <a:pt x="20452" y="84284"/>
                </a:cubicBezTo>
                <a:cubicBezTo>
                  <a:pt x="20560" y="84405"/>
                  <a:pt x="20671" y="84528"/>
                  <a:pt x="20780" y="84651"/>
                </a:cubicBezTo>
                <a:cubicBezTo>
                  <a:pt x="20807" y="84793"/>
                  <a:pt x="20830" y="84935"/>
                  <a:pt x="20850" y="85077"/>
                </a:cubicBezTo>
                <a:cubicBezTo>
                  <a:pt x="19734" y="83903"/>
                  <a:pt x="18685" y="82788"/>
                  <a:pt x="17801" y="81701"/>
                </a:cubicBezTo>
                <a:cubicBezTo>
                  <a:pt x="16772" y="80439"/>
                  <a:pt x="15689" y="79203"/>
                  <a:pt x="14544" y="77895"/>
                </a:cubicBezTo>
                <a:cubicBezTo>
                  <a:pt x="12188" y="75203"/>
                  <a:pt x="9775" y="72447"/>
                  <a:pt x="7875" y="69483"/>
                </a:cubicBezTo>
                <a:cubicBezTo>
                  <a:pt x="8118" y="69435"/>
                  <a:pt x="8357" y="69373"/>
                  <a:pt x="8591" y="69295"/>
                </a:cubicBezTo>
                <a:close/>
                <a:moveTo>
                  <a:pt x="21833" y="85315"/>
                </a:moveTo>
                <a:lnTo>
                  <a:pt x="21833" y="85315"/>
                </a:lnTo>
                <a:cubicBezTo>
                  <a:pt x="21942" y="85452"/>
                  <a:pt x="22050" y="85590"/>
                  <a:pt x="22157" y="85728"/>
                </a:cubicBezTo>
                <a:cubicBezTo>
                  <a:pt x="22184" y="85793"/>
                  <a:pt x="22211" y="85858"/>
                  <a:pt x="22237" y="85923"/>
                </a:cubicBezTo>
                <a:cubicBezTo>
                  <a:pt x="22121" y="85790"/>
                  <a:pt x="22005" y="85657"/>
                  <a:pt x="21891" y="85526"/>
                </a:cubicBezTo>
                <a:cubicBezTo>
                  <a:pt x="21871" y="85455"/>
                  <a:pt x="21853" y="85384"/>
                  <a:pt x="21833" y="85315"/>
                </a:cubicBezTo>
                <a:close/>
                <a:moveTo>
                  <a:pt x="21097" y="85008"/>
                </a:moveTo>
                <a:lnTo>
                  <a:pt x="21097" y="85008"/>
                </a:lnTo>
                <a:cubicBezTo>
                  <a:pt x="21285" y="85219"/>
                  <a:pt x="21472" y="85432"/>
                  <a:pt x="21660" y="85647"/>
                </a:cubicBezTo>
                <a:cubicBezTo>
                  <a:pt x="21695" y="85776"/>
                  <a:pt x="21731" y="85906"/>
                  <a:pt x="21760" y="86035"/>
                </a:cubicBezTo>
                <a:cubicBezTo>
                  <a:pt x="21556" y="85821"/>
                  <a:pt x="21354" y="85608"/>
                  <a:pt x="21154" y="85397"/>
                </a:cubicBezTo>
                <a:lnTo>
                  <a:pt x="21152" y="85395"/>
                </a:lnTo>
                <a:cubicBezTo>
                  <a:pt x="21138" y="85267"/>
                  <a:pt x="21117" y="85137"/>
                  <a:pt x="21097" y="85008"/>
                </a:cubicBezTo>
                <a:close/>
                <a:moveTo>
                  <a:pt x="22700" y="86437"/>
                </a:moveTo>
                <a:lnTo>
                  <a:pt x="22700" y="86437"/>
                </a:lnTo>
                <a:cubicBezTo>
                  <a:pt x="22757" y="86512"/>
                  <a:pt x="22814" y="86588"/>
                  <a:pt x="22871" y="86663"/>
                </a:cubicBezTo>
                <a:cubicBezTo>
                  <a:pt x="22819" y="86603"/>
                  <a:pt x="22768" y="86541"/>
                  <a:pt x="22717" y="86481"/>
                </a:cubicBezTo>
                <a:cubicBezTo>
                  <a:pt x="22711" y="86467"/>
                  <a:pt x="22704" y="86452"/>
                  <a:pt x="22700" y="86437"/>
                </a:cubicBezTo>
                <a:close/>
                <a:moveTo>
                  <a:pt x="22029" y="86069"/>
                </a:moveTo>
                <a:lnTo>
                  <a:pt x="22029" y="86069"/>
                </a:lnTo>
                <a:cubicBezTo>
                  <a:pt x="22184" y="86248"/>
                  <a:pt x="22339" y="86430"/>
                  <a:pt x="22493" y="86611"/>
                </a:cubicBezTo>
                <a:cubicBezTo>
                  <a:pt x="22530" y="86716"/>
                  <a:pt x="22564" y="86821"/>
                  <a:pt x="22596" y="86924"/>
                </a:cubicBezTo>
                <a:cubicBezTo>
                  <a:pt x="22427" y="86745"/>
                  <a:pt x="22258" y="86565"/>
                  <a:pt x="22090" y="86386"/>
                </a:cubicBezTo>
                <a:cubicBezTo>
                  <a:pt x="22070" y="86279"/>
                  <a:pt x="22052" y="86174"/>
                  <a:pt x="22029" y="86069"/>
                </a:cubicBezTo>
                <a:close/>
                <a:moveTo>
                  <a:pt x="22920" y="87120"/>
                </a:moveTo>
                <a:lnTo>
                  <a:pt x="22920" y="87120"/>
                </a:lnTo>
                <a:cubicBezTo>
                  <a:pt x="23038" y="87262"/>
                  <a:pt x="23155" y="87404"/>
                  <a:pt x="23271" y="87546"/>
                </a:cubicBezTo>
                <a:cubicBezTo>
                  <a:pt x="23300" y="87614"/>
                  <a:pt x="23326" y="87682"/>
                  <a:pt x="23352" y="87748"/>
                </a:cubicBezTo>
                <a:cubicBezTo>
                  <a:pt x="23232" y="87615"/>
                  <a:pt x="23110" y="87483"/>
                  <a:pt x="22990" y="87350"/>
                </a:cubicBezTo>
                <a:cubicBezTo>
                  <a:pt x="22970" y="87273"/>
                  <a:pt x="22944" y="87196"/>
                  <a:pt x="22920" y="87120"/>
                </a:cubicBezTo>
                <a:close/>
                <a:moveTo>
                  <a:pt x="23801" y="88211"/>
                </a:moveTo>
                <a:lnTo>
                  <a:pt x="23801" y="88211"/>
                </a:lnTo>
                <a:cubicBezTo>
                  <a:pt x="23863" y="88291"/>
                  <a:pt x="23926" y="88373"/>
                  <a:pt x="23988" y="88453"/>
                </a:cubicBezTo>
                <a:lnTo>
                  <a:pt x="23996" y="88469"/>
                </a:lnTo>
                <a:cubicBezTo>
                  <a:pt x="23937" y="88402"/>
                  <a:pt x="23879" y="88336"/>
                  <a:pt x="23821" y="88271"/>
                </a:cubicBezTo>
                <a:cubicBezTo>
                  <a:pt x="23814" y="88251"/>
                  <a:pt x="23808" y="88231"/>
                  <a:pt x="23801" y="88211"/>
                </a:cubicBezTo>
                <a:close/>
                <a:moveTo>
                  <a:pt x="38509" y="1"/>
                </a:moveTo>
                <a:cubicBezTo>
                  <a:pt x="29397" y="1"/>
                  <a:pt x="19537" y="2751"/>
                  <a:pt x="14100" y="10585"/>
                </a:cubicBezTo>
                <a:cubicBezTo>
                  <a:pt x="7234" y="20482"/>
                  <a:pt x="4432" y="33780"/>
                  <a:pt x="2758" y="44261"/>
                </a:cubicBezTo>
                <a:lnTo>
                  <a:pt x="696" y="57171"/>
                </a:lnTo>
                <a:cubicBezTo>
                  <a:pt x="354" y="59311"/>
                  <a:pt x="0" y="61523"/>
                  <a:pt x="383" y="63714"/>
                </a:cubicBezTo>
                <a:cubicBezTo>
                  <a:pt x="815" y="66183"/>
                  <a:pt x="2549" y="68330"/>
                  <a:pt x="4802" y="69187"/>
                </a:cubicBezTo>
                <a:cubicBezTo>
                  <a:pt x="5490" y="69448"/>
                  <a:pt x="6185" y="69577"/>
                  <a:pt x="6870" y="69577"/>
                </a:cubicBezTo>
                <a:cubicBezTo>
                  <a:pt x="7115" y="69577"/>
                  <a:pt x="7359" y="69561"/>
                  <a:pt x="7601" y="69528"/>
                </a:cubicBezTo>
                <a:cubicBezTo>
                  <a:pt x="9519" y="72541"/>
                  <a:pt x="11964" y="75335"/>
                  <a:pt x="14351" y="78062"/>
                </a:cubicBezTo>
                <a:cubicBezTo>
                  <a:pt x="15494" y="79368"/>
                  <a:pt x="16576" y="80603"/>
                  <a:pt x="17602" y="81862"/>
                </a:cubicBezTo>
                <a:cubicBezTo>
                  <a:pt x="18557" y="83033"/>
                  <a:pt x="19697" y="84235"/>
                  <a:pt x="20905" y="85506"/>
                </a:cubicBezTo>
                <a:cubicBezTo>
                  <a:pt x="20945" y="85866"/>
                  <a:pt x="20962" y="86227"/>
                  <a:pt x="20958" y="86588"/>
                </a:cubicBezTo>
                <a:cubicBezTo>
                  <a:pt x="20861" y="91068"/>
                  <a:pt x="15818" y="98860"/>
                  <a:pt x="12483" y="104017"/>
                </a:cubicBezTo>
                <a:cubicBezTo>
                  <a:pt x="11788" y="105089"/>
                  <a:pt x="11188" y="106016"/>
                  <a:pt x="10705" y="106802"/>
                </a:cubicBezTo>
                <a:lnTo>
                  <a:pt x="10921" y="106934"/>
                </a:lnTo>
                <a:cubicBezTo>
                  <a:pt x="11402" y="106152"/>
                  <a:pt x="12003" y="105226"/>
                  <a:pt x="12695" y="104155"/>
                </a:cubicBezTo>
                <a:cubicBezTo>
                  <a:pt x="16047" y="98974"/>
                  <a:pt x="21112" y="91146"/>
                  <a:pt x="21211" y="86594"/>
                </a:cubicBezTo>
                <a:cubicBezTo>
                  <a:pt x="21217" y="86332"/>
                  <a:pt x="21206" y="86068"/>
                  <a:pt x="21186" y="85801"/>
                </a:cubicBezTo>
                <a:lnTo>
                  <a:pt x="21186" y="85801"/>
                </a:lnTo>
                <a:cubicBezTo>
                  <a:pt x="21407" y="86034"/>
                  <a:pt x="21630" y="86270"/>
                  <a:pt x="21854" y="86506"/>
                </a:cubicBezTo>
                <a:cubicBezTo>
                  <a:pt x="21945" y="86994"/>
                  <a:pt x="22004" y="87477"/>
                  <a:pt x="22015" y="87952"/>
                </a:cubicBezTo>
                <a:cubicBezTo>
                  <a:pt x="22117" y="92462"/>
                  <a:pt x="17852" y="99655"/>
                  <a:pt x="14738" y="104907"/>
                </a:cubicBezTo>
                <a:cubicBezTo>
                  <a:pt x="14061" y="106050"/>
                  <a:pt x="13421" y="107132"/>
                  <a:pt x="12921" y="108028"/>
                </a:cubicBezTo>
                <a:lnTo>
                  <a:pt x="13143" y="108152"/>
                </a:lnTo>
                <a:cubicBezTo>
                  <a:pt x="13640" y="107258"/>
                  <a:pt x="14280" y="106178"/>
                  <a:pt x="14957" y="105036"/>
                </a:cubicBezTo>
                <a:cubicBezTo>
                  <a:pt x="18086" y="99758"/>
                  <a:pt x="22371" y="92528"/>
                  <a:pt x="22269" y="87947"/>
                </a:cubicBezTo>
                <a:cubicBezTo>
                  <a:pt x="22258" y="87575"/>
                  <a:pt x="22225" y="87206"/>
                  <a:pt x="22167" y="86841"/>
                </a:cubicBezTo>
                <a:lnTo>
                  <a:pt x="22167" y="86841"/>
                </a:lnTo>
                <a:cubicBezTo>
                  <a:pt x="22365" y="87049"/>
                  <a:pt x="22561" y="87260"/>
                  <a:pt x="22757" y="87473"/>
                </a:cubicBezTo>
                <a:cubicBezTo>
                  <a:pt x="22922" y="88094"/>
                  <a:pt x="23033" y="88708"/>
                  <a:pt x="23073" y="89316"/>
                </a:cubicBezTo>
                <a:cubicBezTo>
                  <a:pt x="23369" y="93915"/>
                  <a:pt x="19603" y="100903"/>
                  <a:pt x="16854" y="106007"/>
                </a:cubicBezTo>
                <a:cubicBezTo>
                  <a:pt x="16218" y="107184"/>
                  <a:pt x="15619" y="108298"/>
                  <a:pt x="15136" y="109253"/>
                </a:cubicBezTo>
                <a:lnTo>
                  <a:pt x="15363" y="109367"/>
                </a:lnTo>
                <a:cubicBezTo>
                  <a:pt x="15843" y="108415"/>
                  <a:pt x="16442" y="107304"/>
                  <a:pt x="17076" y="106127"/>
                </a:cubicBezTo>
                <a:cubicBezTo>
                  <a:pt x="19841" y="100997"/>
                  <a:pt x="23627" y="93972"/>
                  <a:pt x="23325" y="89300"/>
                </a:cubicBezTo>
                <a:cubicBezTo>
                  <a:pt x="23291" y="88816"/>
                  <a:pt x="23218" y="88336"/>
                  <a:pt x="23110" y="87862"/>
                </a:cubicBezTo>
                <a:lnTo>
                  <a:pt x="23110" y="87862"/>
                </a:lnTo>
                <a:cubicBezTo>
                  <a:pt x="23274" y="88041"/>
                  <a:pt x="23434" y="88222"/>
                  <a:pt x="23595" y="88402"/>
                </a:cubicBezTo>
                <a:cubicBezTo>
                  <a:pt x="23860" y="89166"/>
                  <a:pt x="24050" y="89927"/>
                  <a:pt x="24130" y="90678"/>
                </a:cubicBezTo>
                <a:cubicBezTo>
                  <a:pt x="24627" y="95427"/>
                  <a:pt x="21431" y="102011"/>
                  <a:pt x="18866" y="107301"/>
                </a:cubicBezTo>
                <a:cubicBezTo>
                  <a:pt x="18313" y="108440"/>
                  <a:pt x="17790" y="109517"/>
                  <a:pt x="17354" y="110480"/>
                </a:cubicBezTo>
                <a:lnTo>
                  <a:pt x="17585" y="110585"/>
                </a:lnTo>
                <a:cubicBezTo>
                  <a:pt x="18020" y="109625"/>
                  <a:pt x="18542" y="108550"/>
                  <a:pt x="19094" y="107412"/>
                </a:cubicBezTo>
                <a:cubicBezTo>
                  <a:pt x="21675" y="102094"/>
                  <a:pt x="24888" y="95473"/>
                  <a:pt x="24382" y="90653"/>
                </a:cubicBezTo>
                <a:cubicBezTo>
                  <a:pt x="24321" y="90066"/>
                  <a:pt x="24192" y="89476"/>
                  <a:pt x="24017" y="88884"/>
                </a:cubicBezTo>
                <a:lnTo>
                  <a:pt x="24017" y="88884"/>
                </a:lnTo>
                <a:cubicBezTo>
                  <a:pt x="24141" y="89027"/>
                  <a:pt x="24264" y="89171"/>
                  <a:pt x="24386" y="89316"/>
                </a:cubicBezTo>
                <a:cubicBezTo>
                  <a:pt x="24775" y="90224"/>
                  <a:pt x="25057" y="91136"/>
                  <a:pt x="25187" y="92042"/>
                </a:cubicBezTo>
                <a:cubicBezTo>
                  <a:pt x="25900" y="97012"/>
                  <a:pt x="23070" y="103558"/>
                  <a:pt x="20797" y="108818"/>
                </a:cubicBezTo>
                <a:cubicBezTo>
                  <a:pt x="20356" y="109840"/>
                  <a:pt x="19939" y="110805"/>
                  <a:pt x="19571" y="111706"/>
                </a:cubicBezTo>
                <a:lnTo>
                  <a:pt x="19805" y="111802"/>
                </a:lnTo>
                <a:cubicBezTo>
                  <a:pt x="20174" y="110903"/>
                  <a:pt x="20591" y="109940"/>
                  <a:pt x="21030" y="108920"/>
                </a:cubicBezTo>
                <a:cubicBezTo>
                  <a:pt x="23317" y="103629"/>
                  <a:pt x="26161" y="97046"/>
                  <a:pt x="25438" y="92007"/>
                </a:cubicBezTo>
                <a:cubicBezTo>
                  <a:pt x="25341" y="91321"/>
                  <a:pt x="25158" y="90635"/>
                  <a:pt x="24911" y="89950"/>
                </a:cubicBezTo>
                <a:lnTo>
                  <a:pt x="24911" y="89950"/>
                </a:lnTo>
                <a:cubicBezTo>
                  <a:pt x="24977" y="90032"/>
                  <a:pt x="25043" y="90115"/>
                  <a:pt x="25108" y="90198"/>
                </a:cubicBezTo>
                <a:cubicBezTo>
                  <a:pt x="25648" y="91260"/>
                  <a:pt x="26054" y="92334"/>
                  <a:pt x="26247" y="93404"/>
                </a:cubicBezTo>
                <a:cubicBezTo>
                  <a:pt x="27197" y="98693"/>
                  <a:pt x="24681" y="105308"/>
                  <a:pt x="22660" y="110622"/>
                </a:cubicBezTo>
                <a:cubicBezTo>
                  <a:pt x="22356" y="111418"/>
                  <a:pt x="22063" y="112191"/>
                  <a:pt x="21789" y="112933"/>
                </a:cubicBezTo>
                <a:lnTo>
                  <a:pt x="22027" y="113019"/>
                </a:lnTo>
                <a:cubicBezTo>
                  <a:pt x="22300" y="112279"/>
                  <a:pt x="22593" y="111507"/>
                  <a:pt x="22896" y="110713"/>
                </a:cubicBezTo>
                <a:cubicBezTo>
                  <a:pt x="24929" y="105368"/>
                  <a:pt x="27461" y="98718"/>
                  <a:pt x="26497" y="93360"/>
                </a:cubicBezTo>
                <a:cubicBezTo>
                  <a:pt x="26367" y="92636"/>
                  <a:pt x="26142" y="91914"/>
                  <a:pt x="25849" y="91196"/>
                </a:cubicBezTo>
                <a:lnTo>
                  <a:pt x="25849" y="91196"/>
                </a:lnTo>
                <a:cubicBezTo>
                  <a:pt x="26526" y="92371"/>
                  <a:pt x="27046" y="93565"/>
                  <a:pt x="27305" y="94767"/>
                </a:cubicBezTo>
                <a:cubicBezTo>
                  <a:pt x="28546" y="100533"/>
                  <a:pt x="26360" y="107090"/>
                  <a:pt x="24432" y="112874"/>
                </a:cubicBezTo>
                <a:cubicBezTo>
                  <a:pt x="24289" y="113308"/>
                  <a:pt x="24147" y="113735"/>
                  <a:pt x="24007" y="114158"/>
                </a:cubicBezTo>
                <a:lnTo>
                  <a:pt x="24247" y="114237"/>
                </a:lnTo>
                <a:cubicBezTo>
                  <a:pt x="24388" y="113816"/>
                  <a:pt x="24530" y="113388"/>
                  <a:pt x="24673" y="112955"/>
                </a:cubicBezTo>
                <a:cubicBezTo>
                  <a:pt x="26611" y="107139"/>
                  <a:pt x="28808" y="100547"/>
                  <a:pt x="27554" y="94713"/>
                </a:cubicBezTo>
                <a:cubicBezTo>
                  <a:pt x="27418" y="94082"/>
                  <a:pt x="27207" y="93452"/>
                  <a:pt x="26946" y="92829"/>
                </a:cubicBezTo>
                <a:lnTo>
                  <a:pt x="26946" y="92829"/>
                </a:lnTo>
                <a:cubicBezTo>
                  <a:pt x="27588" y="93910"/>
                  <a:pt x="28086" y="95012"/>
                  <a:pt x="28364" y="96129"/>
                </a:cubicBezTo>
                <a:cubicBezTo>
                  <a:pt x="29984" y="102639"/>
                  <a:pt x="27899" y="109705"/>
                  <a:pt x="26225" y="115383"/>
                </a:cubicBezTo>
                <a:lnTo>
                  <a:pt x="26468" y="115456"/>
                </a:lnTo>
                <a:cubicBezTo>
                  <a:pt x="28152" y="109747"/>
                  <a:pt x="30246" y="102643"/>
                  <a:pt x="28611" y="96066"/>
                </a:cubicBezTo>
                <a:cubicBezTo>
                  <a:pt x="28171" y="94298"/>
                  <a:pt x="27196" y="92570"/>
                  <a:pt x="25974" y="90908"/>
                </a:cubicBezTo>
                <a:cubicBezTo>
                  <a:pt x="25634" y="90334"/>
                  <a:pt x="25264" y="89765"/>
                  <a:pt x="24861" y="89201"/>
                </a:cubicBezTo>
                <a:cubicBezTo>
                  <a:pt x="24520" y="88611"/>
                  <a:pt x="24142" y="88026"/>
                  <a:pt x="23743" y="87446"/>
                </a:cubicBezTo>
                <a:cubicBezTo>
                  <a:pt x="23399" y="86836"/>
                  <a:pt x="23022" y="86231"/>
                  <a:pt x="22623" y="85633"/>
                </a:cubicBezTo>
                <a:cubicBezTo>
                  <a:pt x="22280" y="85006"/>
                  <a:pt x="21907" y="84385"/>
                  <a:pt x="21513" y="83770"/>
                </a:cubicBezTo>
                <a:cubicBezTo>
                  <a:pt x="21172" y="83122"/>
                  <a:pt x="20802" y="82477"/>
                  <a:pt x="20416" y="81843"/>
                </a:cubicBezTo>
                <a:cubicBezTo>
                  <a:pt x="20075" y="81168"/>
                  <a:pt x="19710" y="80498"/>
                  <a:pt x="19333" y="79839"/>
                </a:cubicBezTo>
                <a:cubicBezTo>
                  <a:pt x="18778" y="78674"/>
                  <a:pt x="18160" y="77526"/>
                  <a:pt x="17568" y="76429"/>
                </a:cubicBezTo>
                <a:cubicBezTo>
                  <a:pt x="16868" y="75129"/>
                  <a:pt x="16206" y="73902"/>
                  <a:pt x="15692" y="72745"/>
                </a:cubicBezTo>
                <a:cubicBezTo>
                  <a:pt x="15143" y="71512"/>
                  <a:pt x="14547" y="70288"/>
                  <a:pt x="13916" y="68992"/>
                </a:cubicBezTo>
                <a:cubicBezTo>
                  <a:pt x="13430" y="67996"/>
                  <a:pt x="12941" y="66991"/>
                  <a:pt x="12472" y="65978"/>
                </a:cubicBezTo>
                <a:cubicBezTo>
                  <a:pt x="12955" y="65229"/>
                  <a:pt x="13340" y="64462"/>
                  <a:pt x="13657" y="63779"/>
                </a:cubicBezTo>
                <a:cubicBezTo>
                  <a:pt x="13842" y="63379"/>
                  <a:pt x="14018" y="62973"/>
                  <a:pt x="14187" y="62566"/>
                </a:cubicBezTo>
                <a:cubicBezTo>
                  <a:pt x="14394" y="62142"/>
                  <a:pt x="14593" y="61713"/>
                  <a:pt x="14783" y="61279"/>
                </a:cubicBezTo>
                <a:cubicBezTo>
                  <a:pt x="15002" y="60850"/>
                  <a:pt x="15212" y="60418"/>
                  <a:pt x="15411" y="59980"/>
                </a:cubicBezTo>
                <a:cubicBezTo>
                  <a:pt x="15632" y="59570"/>
                  <a:pt x="15843" y="59155"/>
                  <a:pt x="16047" y="58735"/>
                </a:cubicBezTo>
                <a:cubicBezTo>
                  <a:pt x="16280" y="58323"/>
                  <a:pt x="16502" y="57907"/>
                  <a:pt x="16715" y="57484"/>
                </a:cubicBezTo>
                <a:cubicBezTo>
                  <a:pt x="16951" y="57089"/>
                  <a:pt x="17178" y="56689"/>
                  <a:pt x="17397" y="56282"/>
                </a:cubicBezTo>
                <a:cubicBezTo>
                  <a:pt x="17644" y="55892"/>
                  <a:pt x="17880" y="55492"/>
                  <a:pt x="18110" y="55088"/>
                </a:cubicBezTo>
                <a:cubicBezTo>
                  <a:pt x="20163" y="52019"/>
                  <a:pt x="21640" y="48513"/>
                  <a:pt x="22424" y="44796"/>
                </a:cubicBezTo>
                <a:cubicBezTo>
                  <a:pt x="22680" y="43587"/>
                  <a:pt x="22899" y="42166"/>
                  <a:pt x="22595" y="40810"/>
                </a:cubicBezTo>
                <a:cubicBezTo>
                  <a:pt x="22266" y="39339"/>
                  <a:pt x="21317" y="38174"/>
                  <a:pt x="20118" y="37770"/>
                </a:cubicBezTo>
                <a:cubicBezTo>
                  <a:pt x="19740" y="37642"/>
                  <a:pt x="19371" y="37583"/>
                  <a:pt x="19010" y="37583"/>
                </a:cubicBezTo>
                <a:cubicBezTo>
                  <a:pt x="18499" y="37583"/>
                  <a:pt x="18007" y="37702"/>
                  <a:pt x="17534" y="37910"/>
                </a:cubicBezTo>
                <a:cubicBezTo>
                  <a:pt x="16837" y="38108"/>
                  <a:pt x="16139" y="38301"/>
                  <a:pt x="15442" y="38491"/>
                </a:cubicBezTo>
                <a:cubicBezTo>
                  <a:pt x="14734" y="38682"/>
                  <a:pt x="14024" y="38872"/>
                  <a:pt x="13314" y="39057"/>
                </a:cubicBezTo>
                <a:cubicBezTo>
                  <a:pt x="12944" y="39095"/>
                  <a:pt x="12581" y="39188"/>
                  <a:pt x="12239" y="39333"/>
                </a:cubicBezTo>
                <a:cubicBezTo>
                  <a:pt x="12203" y="39336"/>
                  <a:pt x="12168" y="39342"/>
                  <a:pt x="12132" y="39347"/>
                </a:cubicBezTo>
                <a:cubicBezTo>
                  <a:pt x="15733" y="31401"/>
                  <a:pt x="20819" y="21571"/>
                  <a:pt x="28336" y="15259"/>
                </a:cubicBezTo>
                <a:cubicBezTo>
                  <a:pt x="32040" y="12149"/>
                  <a:pt x="36669" y="10945"/>
                  <a:pt x="41372" y="10945"/>
                </a:cubicBezTo>
                <a:cubicBezTo>
                  <a:pt x="46140" y="10945"/>
                  <a:pt x="50983" y="12183"/>
                  <a:pt x="55013" y="13926"/>
                </a:cubicBezTo>
                <a:lnTo>
                  <a:pt x="56468" y="14589"/>
                </a:lnTo>
                <a:cubicBezTo>
                  <a:pt x="64329" y="18372"/>
                  <a:pt x="72783" y="25883"/>
                  <a:pt x="72936" y="35622"/>
                </a:cubicBezTo>
                <a:cubicBezTo>
                  <a:pt x="72954" y="36840"/>
                  <a:pt x="72906" y="38065"/>
                  <a:pt x="72804" y="39290"/>
                </a:cubicBezTo>
                <a:cubicBezTo>
                  <a:pt x="72729" y="40154"/>
                  <a:pt x="72629" y="41016"/>
                  <a:pt x="72505" y="41880"/>
                </a:cubicBezTo>
                <a:cubicBezTo>
                  <a:pt x="72491" y="41979"/>
                  <a:pt x="72479" y="42076"/>
                  <a:pt x="72463" y="42175"/>
                </a:cubicBezTo>
                <a:cubicBezTo>
                  <a:pt x="72463" y="42180"/>
                  <a:pt x="72462" y="42184"/>
                  <a:pt x="72460" y="42187"/>
                </a:cubicBezTo>
                <a:cubicBezTo>
                  <a:pt x="71859" y="46154"/>
                  <a:pt x="70738" y="50095"/>
                  <a:pt x="69407" y="53827"/>
                </a:cubicBezTo>
                <a:cubicBezTo>
                  <a:pt x="69086" y="51286"/>
                  <a:pt x="68128" y="49064"/>
                  <a:pt x="65801" y="48433"/>
                </a:cubicBezTo>
                <a:cubicBezTo>
                  <a:pt x="65479" y="48346"/>
                  <a:pt x="65144" y="48303"/>
                  <a:pt x="64803" y="48303"/>
                </a:cubicBezTo>
                <a:cubicBezTo>
                  <a:pt x="63598" y="48303"/>
                  <a:pt x="62325" y="48837"/>
                  <a:pt x="61302" y="49808"/>
                </a:cubicBezTo>
                <a:cubicBezTo>
                  <a:pt x="60649" y="50427"/>
                  <a:pt x="60140" y="51166"/>
                  <a:pt x="59719" y="51931"/>
                </a:cubicBezTo>
                <a:cubicBezTo>
                  <a:pt x="59461" y="52280"/>
                  <a:pt x="59225" y="52644"/>
                  <a:pt x="59011" y="53022"/>
                </a:cubicBezTo>
                <a:cubicBezTo>
                  <a:pt x="58739" y="53386"/>
                  <a:pt x="58489" y="53767"/>
                  <a:pt x="58262" y="54162"/>
                </a:cubicBezTo>
                <a:cubicBezTo>
                  <a:pt x="57992" y="54517"/>
                  <a:pt x="57742" y="54887"/>
                  <a:pt x="57514" y="55271"/>
                </a:cubicBezTo>
                <a:cubicBezTo>
                  <a:pt x="57230" y="55640"/>
                  <a:pt x="56965" y="56023"/>
                  <a:pt x="56721" y="56421"/>
                </a:cubicBezTo>
                <a:cubicBezTo>
                  <a:pt x="56422" y="56799"/>
                  <a:pt x="56152" y="57188"/>
                  <a:pt x="55903" y="57569"/>
                </a:cubicBezTo>
                <a:cubicBezTo>
                  <a:pt x="55613" y="57928"/>
                  <a:pt x="55346" y="58294"/>
                  <a:pt x="55103" y="58647"/>
                </a:cubicBezTo>
                <a:cubicBezTo>
                  <a:pt x="55083" y="58675"/>
                  <a:pt x="55064" y="58704"/>
                  <a:pt x="55045" y="58732"/>
                </a:cubicBezTo>
                <a:cubicBezTo>
                  <a:pt x="54848" y="58968"/>
                  <a:pt x="54663" y="59206"/>
                  <a:pt x="54487" y="59437"/>
                </a:cubicBezTo>
                <a:cubicBezTo>
                  <a:pt x="51557" y="63302"/>
                  <a:pt x="49621" y="67794"/>
                  <a:pt x="48888" y="72427"/>
                </a:cubicBezTo>
                <a:cubicBezTo>
                  <a:pt x="48682" y="73726"/>
                  <a:pt x="48511" y="75419"/>
                  <a:pt x="49006" y="76980"/>
                </a:cubicBezTo>
                <a:cubicBezTo>
                  <a:pt x="49554" y="78700"/>
                  <a:pt x="50795" y="79865"/>
                  <a:pt x="52501" y="80260"/>
                </a:cubicBezTo>
                <a:cubicBezTo>
                  <a:pt x="52903" y="80354"/>
                  <a:pt x="53314" y="80399"/>
                  <a:pt x="53727" y="80399"/>
                </a:cubicBezTo>
                <a:cubicBezTo>
                  <a:pt x="54335" y="80399"/>
                  <a:pt x="54947" y="80301"/>
                  <a:pt x="55535" y="80114"/>
                </a:cubicBezTo>
                <a:cubicBezTo>
                  <a:pt x="56372" y="79942"/>
                  <a:pt x="57212" y="79779"/>
                  <a:pt x="58053" y="79623"/>
                </a:cubicBezTo>
                <a:cubicBezTo>
                  <a:pt x="58480" y="79591"/>
                  <a:pt x="58903" y="79514"/>
                  <a:pt x="59313" y="79395"/>
                </a:cubicBezTo>
                <a:cubicBezTo>
                  <a:pt x="59756" y="79364"/>
                  <a:pt x="60193" y="79287"/>
                  <a:pt x="60620" y="79165"/>
                </a:cubicBezTo>
                <a:cubicBezTo>
                  <a:pt x="61469" y="79015"/>
                  <a:pt x="62319" y="78873"/>
                  <a:pt x="63170" y="78741"/>
                </a:cubicBezTo>
                <a:cubicBezTo>
                  <a:pt x="65539" y="78608"/>
                  <a:pt x="67816" y="77142"/>
                  <a:pt x="68995" y="74976"/>
                </a:cubicBezTo>
                <a:cubicBezTo>
                  <a:pt x="70060" y="73021"/>
                  <a:pt x="70431" y="70811"/>
                  <a:pt x="70791" y="68675"/>
                </a:cubicBezTo>
                <a:lnTo>
                  <a:pt x="72963" y="55784"/>
                </a:lnTo>
                <a:cubicBezTo>
                  <a:pt x="74727" y="45316"/>
                  <a:pt x="76322" y="31821"/>
                  <a:pt x="72979" y="20249"/>
                </a:cubicBezTo>
                <a:cubicBezTo>
                  <a:pt x="69682" y="8836"/>
                  <a:pt x="57357" y="2707"/>
                  <a:pt x="46920" y="777"/>
                </a:cubicBezTo>
                <a:lnTo>
                  <a:pt x="45012" y="464"/>
                </a:lnTo>
                <a:cubicBezTo>
                  <a:pt x="42941" y="167"/>
                  <a:pt x="40747" y="1"/>
                  <a:pt x="385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" name="Google Shape;507;p22"/>
          <p:cNvGrpSpPr/>
          <p:nvPr/>
        </p:nvGrpSpPr>
        <p:grpSpPr>
          <a:xfrm>
            <a:off x="6680699" y="-735587"/>
            <a:ext cx="1580400" cy="990525"/>
            <a:chOff x="6568974" y="369225"/>
            <a:chExt cx="1580400" cy="990525"/>
          </a:xfrm>
        </p:grpSpPr>
        <p:cxnSp>
          <p:nvCxnSpPr>
            <p:cNvPr id="508" name="Google Shape;508;p22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2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2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2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2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2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2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2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2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2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2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2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0" name="Google Shape;520;p22"/>
          <p:cNvGrpSpPr/>
          <p:nvPr/>
        </p:nvGrpSpPr>
        <p:grpSpPr>
          <a:xfrm rot="5400000">
            <a:off x="1371724" y="5033788"/>
            <a:ext cx="1580400" cy="990525"/>
            <a:chOff x="6568974" y="369225"/>
            <a:chExt cx="1580400" cy="990525"/>
          </a:xfrm>
        </p:grpSpPr>
        <p:cxnSp>
          <p:nvCxnSpPr>
            <p:cNvPr id="521" name="Google Shape;521;p22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2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2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2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22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22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22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22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22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22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22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22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TWO_COLUMNS_1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24"/>
          <p:cNvPicPr preferRelativeResize="0"/>
          <p:nvPr/>
        </p:nvPicPr>
        <p:blipFill rotWithShape="1">
          <a:blip r:embed="rId2">
            <a:alphaModFix/>
          </a:blip>
          <a:srcRect r="6976"/>
          <a:stretch/>
        </p:blipFill>
        <p:spPr>
          <a:xfrm rot="10800000" flipH="1">
            <a:off x="0" y="-1"/>
            <a:ext cx="9142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4"/>
          <p:cNvSpPr txBox="1">
            <a:spLocks noGrp="1"/>
          </p:cNvSpPr>
          <p:nvPr>
            <p:ph type="title"/>
          </p:nvPr>
        </p:nvSpPr>
        <p:spPr>
          <a:xfrm>
            <a:off x="720000" y="11485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24"/>
          <p:cNvSpPr txBox="1">
            <a:spLocks noGrp="1"/>
          </p:cNvSpPr>
          <p:nvPr>
            <p:ph type="subTitle" idx="1"/>
          </p:nvPr>
        </p:nvSpPr>
        <p:spPr>
          <a:xfrm>
            <a:off x="1644150" y="1904888"/>
            <a:ext cx="58557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9" name="Google Shape;569;p24"/>
          <p:cNvGrpSpPr/>
          <p:nvPr/>
        </p:nvGrpSpPr>
        <p:grpSpPr>
          <a:xfrm>
            <a:off x="8150471" y="3966776"/>
            <a:ext cx="1580400" cy="990525"/>
            <a:chOff x="6568974" y="369225"/>
            <a:chExt cx="1580400" cy="990525"/>
          </a:xfrm>
        </p:grpSpPr>
        <p:cxnSp>
          <p:nvCxnSpPr>
            <p:cNvPr id="570" name="Google Shape;570;p24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4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4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4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4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4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24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24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24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4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4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4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4"/>
          <p:cNvSpPr/>
          <p:nvPr/>
        </p:nvSpPr>
        <p:spPr>
          <a:xfrm>
            <a:off x="8192875" y="3728675"/>
            <a:ext cx="475800" cy="4758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4"/>
          <p:cNvGrpSpPr/>
          <p:nvPr/>
        </p:nvGrpSpPr>
        <p:grpSpPr>
          <a:xfrm rot="5400000">
            <a:off x="-572226" y="834438"/>
            <a:ext cx="1580400" cy="990525"/>
            <a:chOff x="6568974" y="369225"/>
            <a:chExt cx="1580400" cy="990525"/>
          </a:xfrm>
        </p:grpSpPr>
        <p:cxnSp>
          <p:nvCxnSpPr>
            <p:cNvPr id="584" name="Google Shape;584;p24"/>
            <p:cNvCxnSpPr/>
            <p:nvPr/>
          </p:nvCxnSpPr>
          <p:spPr>
            <a:xfrm>
              <a:off x="6568974" y="36922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4"/>
            <p:cNvCxnSpPr/>
            <p:nvPr/>
          </p:nvCxnSpPr>
          <p:spPr>
            <a:xfrm>
              <a:off x="6568974" y="459273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4"/>
            <p:cNvCxnSpPr/>
            <p:nvPr/>
          </p:nvCxnSpPr>
          <p:spPr>
            <a:xfrm>
              <a:off x="6568974" y="639368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4"/>
            <p:cNvCxnSpPr/>
            <p:nvPr/>
          </p:nvCxnSpPr>
          <p:spPr>
            <a:xfrm>
              <a:off x="6568974" y="819464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24"/>
            <p:cNvCxnSpPr/>
            <p:nvPr/>
          </p:nvCxnSpPr>
          <p:spPr>
            <a:xfrm>
              <a:off x="6568974" y="999559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24"/>
            <p:cNvCxnSpPr/>
            <p:nvPr/>
          </p:nvCxnSpPr>
          <p:spPr>
            <a:xfrm>
              <a:off x="6568974" y="1179655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24"/>
            <p:cNvCxnSpPr/>
            <p:nvPr/>
          </p:nvCxnSpPr>
          <p:spPr>
            <a:xfrm>
              <a:off x="6568974" y="54932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24"/>
            <p:cNvCxnSpPr/>
            <p:nvPr/>
          </p:nvCxnSpPr>
          <p:spPr>
            <a:xfrm>
              <a:off x="6568974" y="729416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24"/>
            <p:cNvCxnSpPr/>
            <p:nvPr/>
          </p:nvCxnSpPr>
          <p:spPr>
            <a:xfrm>
              <a:off x="6568974" y="909511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24"/>
            <p:cNvCxnSpPr/>
            <p:nvPr/>
          </p:nvCxnSpPr>
          <p:spPr>
            <a:xfrm>
              <a:off x="6568974" y="1269702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24"/>
            <p:cNvCxnSpPr/>
            <p:nvPr/>
          </p:nvCxnSpPr>
          <p:spPr>
            <a:xfrm>
              <a:off x="6568974" y="1359750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24"/>
            <p:cNvCxnSpPr/>
            <p:nvPr/>
          </p:nvCxnSpPr>
          <p:spPr>
            <a:xfrm>
              <a:off x="6568974" y="1089607"/>
              <a:ext cx="158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yne ExtraBold"/>
              <a:buNone/>
              <a:defRPr sz="22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7" r:id="rId4"/>
    <p:sldLayoutId id="2147483658" r:id="rId5"/>
    <p:sldLayoutId id="2147483662" r:id="rId6"/>
    <p:sldLayoutId id="2147483664" r:id="rId7"/>
    <p:sldLayoutId id="2147483668" r:id="rId8"/>
    <p:sldLayoutId id="2147483670" r:id="rId9"/>
    <p:sldLayoutId id="2147483672" r:id="rId10"/>
    <p:sldLayoutId id="2147483673" r:id="rId11"/>
    <p:sldLayoutId id="2147483675" r:id="rId12"/>
    <p:sldLayoutId id="2147483678" r:id="rId13"/>
    <p:sldLayoutId id="214748367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seAZEnIvauugvhOWkBAK8Xahs114faaDDewcjsdMRuc/cop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ctrTitle"/>
          </p:nvPr>
        </p:nvSpPr>
        <p:spPr>
          <a:xfrm>
            <a:off x="713225" y="1567750"/>
            <a:ext cx="7717500" cy="21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PROJECT 5- COLLABORATIVE PROJECT </a:t>
            </a:r>
            <a:r>
              <a:rPr lang="en" sz="5700" i="1" dirty="0"/>
              <a:t>HOUSE </a:t>
            </a:r>
            <a:endParaRPr sz="5700" dirty="0"/>
          </a:p>
        </p:txBody>
      </p:sp>
      <p:sp>
        <p:nvSpPr>
          <p:cNvPr id="838" name="Google Shape;838;p37"/>
          <p:cNvSpPr txBox="1">
            <a:spLocks noGrp="1"/>
          </p:cNvSpPr>
          <p:nvPr>
            <p:ph type="subTitle" idx="1"/>
          </p:nvPr>
        </p:nvSpPr>
        <p:spPr>
          <a:xfrm>
            <a:off x="800100" y="3926075"/>
            <a:ext cx="608781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WILL WALK THROUGH HOW I AM GOING TO COMPLETE THIS PROJECT TO A GOOD STANDARD…</a:t>
            </a:r>
            <a:endParaRPr dirty="0"/>
          </a:p>
        </p:txBody>
      </p:sp>
      <p:sp>
        <p:nvSpPr>
          <p:cNvPr id="839" name="Google Shape;839;p37"/>
          <p:cNvSpPr/>
          <p:nvPr/>
        </p:nvSpPr>
        <p:spPr>
          <a:xfrm>
            <a:off x="3817600" y="782700"/>
            <a:ext cx="475800" cy="4758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6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TIMELINE ALWAYS WORKS</a:t>
            </a:r>
            <a:endParaRPr/>
          </a:p>
        </p:txBody>
      </p:sp>
      <p:sp>
        <p:nvSpPr>
          <p:cNvPr id="1228" name="Google Shape;1228;p60"/>
          <p:cNvSpPr/>
          <p:nvPr/>
        </p:nvSpPr>
        <p:spPr>
          <a:xfrm flipH="1">
            <a:off x="1364425" y="2620823"/>
            <a:ext cx="655800" cy="478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rPr>
              <a:t>1</a:t>
            </a:r>
            <a:endParaRPr sz="1800">
              <a:solidFill>
                <a:schemeClr val="dk1"/>
              </a:solidFill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29" name="Google Shape;1229;p60"/>
          <p:cNvSpPr/>
          <p:nvPr/>
        </p:nvSpPr>
        <p:spPr>
          <a:xfrm flipH="1">
            <a:off x="2804240" y="2620818"/>
            <a:ext cx="655800" cy="478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rPr>
              <a:t>2</a:t>
            </a:r>
            <a:endParaRPr sz="1800">
              <a:solidFill>
                <a:schemeClr val="dk1"/>
              </a:solidFill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30" name="Google Shape;1230;p60"/>
          <p:cNvSpPr/>
          <p:nvPr/>
        </p:nvSpPr>
        <p:spPr>
          <a:xfrm flipH="1">
            <a:off x="4244075" y="2620817"/>
            <a:ext cx="655800" cy="478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rPr>
              <a:t>3</a:t>
            </a:r>
            <a:endParaRPr sz="1800">
              <a:solidFill>
                <a:schemeClr val="dk1"/>
              </a:solidFill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31" name="Google Shape;1231;p60"/>
          <p:cNvSpPr/>
          <p:nvPr/>
        </p:nvSpPr>
        <p:spPr>
          <a:xfrm flipH="1">
            <a:off x="5683903" y="2636548"/>
            <a:ext cx="655800" cy="478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rPr>
              <a:t>4</a:t>
            </a:r>
            <a:endParaRPr sz="1800">
              <a:solidFill>
                <a:schemeClr val="dk1"/>
              </a:solidFill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32" name="Google Shape;1232;p60"/>
          <p:cNvSpPr/>
          <p:nvPr/>
        </p:nvSpPr>
        <p:spPr>
          <a:xfrm flipH="1">
            <a:off x="7123725" y="2620823"/>
            <a:ext cx="655800" cy="478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yne ExtraBold"/>
                <a:ea typeface="Syne ExtraBold"/>
                <a:cs typeface="Syne ExtraBold"/>
                <a:sym typeface="Syne ExtraBold"/>
              </a:rPr>
              <a:t>5</a:t>
            </a:r>
            <a:endParaRPr sz="1800">
              <a:solidFill>
                <a:schemeClr val="dk1"/>
              </a:solidFill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cxnSp>
        <p:nvCxnSpPr>
          <p:cNvPr id="1233" name="Google Shape;1233;p60"/>
          <p:cNvCxnSpPr>
            <a:stCxn id="1228" idx="4"/>
            <a:endCxn id="1229" idx="0"/>
          </p:cNvCxnSpPr>
          <p:nvPr/>
        </p:nvCxnSpPr>
        <p:spPr>
          <a:xfrm rot="-5400000">
            <a:off x="2173075" y="2140073"/>
            <a:ext cx="478200" cy="1439700"/>
          </a:xfrm>
          <a:prstGeom prst="curvedConnector5">
            <a:avLst>
              <a:gd name="adj1" fmla="val -13363"/>
              <a:gd name="adj2" fmla="val 50004"/>
              <a:gd name="adj3" fmla="val 11202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4" name="Google Shape;1234;p60"/>
          <p:cNvSpPr txBox="1">
            <a:spLocks noGrp="1"/>
          </p:cNvSpPr>
          <p:nvPr>
            <p:ph type="subTitle" idx="4294967295"/>
          </p:nvPr>
        </p:nvSpPr>
        <p:spPr>
          <a:xfrm>
            <a:off x="3630898" y="3943099"/>
            <a:ext cx="1882200" cy="6609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MASTER THE TRACK READY FOR FINAL RELEASE</a:t>
            </a:r>
            <a:endParaRPr dirty="0"/>
          </a:p>
        </p:txBody>
      </p:sp>
      <p:sp>
        <p:nvSpPr>
          <p:cNvPr id="1235" name="Google Shape;1235;p60"/>
          <p:cNvSpPr txBox="1">
            <a:spLocks noGrp="1"/>
          </p:cNvSpPr>
          <p:nvPr>
            <p:ph type="subTitle" idx="4294967295"/>
          </p:nvPr>
        </p:nvSpPr>
        <p:spPr>
          <a:xfrm>
            <a:off x="713225" y="3943111"/>
            <a:ext cx="1882200" cy="6609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 WITH THE PRODUCTION PROCESS.</a:t>
            </a:r>
            <a:endParaRPr dirty="0"/>
          </a:p>
        </p:txBody>
      </p:sp>
      <p:sp>
        <p:nvSpPr>
          <p:cNvPr id="1236" name="Google Shape;1236;p60"/>
          <p:cNvSpPr txBox="1">
            <a:spLocks noGrp="1"/>
          </p:cNvSpPr>
          <p:nvPr>
            <p:ph type="subTitle" idx="4294967295"/>
          </p:nvPr>
        </p:nvSpPr>
        <p:spPr>
          <a:xfrm>
            <a:off x="6548575" y="3943099"/>
            <a:ext cx="1882200" cy="6609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PROMOTE THE TRACK</a:t>
            </a:r>
            <a:endParaRPr dirty="0"/>
          </a:p>
        </p:txBody>
      </p:sp>
      <p:sp>
        <p:nvSpPr>
          <p:cNvPr id="1237" name="Google Shape;1237;p60"/>
          <p:cNvSpPr txBox="1">
            <a:spLocks noGrp="1"/>
          </p:cNvSpPr>
          <p:nvPr>
            <p:ph type="subTitle" idx="4294967295"/>
          </p:nvPr>
        </p:nvSpPr>
        <p:spPr>
          <a:xfrm>
            <a:off x="2191100" y="1216943"/>
            <a:ext cx="1882200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Syne ExtraBold"/>
                <a:ea typeface="Syne ExtraBold"/>
                <a:cs typeface="Syne ExtraBold"/>
                <a:sym typeface="Syne ExtraBold"/>
              </a:rPr>
              <a:t>MIX </a:t>
            </a:r>
            <a:endParaRPr sz="1800" dirty="0"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38" name="Google Shape;1238;p60"/>
          <p:cNvSpPr txBox="1">
            <a:spLocks noGrp="1"/>
          </p:cNvSpPr>
          <p:nvPr>
            <p:ph type="subTitle" idx="4294967295"/>
          </p:nvPr>
        </p:nvSpPr>
        <p:spPr>
          <a:xfrm>
            <a:off x="2191100" y="1689602"/>
            <a:ext cx="1882200" cy="6609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MIX THE TRACK READY FOR MASTER</a:t>
            </a:r>
            <a:endParaRPr dirty="0"/>
          </a:p>
        </p:txBody>
      </p:sp>
      <p:sp>
        <p:nvSpPr>
          <p:cNvPr id="1239" name="Google Shape;1239;p60"/>
          <p:cNvSpPr txBox="1">
            <a:spLocks noGrp="1"/>
          </p:cNvSpPr>
          <p:nvPr>
            <p:ph type="subTitle" idx="4294967295"/>
          </p:nvPr>
        </p:nvSpPr>
        <p:spPr>
          <a:xfrm>
            <a:off x="388484" y="3470430"/>
            <a:ext cx="2917673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Syne ExtraBold"/>
                <a:ea typeface="Syne ExtraBold"/>
                <a:cs typeface="Syne ExtraBold"/>
                <a:sym typeface="Syne ExtraBold"/>
              </a:rPr>
              <a:t>PRODUCTION</a:t>
            </a:r>
            <a:endParaRPr sz="1800" dirty="0"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ubTitle" idx="4294967295"/>
          </p:nvPr>
        </p:nvSpPr>
        <p:spPr>
          <a:xfrm>
            <a:off x="5070700" y="1689576"/>
            <a:ext cx="1882200" cy="817375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RELEASE THE TRACK ON ALL STREAMING PLATFORMS</a:t>
            </a:r>
            <a:endParaRPr dirty="0"/>
          </a:p>
        </p:txBody>
      </p:sp>
      <p:sp>
        <p:nvSpPr>
          <p:cNvPr id="1241" name="Google Shape;1241;p60"/>
          <p:cNvSpPr txBox="1">
            <a:spLocks noGrp="1"/>
          </p:cNvSpPr>
          <p:nvPr>
            <p:ph type="subTitle" idx="4294967295"/>
          </p:nvPr>
        </p:nvSpPr>
        <p:spPr>
          <a:xfrm>
            <a:off x="6433558" y="3470430"/>
            <a:ext cx="2321958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Syne ExtraBold"/>
                <a:ea typeface="Syne ExtraBold"/>
                <a:cs typeface="Syne ExtraBold"/>
                <a:sym typeface="Syne ExtraBold"/>
              </a:rPr>
              <a:t>PROMOTE</a:t>
            </a:r>
            <a:endParaRPr sz="1800" dirty="0"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42" name="Google Shape;1242;p60"/>
          <p:cNvSpPr txBox="1">
            <a:spLocks noGrp="1"/>
          </p:cNvSpPr>
          <p:nvPr>
            <p:ph type="subTitle" idx="4294967295"/>
          </p:nvPr>
        </p:nvSpPr>
        <p:spPr>
          <a:xfrm>
            <a:off x="3630902" y="3470430"/>
            <a:ext cx="1882200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Syne ExtraBold"/>
                <a:ea typeface="Syne ExtraBold"/>
                <a:cs typeface="Syne ExtraBold"/>
                <a:sym typeface="Syne ExtraBold"/>
              </a:rPr>
              <a:t>MASTER</a:t>
            </a:r>
            <a:endParaRPr sz="1800" dirty="0"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43" name="Google Shape;1243;p60"/>
          <p:cNvSpPr txBox="1">
            <a:spLocks noGrp="1"/>
          </p:cNvSpPr>
          <p:nvPr>
            <p:ph type="subTitle" idx="4294967295"/>
          </p:nvPr>
        </p:nvSpPr>
        <p:spPr>
          <a:xfrm>
            <a:off x="4985163" y="1216908"/>
            <a:ext cx="2053023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Syne ExtraBold"/>
                <a:ea typeface="Syne ExtraBold"/>
                <a:cs typeface="Syne ExtraBold"/>
                <a:sym typeface="Syne ExtraBold"/>
              </a:rPr>
              <a:t>RELEASE</a:t>
            </a:r>
            <a:endParaRPr sz="1800" dirty="0"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cxnSp>
        <p:nvCxnSpPr>
          <p:cNvPr id="1244" name="Google Shape;1244;p60"/>
          <p:cNvCxnSpPr>
            <a:stCxn id="1229" idx="4"/>
            <a:endCxn id="1230" idx="0"/>
          </p:cNvCxnSpPr>
          <p:nvPr/>
        </p:nvCxnSpPr>
        <p:spPr>
          <a:xfrm rot="-5400000">
            <a:off x="3612890" y="2140068"/>
            <a:ext cx="478200" cy="1439700"/>
          </a:xfrm>
          <a:prstGeom prst="curvedConnector5">
            <a:avLst>
              <a:gd name="adj1" fmla="val -11404"/>
              <a:gd name="adj2" fmla="val 50005"/>
              <a:gd name="adj3" fmla="val 11202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5" name="Google Shape;1245;p60"/>
          <p:cNvCxnSpPr>
            <a:stCxn id="1230" idx="4"/>
            <a:endCxn id="1231" idx="0"/>
          </p:cNvCxnSpPr>
          <p:nvPr/>
        </p:nvCxnSpPr>
        <p:spPr>
          <a:xfrm rot="-5400000">
            <a:off x="5060525" y="2147867"/>
            <a:ext cx="462600" cy="1439700"/>
          </a:xfrm>
          <a:prstGeom prst="curvedConnector5">
            <a:avLst>
              <a:gd name="adj1" fmla="val -13815"/>
              <a:gd name="adj2" fmla="val 50004"/>
              <a:gd name="adj3" fmla="val 1158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6" name="Google Shape;1246;p60"/>
          <p:cNvCxnSpPr>
            <a:stCxn id="1231" idx="4"/>
            <a:endCxn id="1232" idx="0"/>
          </p:cNvCxnSpPr>
          <p:nvPr/>
        </p:nvCxnSpPr>
        <p:spPr>
          <a:xfrm rot="-5400000">
            <a:off x="6484753" y="2147998"/>
            <a:ext cx="493800" cy="1439700"/>
          </a:xfrm>
          <a:prstGeom prst="curvedConnector5">
            <a:avLst>
              <a:gd name="adj1" fmla="val -9756"/>
              <a:gd name="adj2" fmla="val 50004"/>
              <a:gd name="adj3" fmla="val 10977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6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MY METHOD’S OF PROMOTION</a:t>
            </a:r>
            <a:endParaRPr dirty="0"/>
          </a:p>
        </p:txBody>
      </p:sp>
      <p:graphicFrame>
        <p:nvGraphicFramePr>
          <p:cNvPr id="1276" name="Google Shape;1276;p62"/>
          <p:cNvGraphicFramePr/>
          <p:nvPr>
            <p:extLst>
              <p:ext uri="{D42A27DB-BD31-4B8C-83A1-F6EECF244321}">
                <p14:modId xmlns:p14="http://schemas.microsoft.com/office/powerpoint/2010/main" val="1960445347"/>
              </p:ext>
            </p:extLst>
          </p:nvPr>
        </p:nvGraphicFramePr>
        <p:xfrm>
          <a:off x="925525" y="1473213"/>
          <a:ext cx="7292925" cy="3416935"/>
        </p:xfrm>
        <a:graphic>
          <a:graphicData uri="http://schemas.openxmlformats.org/drawingml/2006/table">
            <a:tbl>
              <a:tblPr>
                <a:noFill/>
                <a:tableStyleId>{AA13AEF6-DB83-41D5-8BD1-ECF50E3942B8}</a:tableStyleId>
              </a:tblPr>
              <a:tblGrid>
                <a:gridCol w="198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Syne ExtraBold"/>
                          <a:ea typeface="Syne ExtraBold"/>
                          <a:cs typeface="Syne ExtraBold"/>
                          <a:sym typeface="Syne ExtraBold"/>
                        </a:rPr>
                        <a:t>METHOD</a:t>
                      </a:r>
                      <a:endParaRPr sz="1800" dirty="0">
                        <a:solidFill>
                          <a:schemeClr val="dk1"/>
                        </a:solidFill>
                        <a:latin typeface="Syne ExtraBold"/>
                        <a:ea typeface="Syne ExtraBold"/>
                        <a:cs typeface="Syne ExtraBold"/>
                        <a:sym typeface="Syne ExtraBol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yne ExtraBold"/>
                          <a:ea typeface="Syne ExtraBold"/>
                          <a:cs typeface="Syne ExtraBold"/>
                          <a:sym typeface="Syne ExtraBold"/>
                        </a:rPr>
                        <a:t>Description</a:t>
                      </a:r>
                      <a:endParaRPr sz="1800">
                        <a:solidFill>
                          <a:schemeClr val="dk1"/>
                        </a:solidFill>
                        <a:latin typeface="Syne ExtraBold"/>
                        <a:ea typeface="Syne ExtraBold"/>
                        <a:cs typeface="Syne ExtraBold"/>
                        <a:sym typeface="Syne ExtraBol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Syne ExtraBold"/>
                          <a:ea typeface="Syne ExtraBold"/>
                          <a:cs typeface="Syne ExtraBold"/>
                          <a:sym typeface="Syne ExtraBold"/>
                        </a:rPr>
                        <a:t>SUCCESS</a:t>
                      </a:r>
                      <a:endParaRPr sz="1800" dirty="0">
                        <a:solidFill>
                          <a:schemeClr val="dk1"/>
                        </a:solidFill>
                        <a:latin typeface="Syne ExtraBold"/>
                        <a:ea typeface="Syne ExtraBold"/>
                        <a:cs typeface="Syne ExtraBold"/>
                        <a:sym typeface="Syne ExtraBol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SOCIAL MEDIA</a:t>
                      </a:r>
                      <a:endParaRPr sz="1800"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SOCIAL MEDIA ALLOWS ME TO GET MY MUSIC OUT TO A LOT OF PEOPLE AT LOW COST.</a:t>
                      </a:r>
                      <a:endParaRPr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HIGH</a:t>
                      </a:r>
                      <a:endParaRPr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WOM (WORD OF MOUTH)</a:t>
                      </a:r>
                      <a:endParaRPr sz="1800"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WORD OF MOUTH IS GREAT IF YOU HAVE A SPECIFIC TARGET AUDIENCE</a:t>
                      </a:r>
                      <a:endParaRPr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HIGH-MID</a:t>
                      </a:r>
                      <a:endParaRPr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ALGORITHMS</a:t>
                      </a:r>
                      <a:endParaRPr sz="1800"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TRYING TO GET ON A SPOTIFY MADE PLAYLIST OR ON THE FEATURED PAGE OF A STREAMING PLATFORM. USUALLY DOESN’T WORK OR GETS IGNORED</a:t>
                      </a:r>
                      <a:endParaRPr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LOW</a:t>
                      </a:r>
                      <a:endParaRPr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6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PROMOTION SUC</a:t>
            </a:r>
            <a:r>
              <a:rPr lang="en-GB" dirty="0"/>
              <a:t>C</a:t>
            </a:r>
            <a:r>
              <a:rPr lang="en" dirty="0"/>
              <a:t>ESS GRAPH</a:t>
            </a:r>
            <a:endParaRPr dirty="0"/>
          </a:p>
        </p:txBody>
      </p:sp>
      <p:sp>
        <p:nvSpPr>
          <p:cNvPr id="1282" name="Google Shape;1282;p63"/>
          <p:cNvSpPr txBox="1"/>
          <p:nvPr/>
        </p:nvSpPr>
        <p:spPr>
          <a:xfrm>
            <a:off x="713250" y="4227025"/>
            <a:ext cx="3045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283" name="Google Shape;1283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62" y="1311250"/>
            <a:ext cx="2880475" cy="28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63"/>
          <p:cNvSpPr txBox="1">
            <a:spLocks noGrp="1"/>
          </p:cNvSpPr>
          <p:nvPr>
            <p:ph type="subTitle" idx="4294967295"/>
          </p:nvPr>
        </p:nvSpPr>
        <p:spPr>
          <a:xfrm>
            <a:off x="5385152" y="4245158"/>
            <a:ext cx="2880474" cy="655631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ENDING UP ON A SPOTIFY MADE PLAYLIST OR SOUNDCLOUD FEATURED PAGE</a:t>
            </a:r>
            <a:endParaRPr dirty="0"/>
          </a:p>
        </p:txBody>
      </p:sp>
      <p:sp>
        <p:nvSpPr>
          <p:cNvPr id="1285" name="Google Shape;1285;p63"/>
          <p:cNvSpPr txBox="1">
            <a:spLocks noGrp="1"/>
          </p:cNvSpPr>
          <p:nvPr>
            <p:ph type="subTitle" idx="4294967295"/>
          </p:nvPr>
        </p:nvSpPr>
        <p:spPr>
          <a:xfrm>
            <a:off x="5770325" y="2985653"/>
            <a:ext cx="2660400" cy="728971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RELY HEAVILY ON WORD OF MOUTH TO REACH MY TRAGET AUDIENCE</a:t>
            </a:r>
            <a:endParaRPr dirty="0"/>
          </a:p>
        </p:txBody>
      </p:sp>
      <p:sp>
        <p:nvSpPr>
          <p:cNvPr id="1286" name="Google Shape;1286;p63"/>
          <p:cNvSpPr txBox="1">
            <a:spLocks noGrp="1"/>
          </p:cNvSpPr>
          <p:nvPr>
            <p:ph type="subTitle" idx="4294967295"/>
          </p:nvPr>
        </p:nvSpPr>
        <p:spPr>
          <a:xfrm>
            <a:off x="5359624" y="1311250"/>
            <a:ext cx="3168913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Syne ExtraBold"/>
                <a:ea typeface="Syne ExtraBold"/>
                <a:cs typeface="Syne ExtraBold"/>
                <a:sym typeface="Syne ExtraBold"/>
              </a:rPr>
              <a:t>SOCIAL MEDIA</a:t>
            </a:r>
            <a:endParaRPr sz="1800" dirty="0"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87" name="Google Shape;1287;p63"/>
          <p:cNvSpPr txBox="1">
            <a:spLocks noGrp="1"/>
          </p:cNvSpPr>
          <p:nvPr>
            <p:ph type="subTitle" idx="4294967295"/>
          </p:nvPr>
        </p:nvSpPr>
        <p:spPr>
          <a:xfrm>
            <a:off x="5359625" y="1783900"/>
            <a:ext cx="2660400" cy="4167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 OF MY STREAMS COME FROM SOCIAL MEDIA</a:t>
            </a:r>
            <a:endParaRPr dirty="0"/>
          </a:p>
        </p:txBody>
      </p:sp>
      <p:sp>
        <p:nvSpPr>
          <p:cNvPr id="1288" name="Google Shape;1288;p63"/>
          <p:cNvSpPr txBox="1">
            <a:spLocks noGrp="1"/>
          </p:cNvSpPr>
          <p:nvPr>
            <p:ph type="subTitle" idx="4294967295"/>
          </p:nvPr>
        </p:nvSpPr>
        <p:spPr>
          <a:xfrm>
            <a:off x="5770225" y="2372212"/>
            <a:ext cx="3250583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Syne ExtraBold"/>
                <a:ea typeface="Syne ExtraBold"/>
                <a:cs typeface="Syne ExtraBold"/>
                <a:sym typeface="Syne ExtraBold"/>
              </a:rPr>
              <a:t>WOM ( WORD OF MOUTH)</a:t>
            </a:r>
            <a:endParaRPr sz="1800" dirty="0"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89" name="Google Shape;1289;p63"/>
          <p:cNvSpPr txBox="1">
            <a:spLocks noGrp="1"/>
          </p:cNvSpPr>
          <p:nvPr>
            <p:ph type="subTitle" idx="4294967295"/>
          </p:nvPr>
        </p:nvSpPr>
        <p:spPr>
          <a:xfrm>
            <a:off x="5359624" y="3859458"/>
            <a:ext cx="2880474" cy="3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Syne ExtraBold"/>
                <a:ea typeface="Syne ExtraBold"/>
                <a:cs typeface="Syne ExtraBold"/>
                <a:sym typeface="Syne ExtraBold"/>
              </a:rPr>
              <a:t>ALGORITHMS</a:t>
            </a:r>
            <a:endParaRPr sz="1800" dirty="0">
              <a:latin typeface="Syne ExtraBold"/>
              <a:ea typeface="Syne ExtraBold"/>
              <a:cs typeface="Syne ExtraBold"/>
              <a:sym typeface="Syne ExtraBold"/>
            </a:endParaRPr>
          </a:p>
        </p:txBody>
      </p:sp>
      <p:sp>
        <p:nvSpPr>
          <p:cNvPr id="1290" name="Google Shape;1290;p63"/>
          <p:cNvSpPr/>
          <p:nvPr/>
        </p:nvSpPr>
        <p:spPr>
          <a:xfrm flipH="1">
            <a:off x="3758800" y="1406800"/>
            <a:ext cx="377100" cy="377100"/>
          </a:xfrm>
          <a:prstGeom prst="star8">
            <a:avLst>
              <a:gd name="adj" fmla="val 1234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63"/>
          <p:cNvSpPr txBox="1">
            <a:spLocks noGrp="1"/>
          </p:cNvSpPr>
          <p:nvPr>
            <p:ph type="title" idx="4294967295"/>
          </p:nvPr>
        </p:nvSpPr>
        <p:spPr>
          <a:xfrm>
            <a:off x="4212100" y="1406799"/>
            <a:ext cx="995100" cy="3771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60%</a:t>
            </a:r>
            <a:endParaRPr sz="1400"/>
          </a:p>
        </p:txBody>
      </p:sp>
      <p:sp>
        <p:nvSpPr>
          <p:cNvPr id="1292" name="Google Shape;1292;p63"/>
          <p:cNvSpPr txBox="1">
            <a:spLocks noGrp="1"/>
          </p:cNvSpPr>
          <p:nvPr>
            <p:ph type="title" idx="4294967295"/>
          </p:nvPr>
        </p:nvSpPr>
        <p:spPr>
          <a:xfrm>
            <a:off x="4601275" y="2608549"/>
            <a:ext cx="995100" cy="3771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30%</a:t>
            </a:r>
            <a:endParaRPr sz="1400" dirty="0"/>
          </a:p>
        </p:txBody>
      </p:sp>
      <p:sp>
        <p:nvSpPr>
          <p:cNvPr id="1293" name="Google Shape;1293;p63"/>
          <p:cNvSpPr txBox="1">
            <a:spLocks noGrp="1"/>
          </p:cNvSpPr>
          <p:nvPr>
            <p:ph type="title" idx="4294967295"/>
          </p:nvPr>
        </p:nvSpPr>
        <p:spPr>
          <a:xfrm>
            <a:off x="4212100" y="3810174"/>
            <a:ext cx="995100" cy="3771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10%</a:t>
            </a:r>
            <a:endParaRPr sz="1400" dirty="0"/>
          </a:p>
        </p:txBody>
      </p:sp>
      <p:sp>
        <p:nvSpPr>
          <p:cNvPr id="1294" name="Google Shape;1294;p63"/>
          <p:cNvSpPr/>
          <p:nvPr/>
        </p:nvSpPr>
        <p:spPr>
          <a:xfrm flipH="1">
            <a:off x="3746161" y="3809335"/>
            <a:ext cx="377100" cy="377100"/>
          </a:xfrm>
          <a:prstGeom prst="star8">
            <a:avLst>
              <a:gd name="adj" fmla="val 12349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63"/>
          <p:cNvSpPr/>
          <p:nvPr/>
        </p:nvSpPr>
        <p:spPr>
          <a:xfrm flipH="1">
            <a:off x="4165626" y="2588159"/>
            <a:ext cx="377100" cy="377100"/>
          </a:xfrm>
          <a:prstGeom prst="star8">
            <a:avLst>
              <a:gd name="adj" fmla="val 12349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6" name="Google Shape;1296;p63"/>
          <p:cNvCxnSpPr>
            <a:stCxn id="1291" idx="2"/>
            <a:endCxn id="1287" idx="1"/>
          </p:cNvCxnSpPr>
          <p:nvPr/>
        </p:nvCxnSpPr>
        <p:spPr>
          <a:xfrm rot="-5400000" flipH="1">
            <a:off x="4930450" y="1563099"/>
            <a:ext cx="208500" cy="6501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97" name="Google Shape;1297;p63"/>
          <p:cNvCxnSpPr>
            <a:cxnSpLocks/>
            <a:stCxn id="1292" idx="2"/>
            <a:endCxn id="1285" idx="1"/>
          </p:cNvCxnSpPr>
          <p:nvPr/>
        </p:nvCxnSpPr>
        <p:spPr>
          <a:xfrm rot="16200000" flipH="1">
            <a:off x="5252330" y="2832144"/>
            <a:ext cx="364490" cy="6715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98" name="Google Shape;1298;p63"/>
          <p:cNvCxnSpPr>
            <a:cxnSpLocks/>
            <a:stCxn id="1293" idx="2"/>
            <a:endCxn id="1284" idx="1"/>
          </p:cNvCxnSpPr>
          <p:nvPr/>
        </p:nvCxnSpPr>
        <p:spPr>
          <a:xfrm rot="16200000" flipH="1">
            <a:off x="4854551" y="4042373"/>
            <a:ext cx="385700" cy="675502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67"/>
          <p:cNvSpPr txBox="1">
            <a:spLocks noGrp="1"/>
          </p:cNvSpPr>
          <p:nvPr>
            <p:ph type="title"/>
          </p:nvPr>
        </p:nvSpPr>
        <p:spPr>
          <a:xfrm>
            <a:off x="1068000" y="539500"/>
            <a:ext cx="7008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HOPE THIS EXPLAINS MY AIMS AND MY GOALS FOR THIS PROJECT!</a:t>
            </a:r>
            <a:endParaRPr dirty="0"/>
          </a:p>
        </p:txBody>
      </p:sp>
      <p:sp>
        <p:nvSpPr>
          <p:cNvPr id="1349" name="Google Shape;1349;p67"/>
          <p:cNvSpPr txBox="1">
            <a:spLocks noGrp="1"/>
          </p:cNvSpPr>
          <p:nvPr>
            <p:ph type="subTitle" idx="1"/>
          </p:nvPr>
        </p:nvSpPr>
        <p:spPr>
          <a:xfrm flipV="1">
            <a:off x="9677813" y="3394377"/>
            <a:ext cx="466045" cy="500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0" name="Google Shape;1350;p67"/>
          <p:cNvSpPr txBox="1">
            <a:spLocks noGrp="1"/>
          </p:cNvSpPr>
          <p:nvPr>
            <p:ph type="subTitle" idx="2"/>
          </p:nvPr>
        </p:nvSpPr>
        <p:spPr>
          <a:xfrm flipV="1">
            <a:off x="9627957" y="2526031"/>
            <a:ext cx="565756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1" name="Google Shape;1351;p67"/>
          <p:cNvSpPr txBox="1">
            <a:spLocks noGrp="1"/>
          </p:cNvSpPr>
          <p:nvPr>
            <p:ph type="subTitle" idx="3"/>
          </p:nvPr>
        </p:nvSpPr>
        <p:spPr>
          <a:xfrm>
            <a:off x="9474296" y="3895122"/>
            <a:ext cx="203517" cy="51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2" name="Google Shape;1352;p67"/>
          <p:cNvSpPr txBox="1">
            <a:spLocks noGrp="1"/>
          </p:cNvSpPr>
          <p:nvPr>
            <p:ph type="subTitle" idx="4"/>
          </p:nvPr>
        </p:nvSpPr>
        <p:spPr>
          <a:xfrm>
            <a:off x="9576054" y="4809393"/>
            <a:ext cx="1256202" cy="244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3" name="Google Shape;1353;p67"/>
          <p:cNvSpPr txBox="1">
            <a:spLocks noGrp="1"/>
          </p:cNvSpPr>
          <p:nvPr>
            <p:ph type="subTitle" idx="5"/>
          </p:nvPr>
        </p:nvSpPr>
        <p:spPr>
          <a:xfrm>
            <a:off x="9474296" y="3946398"/>
            <a:ext cx="2071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4" name="Google Shape;1354;p67"/>
          <p:cNvSpPr txBox="1">
            <a:spLocks noGrp="1"/>
          </p:cNvSpPr>
          <p:nvPr>
            <p:ph type="subTitle" idx="6"/>
          </p:nvPr>
        </p:nvSpPr>
        <p:spPr>
          <a:xfrm>
            <a:off x="690745" y="1862586"/>
            <a:ext cx="776251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STEPS BACK- LUKE ANGELIS</a:t>
            </a:r>
            <a:endParaRPr dirty="0"/>
          </a:p>
        </p:txBody>
      </p:sp>
      <p:sp>
        <p:nvSpPr>
          <p:cNvPr id="1355" name="Google Shape;1355;p67"/>
          <p:cNvSpPr/>
          <p:nvPr/>
        </p:nvSpPr>
        <p:spPr>
          <a:xfrm rot="1800021" flipH="1">
            <a:off x="-297530" y="221063"/>
            <a:ext cx="1226116" cy="1854781"/>
          </a:xfrm>
          <a:custGeom>
            <a:avLst/>
            <a:gdLst/>
            <a:ahLst/>
            <a:cxnLst/>
            <a:rect l="l" t="t" r="r" b="b"/>
            <a:pathLst>
              <a:path w="76323" h="115456" extrusionOk="0">
                <a:moveTo>
                  <a:pt x="16601" y="38449"/>
                </a:moveTo>
                <a:cubicBezTo>
                  <a:pt x="16562" y="38477"/>
                  <a:pt x="16523" y="38503"/>
                  <a:pt x="16485" y="38531"/>
                </a:cubicBezTo>
                <a:cubicBezTo>
                  <a:pt x="16460" y="38526"/>
                  <a:pt x="16437" y="38523"/>
                  <a:pt x="16412" y="38520"/>
                </a:cubicBezTo>
                <a:cubicBezTo>
                  <a:pt x="16456" y="38500"/>
                  <a:pt x="16496" y="38477"/>
                  <a:pt x="16539" y="38457"/>
                </a:cubicBezTo>
                <a:cubicBezTo>
                  <a:pt x="16559" y="38455"/>
                  <a:pt x="16579" y="38450"/>
                  <a:pt x="16599" y="38449"/>
                </a:cubicBezTo>
                <a:close/>
                <a:moveTo>
                  <a:pt x="15564" y="38737"/>
                </a:moveTo>
                <a:lnTo>
                  <a:pt x="15564" y="38737"/>
                </a:lnTo>
                <a:cubicBezTo>
                  <a:pt x="15528" y="38762"/>
                  <a:pt x="15494" y="38790"/>
                  <a:pt x="15460" y="38815"/>
                </a:cubicBezTo>
                <a:cubicBezTo>
                  <a:pt x="15446" y="38813"/>
                  <a:pt x="15431" y="38808"/>
                  <a:pt x="15417" y="38807"/>
                </a:cubicBezTo>
                <a:cubicBezTo>
                  <a:pt x="15403" y="38804"/>
                  <a:pt x="15388" y="38804"/>
                  <a:pt x="15372" y="38802"/>
                </a:cubicBezTo>
                <a:cubicBezTo>
                  <a:pt x="15417" y="38779"/>
                  <a:pt x="15463" y="38761"/>
                  <a:pt x="15508" y="38740"/>
                </a:cubicBezTo>
                <a:cubicBezTo>
                  <a:pt x="15527" y="38737"/>
                  <a:pt x="15545" y="38739"/>
                  <a:pt x="15564" y="38737"/>
                </a:cubicBezTo>
                <a:close/>
                <a:moveTo>
                  <a:pt x="16028" y="38733"/>
                </a:moveTo>
                <a:lnTo>
                  <a:pt x="16028" y="38734"/>
                </a:lnTo>
                <a:cubicBezTo>
                  <a:pt x="16090" y="38737"/>
                  <a:pt x="16150" y="38740"/>
                  <a:pt x="16213" y="38747"/>
                </a:cubicBezTo>
                <a:cubicBezTo>
                  <a:pt x="16133" y="38813"/>
                  <a:pt x="16056" y="38881"/>
                  <a:pt x="15977" y="38950"/>
                </a:cubicBezTo>
                <a:cubicBezTo>
                  <a:pt x="15916" y="38929"/>
                  <a:pt x="15852" y="38910"/>
                  <a:pt x="15787" y="38893"/>
                </a:cubicBezTo>
                <a:cubicBezTo>
                  <a:pt x="15868" y="38836"/>
                  <a:pt x="15948" y="38784"/>
                  <a:pt x="16028" y="38733"/>
                </a:cubicBezTo>
                <a:close/>
                <a:moveTo>
                  <a:pt x="14524" y="39021"/>
                </a:moveTo>
                <a:cubicBezTo>
                  <a:pt x="14490" y="39046"/>
                  <a:pt x="14456" y="39071"/>
                  <a:pt x="14422" y="39095"/>
                </a:cubicBezTo>
                <a:cubicBezTo>
                  <a:pt x="14390" y="39091"/>
                  <a:pt x="14357" y="39085"/>
                  <a:pt x="14325" y="39080"/>
                </a:cubicBezTo>
                <a:cubicBezTo>
                  <a:pt x="14365" y="39060"/>
                  <a:pt x="14405" y="39043"/>
                  <a:pt x="14445" y="39024"/>
                </a:cubicBezTo>
                <a:cubicBezTo>
                  <a:pt x="14471" y="39023"/>
                  <a:pt x="14498" y="39023"/>
                  <a:pt x="14524" y="39021"/>
                </a:cubicBezTo>
                <a:close/>
                <a:moveTo>
                  <a:pt x="14982" y="39017"/>
                </a:moveTo>
                <a:cubicBezTo>
                  <a:pt x="15050" y="39021"/>
                  <a:pt x="15118" y="39027"/>
                  <a:pt x="15187" y="39035"/>
                </a:cubicBezTo>
                <a:cubicBezTo>
                  <a:pt x="15110" y="39100"/>
                  <a:pt x="15031" y="39166"/>
                  <a:pt x="14956" y="39237"/>
                </a:cubicBezTo>
                <a:cubicBezTo>
                  <a:pt x="14888" y="39213"/>
                  <a:pt x="14819" y="39191"/>
                  <a:pt x="14751" y="39171"/>
                </a:cubicBezTo>
                <a:cubicBezTo>
                  <a:pt x="14826" y="39117"/>
                  <a:pt x="14903" y="39064"/>
                  <a:pt x="14982" y="39017"/>
                </a:cubicBezTo>
                <a:close/>
                <a:moveTo>
                  <a:pt x="13470" y="39301"/>
                </a:moveTo>
                <a:lnTo>
                  <a:pt x="13470" y="39301"/>
                </a:lnTo>
                <a:cubicBezTo>
                  <a:pt x="13438" y="39324"/>
                  <a:pt x="13405" y="39345"/>
                  <a:pt x="13374" y="39368"/>
                </a:cubicBezTo>
                <a:cubicBezTo>
                  <a:pt x="13342" y="39362"/>
                  <a:pt x="13308" y="39358"/>
                  <a:pt x="13276" y="39353"/>
                </a:cubicBezTo>
                <a:cubicBezTo>
                  <a:pt x="13310" y="39338"/>
                  <a:pt x="13343" y="39319"/>
                  <a:pt x="13377" y="39305"/>
                </a:cubicBezTo>
                <a:cubicBezTo>
                  <a:pt x="13408" y="39302"/>
                  <a:pt x="13439" y="39302"/>
                  <a:pt x="13470" y="39301"/>
                </a:cubicBezTo>
                <a:close/>
                <a:moveTo>
                  <a:pt x="15524" y="39086"/>
                </a:moveTo>
                <a:cubicBezTo>
                  <a:pt x="15604" y="39105"/>
                  <a:pt x="15684" y="39125"/>
                  <a:pt x="15764" y="39148"/>
                </a:cubicBezTo>
                <a:cubicBezTo>
                  <a:pt x="15661" y="39247"/>
                  <a:pt x="15561" y="39348"/>
                  <a:pt x="15460" y="39452"/>
                </a:cubicBezTo>
                <a:cubicBezTo>
                  <a:pt x="15382" y="39412"/>
                  <a:pt x="15301" y="39375"/>
                  <a:pt x="15221" y="39339"/>
                </a:cubicBezTo>
                <a:cubicBezTo>
                  <a:pt x="15321" y="39251"/>
                  <a:pt x="15422" y="39166"/>
                  <a:pt x="15524" y="39086"/>
                </a:cubicBezTo>
                <a:close/>
                <a:moveTo>
                  <a:pt x="13930" y="39293"/>
                </a:moveTo>
                <a:cubicBezTo>
                  <a:pt x="14004" y="39297"/>
                  <a:pt x="14079" y="39304"/>
                  <a:pt x="14155" y="39313"/>
                </a:cubicBezTo>
                <a:cubicBezTo>
                  <a:pt x="14078" y="39378"/>
                  <a:pt x="14002" y="39446"/>
                  <a:pt x="13928" y="39515"/>
                </a:cubicBezTo>
                <a:cubicBezTo>
                  <a:pt x="13853" y="39489"/>
                  <a:pt x="13777" y="39466"/>
                  <a:pt x="13701" y="39446"/>
                </a:cubicBezTo>
                <a:cubicBezTo>
                  <a:pt x="13777" y="39393"/>
                  <a:pt x="13853" y="39341"/>
                  <a:pt x="13930" y="39293"/>
                </a:cubicBezTo>
                <a:close/>
                <a:moveTo>
                  <a:pt x="40767" y="9577"/>
                </a:moveTo>
                <a:cubicBezTo>
                  <a:pt x="45235" y="9577"/>
                  <a:pt x="49744" y="10577"/>
                  <a:pt x="53580" y="12037"/>
                </a:cubicBezTo>
                <a:lnTo>
                  <a:pt x="55098" y="12651"/>
                </a:lnTo>
                <a:cubicBezTo>
                  <a:pt x="62934" y="16006"/>
                  <a:pt x="71473" y="22808"/>
                  <a:pt x="72764" y="32072"/>
                </a:cubicBezTo>
                <a:cubicBezTo>
                  <a:pt x="70934" y="23947"/>
                  <a:pt x="63527" y="17704"/>
                  <a:pt x="56576" y="14359"/>
                </a:cubicBezTo>
                <a:lnTo>
                  <a:pt x="55116" y="13694"/>
                </a:lnTo>
                <a:cubicBezTo>
                  <a:pt x="51057" y="11939"/>
                  <a:pt x="46178" y="10693"/>
                  <a:pt x="41371" y="10693"/>
                </a:cubicBezTo>
                <a:cubicBezTo>
                  <a:pt x="36614" y="10693"/>
                  <a:pt x="31927" y="11913"/>
                  <a:pt x="28174" y="15064"/>
                </a:cubicBezTo>
                <a:cubicBezTo>
                  <a:pt x="20567" y="21451"/>
                  <a:pt x="15448" y="31402"/>
                  <a:pt x="11830" y="39398"/>
                </a:cubicBezTo>
                <a:cubicBezTo>
                  <a:pt x="11605" y="39449"/>
                  <a:pt x="11384" y="39518"/>
                  <a:pt x="11171" y="39608"/>
                </a:cubicBezTo>
                <a:cubicBezTo>
                  <a:pt x="11109" y="39615"/>
                  <a:pt x="11048" y="39618"/>
                  <a:pt x="10989" y="39628"/>
                </a:cubicBezTo>
                <a:cubicBezTo>
                  <a:pt x="14308" y="31399"/>
                  <a:pt x="19035" y="21310"/>
                  <a:pt x="26333" y="14611"/>
                </a:cubicBezTo>
                <a:cubicBezTo>
                  <a:pt x="30308" y="10962"/>
                  <a:pt x="35509" y="9577"/>
                  <a:pt x="40767" y="9577"/>
                </a:cubicBezTo>
                <a:close/>
                <a:moveTo>
                  <a:pt x="12407" y="39575"/>
                </a:moveTo>
                <a:cubicBezTo>
                  <a:pt x="12379" y="39597"/>
                  <a:pt x="12351" y="39618"/>
                  <a:pt x="12322" y="39640"/>
                </a:cubicBezTo>
                <a:cubicBezTo>
                  <a:pt x="12288" y="39634"/>
                  <a:pt x="12254" y="39628"/>
                  <a:pt x="12220" y="39621"/>
                </a:cubicBezTo>
                <a:cubicBezTo>
                  <a:pt x="12248" y="39608"/>
                  <a:pt x="12276" y="39592"/>
                  <a:pt x="12305" y="39580"/>
                </a:cubicBezTo>
                <a:cubicBezTo>
                  <a:pt x="12338" y="39577"/>
                  <a:pt x="12373" y="39578"/>
                  <a:pt x="12407" y="39575"/>
                </a:cubicBezTo>
                <a:close/>
                <a:moveTo>
                  <a:pt x="14487" y="39367"/>
                </a:moveTo>
                <a:cubicBezTo>
                  <a:pt x="14575" y="39385"/>
                  <a:pt x="14663" y="39409"/>
                  <a:pt x="14749" y="39435"/>
                </a:cubicBezTo>
                <a:cubicBezTo>
                  <a:pt x="14649" y="39534"/>
                  <a:pt x="14550" y="39634"/>
                  <a:pt x="14453" y="39739"/>
                </a:cubicBezTo>
                <a:cubicBezTo>
                  <a:pt x="14366" y="39696"/>
                  <a:pt x="14280" y="39654"/>
                  <a:pt x="14191" y="39617"/>
                </a:cubicBezTo>
                <a:cubicBezTo>
                  <a:pt x="14288" y="39529"/>
                  <a:pt x="14386" y="39446"/>
                  <a:pt x="14487" y="39367"/>
                </a:cubicBezTo>
                <a:close/>
                <a:moveTo>
                  <a:pt x="12870" y="39571"/>
                </a:moveTo>
                <a:cubicBezTo>
                  <a:pt x="12927" y="39574"/>
                  <a:pt x="12986" y="39574"/>
                  <a:pt x="13044" y="39578"/>
                </a:cubicBezTo>
                <a:cubicBezTo>
                  <a:pt x="13066" y="39580"/>
                  <a:pt x="13086" y="39584"/>
                  <a:pt x="13106" y="39588"/>
                </a:cubicBezTo>
                <a:cubicBezTo>
                  <a:pt x="13032" y="39651"/>
                  <a:pt x="12959" y="39719"/>
                  <a:pt x="12887" y="39787"/>
                </a:cubicBezTo>
                <a:cubicBezTo>
                  <a:pt x="12810" y="39760"/>
                  <a:pt x="12731" y="39736"/>
                  <a:pt x="12652" y="39714"/>
                </a:cubicBezTo>
                <a:cubicBezTo>
                  <a:pt x="12723" y="39665"/>
                  <a:pt x="12796" y="39615"/>
                  <a:pt x="12870" y="39571"/>
                </a:cubicBezTo>
                <a:close/>
                <a:moveTo>
                  <a:pt x="13438" y="39642"/>
                </a:moveTo>
                <a:cubicBezTo>
                  <a:pt x="13532" y="39663"/>
                  <a:pt x="13626" y="39686"/>
                  <a:pt x="13718" y="39714"/>
                </a:cubicBezTo>
                <a:cubicBezTo>
                  <a:pt x="13621" y="39811"/>
                  <a:pt x="13527" y="39912"/>
                  <a:pt x="13433" y="40016"/>
                </a:cubicBezTo>
                <a:cubicBezTo>
                  <a:pt x="13340" y="39969"/>
                  <a:pt x="13246" y="39925"/>
                  <a:pt x="13151" y="39885"/>
                </a:cubicBezTo>
                <a:cubicBezTo>
                  <a:pt x="13245" y="39800"/>
                  <a:pt x="13340" y="39719"/>
                  <a:pt x="13438" y="39642"/>
                </a:cubicBezTo>
                <a:close/>
                <a:moveTo>
                  <a:pt x="40236" y="8155"/>
                </a:moveTo>
                <a:cubicBezTo>
                  <a:pt x="44382" y="8155"/>
                  <a:pt x="48538" y="8949"/>
                  <a:pt x="52146" y="10152"/>
                </a:cubicBezTo>
                <a:lnTo>
                  <a:pt x="53728" y="10715"/>
                </a:lnTo>
                <a:cubicBezTo>
                  <a:pt x="62251" y="13946"/>
                  <a:pt x="71718" y="20985"/>
                  <a:pt x="72854" y="31071"/>
                </a:cubicBezTo>
                <a:cubicBezTo>
                  <a:pt x="71112" y="22197"/>
                  <a:pt x="62826" y="15683"/>
                  <a:pt x="55195" y="12417"/>
                </a:cubicBezTo>
                <a:lnTo>
                  <a:pt x="53672" y="11803"/>
                </a:lnTo>
                <a:cubicBezTo>
                  <a:pt x="49810" y="10331"/>
                  <a:pt x="45269" y="9325"/>
                  <a:pt x="40767" y="9325"/>
                </a:cubicBezTo>
                <a:cubicBezTo>
                  <a:pt x="35451" y="9325"/>
                  <a:pt x="30188" y="10729"/>
                  <a:pt x="26162" y="14426"/>
                </a:cubicBezTo>
                <a:cubicBezTo>
                  <a:pt x="18781" y="21201"/>
                  <a:pt x="14022" y="31407"/>
                  <a:pt x="10690" y="39689"/>
                </a:cubicBezTo>
                <a:cubicBezTo>
                  <a:pt x="10370" y="39763"/>
                  <a:pt x="10060" y="39878"/>
                  <a:pt x="9767" y="40027"/>
                </a:cubicBezTo>
                <a:lnTo>
                  <a:pt x="9767" y="40027"/>
                </a:lnTo>
                <a:cubicBezTo>
                  <a:pt x="12811" y="31493"/>
                  <a:pt x="17207" y="21079"/>
                  <a:pt x="24331" y="13964"/>
                </a:cubicBezTo>
                <a:cubicBezTo>
                  <a:pt x="28569" y="9733"/>
                  <a:pt x="34392" y="8155"/>
                  <a:pt x="40236" y="8155"/>
                </a:cubicBezTo>
                <a:close/>
                <a:moveTo>
                  <a:pt x="15014" y="39527"/>
                </a:moveTo>
                <a:cubicBezTo>
                  <a:pt x="15105" y="39563"/>
                  <a:pt x="15193" y="39603"/>
                  <a:pt x="15280" y="39646"/>
                </a:cubicBezTo>
                <a:cubicBezTo>
                  <a:pt x="15167" y="39771"/>
                  <a:pt x="15055" y="39899"/>
                  <a:pt x="14945" y="40032"/>
                </a:cubicBezTo>
                <a:cubicBezTo>
                  <a:pt x="14859" y="39972"/>
                  <a:pt x="14772" y="39916"/>
                  <a:pt x="14683" y="39864"/>
                </a:cubicBezTo>
                <a:cubicBezTo>
                  <a:pt x="14792" y="39748"/>
                  <a:pt x="14902" y="39635"/>
                  <a:pt x="15014" y="39527"/>
                </a:cubicBezTo>
                <a:close/>
                <a:moveTo>
                  <a:pt x="11909" y="39842"/>
                </a:moveTo>
                <a:cubicBezTo>
                  <a:pt x="11956" y="39845"/>
                  <a:pt x="12006" y="39851"/>
                  <a:pt x="12054" y="39858"/>
                </a:cubicBezTo>
                <a:cubicBezTo>
                  <a:pt x="11967" y="39932"/>
                  <a:pt x="11881" y="40010"/>
                  <a:pt x="11796" y="40092"/>
                </a:cubicBezTo>
                <a:lnTo>
                  <a:pt x="11909" y="39842"/>
                </a:lnTo>
                <a:close/>
                <a:moveTo>
                  <a:pt x="13988" y="39808"/>
                </a:moveTo>
                <a:cubicBezTo>
                  <a:pt x="14086" y="39847"/>
                  <a:pt x="14183" y="39887"/>
                  <a:pt x="14278" y="39935"/>
                </a:cubicBezTo>
                <a:cubicBezTo>
                  <a:pt x="14169" y="40060"/>
                  <a:pt x="14059" y="40189"/>
                  <a:pt x="13953" y="40322"/>
                </a:cubicBezTo>
                <a:cubicBezTo>
                  <a:pt x="13859" y="40257"/>
                  <a:pt x="13762" y="40197"/>
                  <a:pt x="13664" y="40140"/>
                </a:cubicBezTo>
                <a:cubicBezTo>
                  <a:pt x="13769" y="40024"/>
                  <a:pt x="13877" y="39915"/>
                  <a:pt x="13988" y="39808"/>
                </a:cubicBezTo>
                <a:close/>
                <a:moveTo>
                  <a:pt x="11338" y="39847"/>
                </a:moveTo>
                <a:lnTo>
                  <a:pt x="11338" y="39847"/>
                </a:lnTo>
                <a:cubicBezTo>
                  <a:pt x="11102" y="40018"/>
                  <a:pt x="10881" y="40208"/>
                  <a:pt x="10674" y="40413"/>
                </a:cubicBezTo>
                <a:lnTo>
                  <a:pt x="10717" y="40302"/>
                </a:lnTo>
                <a:cubicBezTo>
                  <a:pt x="10750" y="40223"/>
                  <a:pt x="10782" y="40141"/>
                  <a:pt x="10813" y="40061"/>
                </a:cubicBezTo>
                <a:cubicBezTo>
                  <a:pt x="10952" y="39983"/>
                  <a:pt x="11094" y="39913"/>
                  <a:pt x="11242" y="39851"/>
                </a:cubicBezTo>
                <a:cubicBezTo>
                  <a:pt x="11273" y="39848"/>
                  <a:pt x="11305" y="39848"/>
                  <a:pt x="11338" y="39847"/>
                </a:cubicBezTo>
                <a:close/>
                <a:moveTo>
                  <a:pt x="14505" y="40057"/>
                </a:moveTo>
                <a:cubicBezTo>
                  <a:pt x="14601" y="40109"/>
                  <a:pt x="14694" y="40166"/>
                  <a:pt x="14785" y="40228"/>
                </a:cubicBezTo>
                <a:lnTo>
                  <a:pt x="14783" y="40228"/>
                </a:lnTo>
                <a:cubicBezTo>
                  <a:pt x="14663" y="40379"/>
                  <a:pt x="14545" y="40533"/>
                  <a:pt x="14428" y="40689"/>
                </a:cubicBezTo>
                <a:cubicBezTo>
                  <a:pt x="14340" y="40612"/>
                  <a:pt x="14251" y="40540"/>
                  <a:pt x="14158" y="40470"/>
                </a:cubicBezTo>
                <a:cubicBezTo>
                  <a:pt x="14272" y="40328"/>
                  <a:pt x="14388" y="40189"/>
                  <a:pt x="14505" y="40057"/>
                </a:cubicBezTo>
                <a:close/>
                <a:moveTo>
                  <a:pt x="10347" y="40052"/>
                </a:moveTo>
                <a:cubicBezTo>
                  <a:pt x="10042" y="40268"/>
                  <a:pt x="9756" y="40513"/>
                  <a:pt x="9499" y="40785"/>
                </a:cubicBezTo>
                <a:lnTo>
                  <a:pt x="9497" y="40785"/>
                </a:lnTo>
                <a:cubicBezTo>
                  <a:pt x="9543" y="40654"/>
                  <a:pt x="9591" y="40521"/>
                  <a:pt x="9637" y="40388"/>
                </a:cubicBezTo>
                <a:cubicBezTo>
                  <a:pt x="9863" y="40253"/>
                  <a:pt x="10100" y="40140"/>
                  <a:pt x="10347" y="40052"/>
                </a:cubicBezTo>
                <a:close/>
                <a:moveTo>
                  <a:pt x="39774" y="6676"/>
                </a:moveTo>
                <a:cubicBezTo>
                  <a:pt x="43575" y="6676"/>
                  <a:pt x="47360" y="7294"/>
                  <a:pt x="50710" y="8265"/>
                </a:cubicBezTo>
                <a:lnTo>
                  <a:pt x="52358" y="8777"/>
                </a:lnTo>
                <a:cubicBezTo>
                  <a:pt x="61290" y="11761"/>
                  <a:pt x="71362" y="18658"/>
                  <a:pt x="72848" y="29065"/>
                </a:cubicBezTo>
                <a:cubicBezTo>
                  <a:pt x="72900" y="29432"/>
                  <a:pt x="72946" y="29801"/>
                  <a:pt x="72988" y="30170"/>
                </a:cubicBezTo>
                <a:cubicBezTo>
                  <a:pt x="71411" y="20435"/>
                  <a:pt x="62164" y="13640"/>
                  <a:pt x="53817" y="10477"/>
                </a:cubicBezTo>
                <a:lnTo>
                  <a:pt x="52230" y="9913"/>
                </a:lnTo>
                <a:cubicBezTo>
                  <a:pt x="48596" y="8701"/>
                  <a:pt x="44412" y="7902"/>
                  <a:pt x="40237" y="7902"/>
                </a:cubicBezTo>
                <a:cubicBezTo>
                  <a:pt x="34331" y="7902"/>
                  <a:pt x="28443" y="9500"/>
                  <a:pt x="24152" y="13785"/>
                </a:cubicBezTo>
                <a:cubicBezTo>
                  <a:pt x="16915" y="21012"/>
                  <a:pt x="12487" y="31609"/>
                  <a:pt x="9431" y="40219"/>
                </a:cubicBezTo>
                <a:cubicBezTo>
                  <a:pt x="9014" y="40478"/>
                  <a:pt x="8634" y="40810"/>
                  <a:pt x="8286" y="41194"/>
                </a:cubicBezTo>
                <a:lnTo>
                  <a:pt x="8284" y="41194"/>
                </a:lnTo>
                <a:cubicBezTo>
                  <a:pt x="11062" y="32217"/>
                  <a:pt x="15166" y="21063"/>
                  <a:pt x="22325" y="13318"/>
                </a:cubicBezTo>
                <a:cubicBezTo>
                  <a:pt x="26816" y="8458"/>
                  <a:pt x="33318" y="6676"/>
                  <a:pt x="39774" y="6676"/>
                </a:cubicBezTo>
                <a:close/>
                <a:moveTo>
                  <a:pt x="10446" y="40299"/>
                </a:moveTo>
                <a:lnTo>
                  <a:pt x="10185" y="40948"/>
                </a:lnTo>
                <a:cubicBezTo>
                  <a:pt x="9437" y="41853"/>
                  <a:pt x="8820" y="42988"/>
                  <a:pt x="8309" y="44170"/>
                </a:cubicBezTo>
                <a:lnTo>
                  <a:pt x="9275" y="41419"/>
                </a:lnTo>
                <a:cubicBezTo>
                  <a:pt x="9631" y="40979"/>
                  <a:pt x="10020" y="40600"/>
                  <a:pt x="10446" y="40299"/>
                </a:cubicBezTo>
                <a:close/>
                <a:moveTo>
                  <a:pt x="9286" y="40621"/>
                </a:moveTo>
                <a:lnTo>
                  <a:pt x="9286" y="40621"/>
                </a:lnTo>
                <a:cubicBezTo>
                  <a:pt x="9256" y="40709"/>
                  <a:pt x="9224" y="40797"/>
                  <a:pt x="9193" y="40885"/>
                </a:cubicBezTo>
                <a:lnTo>
                  <a:pt x="9048" y="41299"/>
                </a:lnTo>
                <a:cubicBezTo>
                  <a:pt x="8346" y="42175"/>
                  <a:pt x="7770" y="43266"/>
                  <a:pt x="7297" y="44409"/>
                </a:cubicBezTo>
                <a:lnTo>
                  <a:pt x="8094" y="41812"/>
                </a:lnTo>
                <a:cubicBezTo>
                  <a:pt x="8452" y="41345"/>
                  <a:pt x="8849" y="40941"/>
                  <a:pt x="9286" y="40621"/>
                </a:cubicBezTo>
                <a:close/>
                <a:moveTo>
                  <a:pt x="39378" y="5147"/>
                </a:moveTo>
                <a:cubicBezTo>
                  <a:pt x="42813" y="5147"/>
                  <a:pt x="46213" y="5616"/>
                  <a:pt x="49278" y="6379"/>
                </a:cubicBezTo>
                <a:lnTo>
                  <a:pt x="50989" y="6842"/>
                </a:lnTo>
                <a:cubicBezTo>
                  <a:pt x="60276" y="9558"/>
                  <a:pt x="70890" y="16249"/>
                  <a:pt x="72820" y="26880"/>
                </a:cubicBezTo>
                <a:cubicBezTo>
                  <a:pt x="73199" y="28975"/>
                  <a:pt x="73405" y="31120"/>
                  <a:pt x="73469" y="33283"/>
                </a:cubicBezTo>
                <a:cubicBezTo>
                  <a:pt x="73422" y="31859"/>
                  <a:pt x="73298" y="30440"/>
                  <a:pt x="73099" y="29029"/>
                </a:cubicBezTo>
                <a:lnTo>
                  <a:pt x="73099" y="29028"/>
                </a:lnTo>
                <a:cubicBezTo>
                  <a:pt x="71596" y="18507"/>
                  <a:pt x="61442" y="11544"/>
                  <a:pt x="52436" y="8536"/>
                </a:cubicBezTo>
                <a:lnTo>
                  <a:pt x="50785" y="8021"/>
                </a:lnTo>
                <a:cubicBezTo>
                  <a:pt x="47414" y="7045"/>
                  <a:pt x="43606" y="6424"/>
                  <a:pt x="39780" y="6424"/>
                </a:cubicBezTo>
                <a:cubicBezTo>
                  <a:pt x="33259" y="6424"/>
                  <a:pt x="26687" y="8227"/>
                  <a:pt x="22140" y="13145"/>
                </a:cubicBezTo>
                <a:cubicBezTo>
                  <a:pt x="14826" y="21056"/>
                  <a:pt x="10691" y="32486"/>
                  <a:pt x="7906" y="41561"/>
                </a:cubicBezTo>
                <a:lnTo>
                  <a:pt x="7863" y="41701"/>
                </a:lnTo>
                <a:cubicBezTo>
                  <a:pt x="7178" y="42604"/>
                  <a:pt x="6626" y="43718"/>
                  <a:pt x="6177" y="44886"/>
                </a:cubicBezTo>
                <a:lnTo>
                  <a:pt x="6865" y="42302"/>
                </a:lnTo>
                <a:cubicBezTo>
                  <a:pt x="9364" y="32901"/>
                  <a:pt x="13155" y="21039"/>
                  <a:pt x="20322" y="12671"/>
                </a:cubicBezTo>
                <a:cubicBezTo>
                  <a:pt x="25057" y="7144"/>
                  <a:pt x="32291" y="5147"/>
                  <a:pt x="39378" y="5147"/>
                </a:cubicBezTo>
                <a:close/>
                <a:moveTo>
                  <a:pt x="10775" y="41737"/>
                </a:moveTo>
                <a:lnTo>
                  <a:pt x="8320" y="47173"/>
                </a:lnTo>
                <a:cubicBezTo>
                  <a:pt x="8884" y="45488"/>
                  <a:pt x="9679" y="43386"/>
                  <a:pt x="10775" y="41737"/>
                </a:cubicBezTo>
                <a:close/>
                <a:moveTo>
                  <a:pt x="9823" y="41857"/>
                </a:moveTo>
                <a:lnTo>
                  <a:pt x="6879" y="49234"/>
                </a:lnTo>
                <a:lnTo>
                  <a:pt x="6886" y="49206"/>
                </a:lnTo>
                <a:cubicBezTo>
                  <a:pt x="7436" y="47254"/>
                  <a:pt x="8329" y="44088"/>
                  <a:pt x="9823" y="41857"/>
                </a:cubicBezTo>
                <a:close/>
                <a:moveTo>
                  <a:pt x="8755" y="42135"/>
                </a:moveTo>
                <a:lnTo>
                  <a:pt x="5601" y="51112"/>
                </a:lnTo>
                <a:cubicBezTo>
                  <a:pt x="5677" y="50751"/>
                  <a:pt x="5757" y="50402"/>
                  <a:pt x="5839" y="50069"/>
                </a:cubicBezTo>
                <a:lnTo>
                  <a:pt x="5856" y="50002"/>
                </a:lnTo>
                <a:cubicBezTo>
                  <a:pt x="6368" y="47915"/>
                  <a:pt x="7209" y="44489"/>
                  <a:pt x="8755" y="42135"/>
                </a:cubicBezTo>
                <a:close/>
                <a:moveTo>
                  <a:pt x="19011" y="37838"/>
                </a:moveTo>
                <a:cubicBezTo>
                  <a:pt x="19358" y="37838"/>
                  <a:pt x="19706" y="37896"/>
                  <a:pt x="20038" y="38011"/>
                </a:cubicBezTo>
                <a:cubicBezTo>
                  <a:pt x="21152" y="38387"/>
                  <a:pt x="22038" y="39481"/>
                  <a:pt x="22346" y="40865"/>
                </a:cubicBezTo>
                <a:cubicBezTo>
                  <a:pt x="22641" y="42175"/>
                  <a:pt x="22424" y="43561"/>
                  <a:pt x="22175" y="44744"/>
                </a:cubicBezTo>
                <a:cubicBezTo>
                  <a:pt x="21649" y="47237"/>
                  <a:pt x="20803" y="49652"/>
                  <a:pt x="19657" y="51929"/>
                </a:cubicBezTo>
                <a:cubicBezTo>
                  <a:pt x="20574" y="49740"/>
                  <a:pt x="21232" y="47452"/>
                  <a:pt x="21620" y="45111"/>
                </a:cubicBezTo>
                <a:cubicBezTo>
                  <a:pt x="21825" y="43861"/>
                  <a:pt x="21985" y="42399"/>
                  <a:pt x="21614" y="41024"/>
                </a:cubicBezTo>
                <a:cubicBezTo>
                  <a:pt x="21211" y="39537"/>
                  <a:pt x="20188" y="38387"/>
                  <a:pt x="18944" y="38028"/>
                </a:cubicBezTo>
                <a:cubicBezTo>
                  <a:pt x="18747" y="37972"/>
                  <a:pt x="18546" y="37932"/>
                  <a:pt x="18343" y="37910"/>
                </a:cubicBezTo>
                <a:cubicBezTo>
                  <a:pt x="18563" y="37862"/>
                  <a:pt x="18787" y="37838"/>
                  <a:pt x="19011" y="37838"/>
                </a:cubicBezTo>
                <a:close/>
                <a:moveTo>
                  <a:pt x="11557" y="40004"/>
                </a:moveTo>
                <a:lnTo>
                  <a:pt x="11257" y="40668"/>
                </a:lnTo>
                <a:cubicBezTo>
                  <a:pt x="9446" y="42814"/>
                  <a:pt x="8338" y="46267"/>
                  <a:pt x="7675" y="48333"/>
                </a:cubicBezTo>
                <a:lnTo>
                  <a:pt x="7656" y="48394"/>
                </a:lnTo>
                <a:cubicBezTo>
                  <a:pt x="7576" y="48644"/>
                  <a:pt x="7496" y="48905"/>
                  <a:pt x="7419" y="49172"/>
                </a:cubicBezTo>
                <a:lnTo>
                  <a:pt x="7312" y="49407"/>
                </a:lnTo>
                <a:cubicBezTo>
                  <a:pt x="6931" y="50252"/>
                  <a:pt x="6544" y="51113"/>
                  <a:pt x="6234" y="52000"/>
                </a:cubicBezTo>
                <a:cubicBezTo>
                  <a:pt x="6291" y="51684"/>
                  <a:pt x="6354" y="51372"/>
                  <a:pt x="6419" y="51070"/>
                </a:cubicBezTo>
                <a:cubicBezTo>
                  <a:pt x="6481" y="50917"/>
                  <a:pt x="6541" y="50763"/>
                  <a:pt x="6602" y="50610"/>
                </a:cubicBezTo>
                <a:lnTo>
                  <a:pt x="10407" y="41078"/>
                </a:lnTo>
                <a:cubicBezTo>
                  <a:pt x="10761" y="40657"/>
                  <a:pt x="11143" y="40293"/>
                  <a:pt x="11557" y="40004"/>
                </a:cubicBezTo>
                <a:close/>
                <a:moveTo>
                  <a:pt x="7619" y="42494"/>
                </a:moveTo>
                <a:lnTo>
                  <a:pt x="4475" y="52736"/>
                </a:lnTo>
                <a:cubicBezTo>
                  <a:pt x="4472" y="52747"/>
                  <a:pt x="4469" y="52756"/>
                  <a:pt x="4466" y="52769"/>
                </a:cubicBezTo>
                <a:cubicBezTo>
                  <a:pt x="4566" y="52096"/>
                  <a:pt x="4683" y="51460"/>
                  <a:pt x="4808" y="50868"/>
                </a:cubicBezTo>
                <a:lnTo>
                  <a:pt x="4823" y="50798"/>
                </a:lnTo>
                <a:cubicBezTo>
                  <a:pt x="5289" y="48600"/>
                  <a:pt x="6059" y="44972"/>
                  <a:pt x="7619" y="42494"/>
                </a:cubicBezTo>
                <a:close/>
                <a:moveTo>
                  <a:pt x="17962" y="38142"/>
                </a:moveTo>
                <a:cubicBezTo>
                  <a:pt x="18269" y="38142"/>
                  <a:pt x="18576" y="38186"/>
                  <a:pt x="18873" y="38273"/>
                </a:cubicBezTo>
                <a:cubicBezTo>
                  <a:pt x="20032" y="38609"/>
                  <a:pt x="20987" y="39689"/>
                  <a:pt x="21368" y="41093"/>
                </a:cubicBezTo>
                <a:cubicBezTo>
                  <a:pt x="21728" y="42420"/>
                  <a:pt x="21569" y="43849"/>
                  <a:pt x="21368" y="45073"/>
                </a:cubicBezTo>
                <a:cubicBezTo>
                  <a:pt x="20916" y="47813"/>
                  <a:pt x="20089" y="50479"/>
                  <a:pt x="18910" y="52994"/>
                </a:cubicBezTo>
                <a:cubicBezTo>
                  <a:pt x="19856" y="50562"/>
                  <a:pt x="20496" y="48020"/>
                  <a:pt x="20813" y="45429"/>
                </a:cubicBezTo>
                <a:cubicBezTo>
                  <a:pt x="20970" y="44141"/>
                  <a:pt x="21072" y="42635"/>
                  <a:pt x="20631" y="41242"/>
                </a:cubicBezTo>
                <a:cubicBezTo>
                  <a:pt x="20154" y="39736"/>
                  <a:pt x="19057" y="38603"/>
                  <a:pt x="17769" y="38288"/>
                </a:cubicBezTo>
                <a:cubicBezTo>
                  <a:pt x="17661" y="38262"/>
                  <a:pt x="17556" y="38244"/>
                  <a:pt x="17449" y="38228"/>
                </a:cubicBezTo>
                <a:cubicBezTo>
                  <a:pt x="17497" y="38205"/>
                  <a:pt x="17545" y="38185"/>
                  <a:pt x="17591" y="38163"/>
                </a:cubicBezTo>
                <a:cubicBezTo>
                  <a:pt x="17714" y="38149"/>
                  <a:pt x="17838" y="38142"/>
                  <a:pt x="17962" y="38142"/>
                </a:cubicBezTo>
                <a:close/>
                <a:moveTo>
                  <a:pt x="17067" y="38443"/>
                </a:moveTo>
                <a:cubicBezTo>
                  <a:pt x="17283" y="38454"/>
                  <a:pt x="17497" y="38484"/>
                  <a:pt x="17707" y="38535"/>
                </a:cubicBezTo>
                <a:cubicBezTo>
                  <a:pt x="18910" y="38830"/>
                  <a:pt x="19938" y="39896"/>
                  <a:pt x="20388" y="41319"/>
                </a:cubicBezTo>
                <a:cubicBezTo>
                  <a:pt x="20814" y="42664"/>
                  <a:pt x="20714" y="44136"/>
                  <a:pt x="20560" y="45398"/>
                </a:cubicBezTo>
                <a:cubicBezTo>
                  <a:pt x="20197" y="48371"/>
                  <a:pt x="19406" y="51277"/>
                  <a:pt x="18210" y="54022"/>
                </a:cubicBezTo>
                <a:cubicBezTo>
                  <a:pt x="19171" y="51354"/>
                  <a:pt x="19774" y="48570"/>
                  <a:pt x="20006" y="45744"/>
                </a:cubicBezTo>
                <a:cubicBezTo>
                  <a:pt x="20115" y="44415"/>
                  <a:pt x="20157" y="42868"/>
                  <a:pt x="19648" y="41458"/>
                </a:cubicBezTo>
                <a:cubicBezTo>
                  <a:pt x="19129" y="40020"/>
                  <a:pt x="18059" y="38947"/>
                  <a:pt x="16820" y="38602"/>
                </a:cubicBezTo>
                <a:cubicBezTo>
                  <a:pt x="16900" y="38546"/>
                  <a:pt x="16983" y="38494"/>
                  <a:pt x="17067" y="38443"/>
                </a:cubicBezTo>
                <a:close/>
                <a:moveTo>
                  <a:pt x="6987" y="47935"/>
                </a:moveTo>
                <a:lnTo>
                  <a:pt x="6987" y="47935"/>
                </a:lnTo>
                <a:cubicBezTo>
                  <a:pt x="6859" y="48367"/>
                  <a:pt x="6744" y="48774"/>
                  <a:pt x="6641" y="49137"/>
                </a:cubicBezTo>
                <a:lnTo>
                  <a:pt x="6643" y="49137"/>
                </a:lnTo>
                <a:lnTo>
                  <a:pt x="6624" y="49201"/>
                </a:lnTo>
                <a:cubicBezTo>
                  <a:pt x="6467" y="49760"/>
                  <a:pt x="6314" y="50360"/>
                  <a:pt x="6175" y="50997"/>
                </a:cubicBezTo>
                <a:cubicBezTo>
                  <a:pt x="5757" y="52054"/>
                  <a:pt x="5356" y="53137"/>
                  <a:pt x="5112" y="54259"/>
                </a:cubicBezTo>
                <a:cubicBezTo>
                  <a:pt x="5164" y="53735"/>
                  <a:pt x="5229" y="53224"/>
                  <a:pt x="5306" y="52732"/>
                </a:cubicBezTo>
                <a:cubicBezTo>
                  <a:pt x="5422" y="52389"/>
                  <a:pt x="5541" y="52048"/>
                  <a:pt x="5660" y="51710"/>
                </a:cubicBezTo>
                <a:lnTo>
                  <a:pt x="6987" y="47935"/>
                </a:lnTo>
                <a:close/>
                <a:moveTo>
                  <a:pt x="58582" y="54475"/>
                </a:moveTo>
                <a:cubicBezTo>
                  <a:pt x="58546" y="54566"/>
                  <a:pt x="58509" y="54657"/>
                  <a:pt x="58475" y="54748"/>
                </a:cubicBezTo>
                <a:cubicBezTo>
                  <a:pt x="58457" y="54762"/>
                  <a:pt x="58440" y="54776"/>
                  <a:pt x="58421" y="54788"/>
                </a:cubicBezTo>
                <a:cubicBezTo>
                  <a:pt x="58461" y="54696"/>
                  <a:pt x="58505" y="54600"/>
                  <a:pt x="58548" y="54506"/>
                </a:cubicBezTo>
                <a:lnTo>
                  <a:pt x="58549" y="54506"/>
                </a:lnTo>
                <a:cubicBezTo>
                  <a:pt x="58559" y="54495"/>
                  <a:pt x="58571" y="54486"/>
                  <a:pt x="58582" y="54475"/>
                </a:cubicBezTo>
                <a:close/>
                <a:moveTo>
                  <a:pt x="16550" y="38799"/>
                </a:moveTo>
                <a:cubicBezTo>
                  <a:pt x="17793" y="39055"/>
                  <a:pt x="18889" y="40106"/>
                  <a:pt x="19409" y="41546"/>
                </a:cubicBezTo>
                <a:cubicBezTo>
                  <a:pt x="19901" y="42909"/>
                  <a:pt x="19858" y="44423"/>
                  <a:pt x="19751" y="45725"/>
                </a:cubicBezTo>
                <a:cubicBezTo>
                  <a:pt x="19484" y="48993"/>
                  <a:pt x="18721" y="52176"/>
                  <a:pt x="17508" y="55140"/>
                </a:cubicBezTo>
                <a:cubicBezTo>
                  <a:pt x="18495" y="52209"/>
                  <a:pt x="19065" y="49152"/>
                  <a:pt x="19199" y="46062"/>
                </a:cubicBezTo>
                <a:cubicBezTo>
                  <a:pt x="19259" y="44693"/>
                  <a:pt x="19242" y="43101"/>
                  <a:pt x="18665" y="41675"/>
                </a:cubicBezTo>
                <a:cubicBezTo>
                  <a:pt x="18168" y="40447"/>
                  <a:pt x="17278" y="39503"/>
                  <a:pt x="16241" y="39054"/>
                </a:cubicBezTo>
                <a:cubicBezTo>
                  <a:pt x="16343" y="38964"/>
                  <a:pt x="16446" y="38879"/>
                  <a:pt x="16550" y="38799"/>
                </a:cubicBezTo>
                <a:close/>
                <a:moveTo>
                  <a:pt x="70536" y="51733"/>
                </a:moveTo>
                <a:cubicBezTo>
                  <a:pt x="70214" y="52904"/>
                  <a:pt x="69874" y="54057"/>
                  <a:pt x="69523" y="55185"/>
                </a:cubicBezTo>
                <a:lnTo>
                  <a:pt x="69521" y="55183"/>
                </a:lnTo>
                <a:cubicBezTo>
                  <a:pt x="69518" y="55102"/>
                  <a:pt x="69515" y="55018"/>
                  <a:pt x="69510" y="54935"/>
                </a:cubicBezTo>
                <a:cubicBezTo>
                  <a:pt x="69867" y="53886"/>
                  <a:pt x="70208" y="52818"/>
                  <a:pt x="70536" y="51733"/>
                </a:cubicBezTo>
                <a:close/>
                <a:moveTo>
                  <a:pt x="58320" y="55174"/>
                </a:moveTo>
                <a:lnTo>
                  <a:pt x="58320" y="55174"/>
                </a:lnTo>
                <a:cubicBezTo>
                  <a:pt x="58270" y="55310"/>
                  <a:pt x="58224" y="55447"/>
                  <a:pt x="58176" y="55583"/>
                </a:cubicBezTo>
                <a:cubicBezTo>
                  <a:pt x="58136" y="55605"/>
                  <a:pt x="58096" y="55628"/>
                  <a:pt x="58056" y="55651"/>
                </a:cubicBezTo>
                <a:cubicBezTo>
                  <a:pt x="58111" y="55514"/>
                  <a:pt x="58171" y="55376"/>
                  <a:pt x="58229" y="55239"/>
                </a:cubicBezTo>
                <a:lnTo>
                  <a:pt x="58230" y="55239"/>
                </a:lnTo>
                <a:cubicBezTo>
                  <a:pt x="58259" y="55217"/>
                  <a:pt x="58290" y="55197"/>
                  <a:pt x="58320" y="55174"/>
                </a:cubicBezTo>
                <a:close/>
                <a:moveTo>
                  <a:pt x="57796" y="55614"/>
                </a:moveTo>
                <a:lnTo>
                  <a:pt x="57796" y="55614"/>
                </a:lnTo>
                <a:cubicBezTo>
                  <a:pt x="57759" y="55703"/>
                  <a:pt x="57726" y="55793"/>
                  <a:pt x="57690" y="55881"/>
                </a:cubicBezTo>
                <a:lnTo>
                  <a:pt x="57653" y="55905"/>
                </a:lnTo>
                <a:cubicBezTo>
                  <a:pt x="57695" y="55813"/>
                  <a:pt x="57736" y="55720"/>
                  <a:pt x="57781" y="55629"/>
                </a:cubicBezTo>
                <a:lnTo>
                  <a:pt x="57796" y="55614"/>
                </a:lnTo>
                <a:close/>
                <a:moveTo>
                  <a:pt x="64802" y="48556"/>
                </a:moveTo>
                <a:cubicBezTo>
                  <a:pt x="65121" y="48556"/>
                  <a:pt x="65434" y="48595"/>
                  <a:pt x="65735" y="48677"/>
                </a:cubicBezTo>
                <a:cubicBezTo>
                  <a:pt x="68083" y="49314"/>
                  <a:pt x="68966" y="51703"/>
                  <a:pt x="69213" y="54369"/>
                </a:cubicBezTo>
                <a:cubicBezTo>
                  <a:pt x="69000" y="54952"/>
                  <a:pt x="68784" y="55527"/>
                  <a:pt x="68563" y="56098"/>
                </a:cubicBezTo>
                <a:cubicBezTo>
                  <a:pt x="68495" y="53170"/>
                  <a:pt x="67742" y="50385"/>
                  <a:pt x="65159" y="49595"/>
                </a:cubicBezTo>
                <a:cubicBezTo>
                  <a:pt x="64809" y="49488"/>
                  <a:pt x="64441" y="49436"/>
                  <a:pt x="64066" y="49436"/>
                </a:cubicBezTo>
                <a:cubicBezTo>
                  <a:pt x="62956" y="49436"/>
                  <a:pt x="61783" y="49893"/>
                  <a:pt x="60807" y="50737"/>
                </a:cubicBezTo>
                <a:cubicBezTo>
                  <a:pt x="61012" y="50473"/>
                  <a:pt x="61236" y="50223"/>
                  <a:pt x="61476" y="49991"/>
                </a:cubicBezTo>
                <a:cubicBezTo>
                  <a:pt x="62452" y="49065"/>
                  <a:pt x="63662" y="48556"/>
                  <a:pt x="64802" y="48556"/>
                </a:cubicBezTo>
                <a:close/>
                <a:moveTo>
                  <a:pt x="16033" y="39242"/>
                </a:moveTo>
                <a:cubicBezTo>
                  <a:pt x="17056" y="39642"/>
                  <a:pt x="17941" y="40560"/>
                  <a:pt x="18430" y="41769"/>
                </a:cubicBezTo>
                <a:lnTo>
                  <a:pt x="18429" y="41771"/>
                </a:lnTo>
                <a:cubicBezTo>
                  <a:pt x="18989" y="43152"/>
                  <a:pt x="19004" y="44710"/>
                  <a:pt x="18944" y="46051"/>
                </a:cubicBezTo>
                <a:cubicBezTo>
                  <a:pt x="18790" y="49561"/>
                  <a:pt x="18077" y="52995"/>
                  <a:pt x="16858" y="56200"/>
                </a:cubicBezTo>
                <a:cubicBezTo>
                  <a:pt x="17850" y="53020"/>
                  <a:pt x="18367" y="49711"/>
                  <a:pt x="18392" y="46379"/>
                </a:cubicBezTo>
                <a:cubicBezTo>
                  <a:pt x="18403" y="44971"/>
                  <a:pt x="18327" y="43337"/>
                  <a:pt x="17682" y="41893"/>
                </a:cubicBezTo>
                <a:cubicBezTo>
                  <a:pt x="17232" y="40882"/>
                  <a:pt x="16519" y="40075"/>
                  <a:pt x="15689" y="39580"/>
                </a:cubicBezTo>
                <a:cubicBezTo>
                  <a:pt x="15801" y="39463"/>
                  <a:pt x="15916" y="39350"/>
                  <a:pt x="16033" y="39242"/>
                </a:cubicBezTo>
                <a:close/>
                <a:moveTo>
                  <a:pt x="58048" y="55949"/>
                </a:moveTo>
                <a:cubicBezTo>
                  <a:pt x="57989" y="56120"/>
                  <a:pt x="57938" y="56291"/>
                  <a:pt x="57884" y="56464"/>
                </a:cubicBezTo>
                <a:cubicBezTo>
                  <a:pt x="57824" y="56487"/>
                  <a:pt x="57766" y="56513"/>
                  <a:pt x="57707" y="56541"/>
                </a:cubicBezTo>
                <a:cubicBezTo>
                  <a:pt x="57769" y="56376"/>
                  <a:pt x="57832" y="56212"/>
                  <a:pt x="57897" y="56049"/>
                </a:cubicBezTo>
                <a:cubicBezTo>
                  <a:pt x="57948" y="56015"/>
                  <a:pt x="57996" y="55979"/>
                  <a:pt x="58046" y="55949"/>
                </a:cubicBezTo>
                <a:close/>
                <a:moveTo>
                  <a:pt x="57523" y="56311"/>
                </a:moveTo>
                <a:lnTo>
                  <a:pt x="57523" y="56311"/>
                </a:lnTo>
                <a:cubicBezTo>
                  <a:pt x="57472" y="56442"/>
                  <a:pt x="57420" y="56573"/>
                  <a:pt x="57371" y="56706"/>
                </a:cubicBezTo>
                <a:lnTo>
                  <a:pt x="57372" y="56706"/>
                </a:lnTo>
                <a:cubicBezTo>
                  <a:pt x="57334" y="56726"/>
                  <a:pt x="57298" y="56751"/>
                  <a:pt x="57260" y="56773"/>
                </a:cubicBezTo>
                <a:cubicBezTo>
                  <a:pt x="57317" y="56643"/>
                  <a:pt x="57372" y="56513"/>
                  <a:pt x="57431" y="56384"/>
                </a:cubicBezTo>
                <a:cubicBezTo>
                  <a:pt x="57462" y="56361"/>
                  <a:pt x="57493" y="56336"/>
                  <a:pt x="57523" y="56311"/>
                </a:cubicBezTo>
                <a:close/>
                <a:moveTo>
                  <a:pt x="72056" y="46541"/>
                </a:moveTo>
                <a:lnTo>
                  <a:pt x="72056" y="46541"/>
                </a:lnTo>
                <a:cubicBezTo>
                  <a:pt x="71380" y="50103"/>
                  <a:pt x="70482" y="53562"/>
                  <a:pt x="69540" y="56776"/>
                </a:cubicBezTo>
                <a:cubicBezTo>
                  <a:pt x="69546" y="56504"/>
                  <a:pt x="69547" y="56231"/>
                  <a:pt x="69546" y="55958"/>
                </a:cubicBezTo>
                <a:lnTo>
                  <a:pt x="69544" y="55958"/>
                </a:lnTo>
                <a:cubicBezTo>
                  <a:pt x="70496" y="52966"/>
                  <a:pt x="71382" y="49792"/>
                  <a:pt x="72056" y="46541"/>
                </a:cubicBezTo>
                <a:close/>
                <a:moveTo>
                  <a:pt x="68878" y="55989"/>
                </a:moveTo>
                <a:lnTo>
                  <a:pt x="68878" y="55990"/>
                </a:lnTo>
                <a:cubicBezTo>
                  <a:pt x="68774" y="56283"/>
                  <a:pt x="68671" y="56577"/>
                  <a:pt x="68566" y="56867"/>
                </a:cubicBezTo>
                <a:lnTo>
                  <a:pt x="68566" y="56793"/>
                </a:lnTo>
                <a:cubicBezTo>
                  <a:pt x="68671" y="56526"/>
                  <a:pt x="68774" y="56259"/>
                  <a:pt x="68878" y="55989"/>
                </a:cubicBezTo>
                <a:close/>
                <a:moveTo>
                  <a:pt x="56983" y="56773"/>
                </a:moveTo>
                <a:cubicBezTo>
                  <a:pt x="56949" y="56850"/>
                  <a:pt x="56917" y="56927"/>
                  <a:pt x="56885" y="57004"/>
                </a:cubicBezTo>
                <a:cubicBezTo>
                  <a:pt x="56874" y="57012"/>
                  <a:pt x="56865" y="57018"/>
                  <a:pt x="56855" y="57026"/>
                </a:cubicBezTo>
                <a:cubicBezTo>
                  <a:pt x="56897" y="56941"/>
                  <a:pt x="56940" y="56857"/>
                  <a:pt x="56983" y="56773"/>
                </a:cubicBezTo>
                <a:close/>
                <a:moveTo>
                  <a:pt x="15510" y="39770"/>
                </a:moveTo>
                <a:cubicBezTo>
                  <a:pt x="16318" y="40232"/>
                  <a:pt x="17013" y="41013"/>
                  <a:pt x="17451" y="41994"/>
                </a:cubicBezTo>
                <a:lnTo>
                  <a:pt x="17451" y="41996"/>
                </a:lnTo>
                <a:cubicBezTo>
                  <a:pt x="18076" y="43395"/>
                  <a:pt x="18150" y="44995"/>
                  <a:pt x="18137" y="46376"/>
                </a:cubicBezTo>
                <a:cubicBezTo>
                  <a:pt x="18108" y="50073"/>
                  <a:pt x="17474" y="53713"/>
                  <a:pt x="16286" y="57120"/>
                </a:cubicBezTo>
                <a:lnTo>
                  <a:pt x="16269" y="57141"/>
                </a:lnTo>
                <a:lnTo>
                  <a:pt x="16269" y="57141"/>
                </a:lnTo>
                <a:cubicBezTo>
                  <a:pt x="17227" y="53792"/>
                  <a:pt x="17676" y="50260"/>
                  <a:pt x="17583" y="46697"/>
                </a:cubicBezTo>
                <a:cubicBezTo>
                  <a:pt x="17546" y="45250"/>
                  <a:pt x="17412" y="43573"/>
                  <a:pt x="16699" y="42110"/>
                </a:cubicBezTo>
                <a:cubicBezTo>
                  <a:pt x="16314" y="41322"/>
                  <a:pt x="15775" y="40661"/>
                  <a:pt x="15149" y="40182"/>
                </a:cubicBezTo>
                <a:cubicBezTo>
                  <a:pt x="15267" y="40040"/>
                  <a:pt x="15388" y="39902"/>
                  <a:pt x="15510" y="39770"/>
                </a:cubicBezTo>
                <a:close/>
                <a:moveTo>
                  <a:pt x="5647" y="49780"/>
                </a:moveTo>
                <a:lnTo>
                  <a:pt x="5609" y="49942"/>
                </a:lnTo>
                <a:lnTo>
                  <a:pt x="5592" y="50008"/>
                </a:lnTo>
                <a:cubicBezTo>
                  <a:pt x="5393" y="50817"/>
                  <a:pt x="5208" y="51712"/>
                  <a:pt x="5058" y="52671"/>
                </a:cubicBezTo>
                <a:cubicBezTo>
                  <a:pt x="4571" y="54116"/>
                  <a:pt x="4152" y="55603"/>
                  <a:pt x="4136" y="57152"/>
                </a:cubicBezTo>
                <a:lnTo>
                  <a:pt x="4136" y="57152"/>
                </a:lnTo>
                <a:cubicBezTo>
                  <a:pt x="4133" y="56163"/>
                  <a:pt x="4185" y="55204"/>
                  <a:pt x="4276" y="54293"/>
                </a:cubicBezTo>
                <a:cubicBezTo>
                  <a:pt x="4416" y="53795"/>
                  <a:pt x="4567" y="53299"/>
                  <a:pt x="4719" y="52810"/>
                </a:cubicBezTo>
                <a:lnTo>
                  <a:pt x="5647" y="49780"/>
                </a:lnTo>
                <a:close/>
                <a:moveTo>
                  <a:pt x="7018" y="50698"/>
                </a:moveTo>
                <a:cubicBezTo>
                  <a:pt x="6548" y="52701"/>
                  <a:pt x="6232" y="55032"/>
                  <a:pt x="6357" y="57476"/>
                </a:cubicBezTo>
                <a:cubicBezTo>
                  <a:pt x="5962" y="56572"/>
                  <a:pt x="5802" y="55584"/>
                  <a:pt x="5890" y="54603"/>
                </a:cubicBezTo>
                <a:cubicBezTo>
                  <a:pt x="6016" y="53239"/>
                  <a:pt x="6482" y="51948"/>
                  <a:pt x="7018" y="50698"/>
                </a:cubicBezTo>
                <a:close/>
                <a:moveTo>
                  <a:pt x="14990" y="40378"/>
                </a:moveTo>
                <a:cubicBezTo>
                  <a:pt x="15587" y="40834"/>
                  <a:pt x="16102" y="41465"/>
                  <a:pt x="16471" y="42221"/>
                </a:cubicBezTo>
                <a:cubicBezTo>
                  <a:pt x="17164" y="43639"/>
                  <a:pt x="17295" y="45282"/>
                  <a:pt x="17330" y="46702"/>
                </a:cubicBezTo>
                <a:cubicBezTo>
                  <a:pt x="17428" y="50440"/>
                  <a:pt x="16922" y="54142"/>
                  <a:pt x="15857" y="57632"/>
                </a:cubicBezTo>
                <a:lnTo>
                  <a:pt x="15855" y="57632"/>
                </a:lnTo>
                <a:cubicBezTo>
                  <a:pt x="15834" y="57658"/>
                  <a:pt x="15814" y="57683"/>
                  <a:pt x="15791" y="57709"/>
                </a:cubicBezTo>
                <a:cubicBezTo>
                  <a:pt x="16648" y="54259"/>
                  <a:pt x="16988" y="50644"/>
                  <a:pt x="16778" y="47012"/>
                </a:cubicBezTo>
                <a:cubicBezTo>
                  <a:pt x="16692" y="45526"/>
                  <a:pt x="16499" y="43806"/>
                  <a:pt x="15716" y="42326"/>
                </a:cubicBezTo>
                <a:cubicBezTo>
                  <a:pt x="15431" y="41783"/>
                  <a:pt x="15059" y="41288"/>
                  <a:pt x="14616" y="40860"/>
                </a:cubicBezTo>
                <a:cubicBezTo>
                  <a:pt x="14738" y="40697"/>
                  <a:pt x="14862" y="40535"/>
                  <a:pt x="14990" y="40378"/>
                </a:cubicBezTo>
                <a:close/>
                <a:moveTo>
                  <a:pt x="69285" y="55594"/>
                </a:moveTo>
                <a:cubicBezTo>
                  <a:pt x="69287" y="55703"/>
                  <a:pt x="69290" y="55811"/>
                  <a:pt x="69291" y="55919"/>
                </a:cubicBezTo>
                <a:lnTo>
                  <a:pt x="69290" y="55919"/>
                </a:lnTo>
                <a:cubicBezTo>
                  <a:pt x="69030" y="56732"/>
                  <a:pt x="68768" y="57532"/>
                  <a:pt x="68501" y="58317"/>
                </a:cubicBezTo>
                <a:cubicBezTo>
                  <a:pt x="68517" y="58106"/>
                  <a:pt x="68529" y="57891"/>
                  <a:pt x="68540" y="57677"/>
                </a:cubicBezTo>
                <a:cubicBezTo>
                  <a:pt x="68791" y="56992"/>
                  <a:pt x="69040" y="56299"/>
                  <a:pt x="69285" y="55594"/>
                </a:cubicBezTo>
                <a:close/>
                <a:moveTo>
                  <a:pt x="15675" y="58217"/>
                </a:moveTo>
                <a:lnTo>
                  <a:pt x="15675" y="58217"/>
                </a:lnTo>
                <a:cubicBezTo>
                  <a:pt x="15656" y="58269"/>
                  <a:pt x="15639" y="58322"/>
                  <a:pt x="15621" y="58374"/>
                </a:cubicBezTo>
                <a:lnTo>
                  <a:pt x="15612" y="58385"/>
                </a:lnTo>
                <a:cubicBezTo>
                  <a:pt x="15625" y="58337"/>
                  <a:pt x="15638" y="58289"/>
                  <a:pt x="15650" y="58243"/>
                </a:cubicBezTo>
                <a:cubicBezTo>
                  <a:pt x="15659" y="58234"/>
                  <a:pt x="15666" y="58226"/>
                  <a:pt x="15675" y="58217"/>
                </a:cubicBezTo>
                <a:close/>
                <a:moveTo>
                  <a:pt x="5896" y="52454"/>
                </a:moveTo>
                <a:lnTo>
                  <a:pt x="5896" y="52454"/>
                </a:lnTo>
                <a:cubicBezTo>
                  <a:pt x="5590" y="54310"/>
                  <a:pt x="5438" y="56385"/>
                  <a:pt x="5620" y="58536"/>
                </a:cubicBezTo>
                <a:cubicBezTo>
                  <a:pt x="5262" y="57704"/>
                  <a:pt x="5098" y="56802"/>
                  <a:pt x="5138" y="55898"/>
                </a:cubicBezTo>
                <a:cubicBezTo>
                  <a:pt x="5197" y="54713"/>
                  <a:pt x="5505" y="53569"/>
                  <a:pt x="5896" y="52454"/>
                </a:cubicBezTo>
                <a:close/>
                <a:moveTo>
                  <a:pt x="64062" y="49690"/>
                </a:moveTo>
                <a:cubicBezTo>
                  <a:pt x="64413" y="49690"/>
                  <a:pt x="64757" y="49739"/>
                  <a:pt x="65084" y="49839"/>
                </a:cubicBezTo>
                <a:cubicBezTo>
                  <a:pt x="67708" y="50641"/>
                  <a:pt x="68341" y="53673"/>
                  <a:pt x="68313" y="56742"/>
                </a:cubicBezTo>
                <a:cubicBezTo>
                  <a:pt x="68062" y="57382"/>
                  <a:pt x="67805" y="58013"/>
                  <a:pt x="67546" y="58636"/>
                </a:cubicBezTo>
                <a:cubicBezTo>
                  <a:pt x="67805" y="55318"/>
                  <a:pt x="67421" y="51757"/>
                  <a:pt x="64516" y="50760"/>
                </a:cubicBezTo>
                <a:cubicBezTo>
                  <a:pt x="64136" y="50629"/>
                  <a:pt x="63733" y="50565"/>
                  <a:pt x="63321" y="50565"/>
                </a:cubicBezTo>
                <a:cubicBezTo>
                  <a:pt x="62257" y="50565"/>
                  <a:pt x="61130" y="50988"/>
                  <a:pt x="60182" y="51777"/>
                </a:cubicBezTo>
                <a:cubicBezTo>
                  <a:pt x="60148" y="51804"/>
                  <a:pt x="60117" y="51837"/>
                  <a:pt x="60083" y="51866"/>
                </a:cubicBezTo>
                <a:cubicBezTo>
                  <a:pt x="60333" y="51548"/>
                  <a:pt x="60609" y="51252"/>
                  <a:pt x="60910" y="50982"/>
                </a:cubicBezTo>
                <a:cubicBezTo>
                  <a:pt x="61851" y="50145"/>
                  <a:pt x="62990" y="49690"/>
                  <a:pt x="64062" y="49690"/>
                </a:cubicBezTo>
                <a:close/>
                <a:moveTo>
                  <a:pt x="12387" y="39910"/>
                </a:moveTo>
                <a:cubicBezTo>
                  <a:pt x="12487" y="39932"/>
                  <a:pt x="12586" y="39956"/>
                  <a:pt x="12685" y="39986"/>
                </a:cubicBezTo>
                <a:cubicBezTo>
                  <a:pt x="10725" y="41979"/>
                  <a:pt x="9457" y="45468"/>
                  <a:pt x="8709" y="47527"/>
                </a:cubicBezTo>
                <a:lnTo>
                  <a:pt x="8687" y="47588"/>
                </a:lnTo>
                <a:cubicBezTo>
                  <a:pt x="7641" y="50470"/>
                  <a:pt x="6638" y="54632"/>
                  <a:pt x="7301" y="58967"/>
                </a:cubicBezTo>
                <a:cubicBezTo>
                  <a:pt x="7055" y="58684"/>
                  <a:pt x="6835" y="58379"/>
                  <a:pt x="6650" y="58055"/>
                </a:cubicBezTo>
                <a:cubicBezTo>
                  <a:pt x="6385" y="54784"/>
                  <a:pt x="6954" y="51678"/>
                  <a:pt x="7656" y="49262"/>
                </a:cubicBezTo>
                <a:lnTo>
                  <a:pt x="11477" y="40799"/>
                </a:lnTo>
                <a:cubicBezTo>
                  <a:pt x="11751" y="40473"/>
                  <a:pt x="12055" y="40177"/>
                  <a:pt x="12387" y="39910"/>
                </a:cubicBezTo>
                <a:close/>
                <a:moveTo>
                  <a:pt x="4870" y="54133"/>
                </a:moveTo>
                <a:lnTo>
                  <a:pt x="4870" y="54133"/>
                </a:lnTo>
                <a:cubicBezTo>
                  <a:pt x="4692" y="55845"/>
                  <a:pt x="4657" y="57711"/>
                  <a:pt x="4884" y="59624"/>
                </a:cubicBezTo>
                <a:cubicBezTo>
                  <a:pt x="4555" y="58855"/>
                  <a:pt x="4387" y="58028"/>
                  <a:pt x="4388" y="57192"/>
                </a:cubicBezTo>
                <a:cubicBezTo>
                  <a:pt x="4396" y="56151"/>
                  <a:pt x="4592" y="55131"/>
                  <a:pt x="4870" y="54133"/>
                </a:cubicBezTo>
                <a:close/>
                <a:moveTo>
                  <a:pt x="73388" y="38321"/>
                </a:moveTo>
                <a:lnTo>
                  <a:pt x="73388" y="38321"/>
                </a:lnTo>
                <a:cubicBezTo>
                  <a:pt x="72946" y="45724"/>
                  <a:pt x="71194" y="53088"/>
                  <a:pt x="69496" y="59252"/>
                </a:cubicBezTo>
                <a:lnTo>
                  <a:pt x="69338" y="59831"/>
                </a:lnTo>
                <a:cubicBezTo>
                  <a:pt x="69402" y="59198"/>
                  <a:pt x="69461" y="58511"/>
                  <a:pt x="69501" y="57800"/>
                </a:cubicBezTo>
                <a:lnTo>
                  <a:pt x="69500" y="57799"/>
                </a:lnTo>
                <a:cubicBezTo>
                  <a:pt x="71271" y="51902"/>
                  <a:pt x="72948" y="45110"/>
                  <a:pt x="73388" y="38321"/>
                </a:cubicBezTo>
                <a:close/>
                <a:moveTo>
                  <a:pt x="12950" y="40077"/>
                </a:moveTo>
                <a:cubicBezTo>
                  <a:pt x="13055" y="40117"/>
                  <a:pt x="13158" y="40163"/>
                  <a:pt x="13262" y="40212"/>
                </a:cubicBezTo>
                <a:cubicBezTo>
                  <a:pt x="11623" y="42132"/>
                  <a:pt x="10460" y="44968"/>
                  <a:pt x="9744" y="46722"/>
                </a:cubicBezTo>
                <a:lnTo>
                  <a:pt x="9721" y="46781"/>
                </a:lnTo>
                <a:cubicBezTo>
                  <a:pt x="8423" y="49951"/>
                  <a:pt x="7116" y="54765"/>
                  <a:pt x="8249" y="59682"/>
                </a:cubicBezTo>
                <a:cubicBezTo>
                  <a:pt x="8261" y="59733"/>
                  <a:pt x="8275" y="59784"/>
                  <a:pt x="8287" y="59835"/>
                </a:cubicBezTo>
                <a:cubicBezTo>
                  <a:pt x="8238" y="59801"/>
                  <a:pt x="8187" y="59767"/>
                  <a:pt x="8138" y="59732"/>
                </a:cubicBezTo>
                <a:cubicBezTo>
                  <a:pt x="7954" y="59598"/>
                  <a:pt x="7778" y="59451"/>
                  <a:pt x="7613" y="59292"/>
                </a:cubicBezTo>
                <a:cubicBezTo>
                  <a:pt x="6842" y="54882"/>
                  <a:pt x="7861" y="50610"/>
                  <a:pt x="8926" y="47675"/>
                </a:cubicBezTo>
                <a:lnTo>
                  <a:pt x="8948" y="47615"/>
                </a:lnTo>
                <a:cubicBezTo>
                  <a:pt x="9698" y="45546"/>
                  <a:pt x="10984" y="42007"/>
                  <a:pt x="12950" y="40077"/>
                </a:cubicBezTo>
                <a:close/>
                <a:moveTo>
                  <a:pt x="68296" y="57471"/>
                </a:moveTo>
                <a:cubicBezTo>
                  <a:pt x="68295" y="57522"/>
                  <a:pt x="68293" y="57573"/>
                  <a:pt x="68290" y="57623"/>
                </a:cubicBezTo>
                <a:cubicBezTo>
                  <a:pt x="68000" y="58408"/>
                  <a:pt x="67708" y="59178"/>
                  <a:pt x="67414" y="59934"/>
                </a:cubicBezTo>
                <a:cubicBezTo>
                  <a:pt x="67432" y="59784"/>
                  <a:pt x="67449" y="59633"/>
                  <a:pt x="67466" y="59480"/>
                </a:cubicBezTo>
                <a:cubicBezTo>
                  <a:pt x="67745" y="58822"/>
                  <a:pt x="68021" y="58152"/>
                  <a:pt x="68296" y="57471"/>
                </a:cubicBezTo>
                <a:close/>
                <a:moveTo>
                  <a:pt x="5794" y="56595"/>
                </a:moveTo>
                <a:lnTo>
                  <a:pt x="5794" y="56595"/>
                </a:lnTo>
                <a:cubicBezTo>
                  <a:pt x="5928" y="57130"/>
                  <a:pt x="6132" y="57646"/>
                  <a:pt x="6402" y="58127"/>
                </a:cubicBezTo>
                <a:cubicBezTo>
                  <a:pt x="6459" y="58822"/>
                  <a:pt x="6555" y="59513"/>
                  <a:pt x="6687" y="60198"/>
                </a:cubicBezTo>
                <a:cubicBezTo>
                  <a:pt x="6403" y="59886"/>
                  <a:pt x="6152" y="59545"/>
                  <a:pt x="5942" y="59179"/>
                </a:cubicBezTo>
                <a:cubicBezTo>
                  <a:pt x="5840" y="58323"/>
                  <a:pt x="5792" y="57459"/>
                  <a:pt x="5794" y="56595"/>
                </a:cubicBezTo>
                <a:close/>
                <a:moveTo>
                  <a:pt x="13493" y="40334"/>
                </a:moveTo>
                <a:cubicBezTo>
                  <a:pt x="13597" y="40391"/>
                  <a:pt x="13697" y="40455"/>
                  <a:pt x="13796" y="40521"/>
                </a:cubicBezTo>
                <a:cubicBezTo>
                  <a:pt x="12458" y="42260"/>
                  <a:pt x="11441" y="44472"/>
                  <a:pt x="10778" y="45918"/>
                </a:cubicBezTo>
                <a:lnTo>
                  <a:pt x="10753" y="45972"/>
                </a:lnTo>
                <a:cubicBezTo>
                  <a:pt x="9360" y="49009"/>
                  <a:pt x="7888" y="53643"/>
                  <a:pt x="8790" y="58481"/>
                </a:cubicBezTo>
                <a:cubicBezTo>
                  <a:pt x="8906" y="59098"/>
                  <a:pt x="9054" y="59713"/>
                  <a:pt x="9227" y="60323"/>
                </a:cubicBezTo>
                <a:cubicBezTo>
                  <a:pt x="9011" y="60241"/>
                  <a:pt x="8801" y="60142"/>
                  <a:pt x="8599" y="60028"/>
                </a:cubicBezTo>
                <a:cubicBezTo>
                  <a:pt x="8565" y="59894"/>
                  <a:pt x="8528" y="59760"/>
                  <a:pt x="8497" y="59625"/>
                </a:cubicBezTo>
                <a:cubicBezTo>
                  <a:pt x="7379" y="54771"/>
                  <a:pt x="8673" y="50013"/>
                  <a:pt x="9955" y="46876"/>
                </a:cubicBezTo>
                <a:lnTo>
                  <a:pt x="9978" y="46819"/>
                </a:lnTo>
                <a:cubicBezTo>
                  <a:pt x="10694" y="45070"/>
                  <a:pt x="11862" y="42218"/>
                  <a:pt x="13493" y="40334"/>
                </a:cubicBezTo>
                <a:close/>
                <a:moveTo>
                  <a:pt x="14001" y="40668"/>
                </a:moveTo>
                <a:cubicBezTo>
                  <a:pt x="14095" y="40739"/>
                  <a:pt x="14187" y="40814"/>
                  <a:pt x="14277" y="40894"/>
                </a:cubicBezTo>
                <a:cubicBezTo>
                  <a:pt x="13232" y="42348"/>
                  <a:pt x="12395" y="43977"/>
                  <a:pt x="11813" y="45113"/>
                </a:cubicBezTo>
                <a:lnTo>
                  <a:pt x="11811" y="45113"/>
                </a:lnTo>
                <a:lnTo>
                  <a:pt x="11785" y="45165"/>
                </a:lnTo>
                <a:cubicBezTo>
                  <a:pt x="10295" y="48066"/>
                  <a:pt x="8661" y="52523"/>
                  <a:pt x="9332" y="57280"/>
                </a:cubicBezTo>
                <a:cubicBezTo>
                  <a:pt x="9488" y="58379"/>
                  <a:pt x="9741" y="59470"/>
                  <a:pt x="10065" y="60550"/>
                </a:cubicBezTo>
                <a:cubicBezTo>
                  <a:pt x="9881" y="60520"/>
                  <a:pt x="9699" y="60477"/>
                  <a:pt x="9520" y="60423"/>
                </a:cubicBezTo>
                <a:cubicBezTo>
                  <a:pt x="9329" y="59764"/>
                  <a:pt x="9164" y="59102"/>
                  <a:pt x="9040" y="58434"/>
                </a:cubicBezTo>
                <a:cubicBezTo>
                  <a:pt x="8150" y="53664"/>
                  <a:pt x="9605" y="49081"/>
                  <a:pt x="10983" y="46079"/>
                </a:cubicBezTo>
                <a:lnTo>
                  <a:pt x="11007" y="46023"/>
                </a:lnTo>
                <a:cubicBezTo>
                  <a:pt x="11666" y="44590"/>
                  <a:pt x="12678" y="42382"/>
                  <a:pt x="14001" y="40668"/>
                </a:cubicBezTo>
                <a:close/>
                <a:moveTo>
                  <a:pt x="14465" y="41067"/>
                </a:moveTo>
                <a:cubicBezTo>
                  <a:pt x="14877" y="41470"/>
                  <a:pt x="15224" y="41934"/>
                  <a:pt x="15493" y="42445"/>
                </a:cubicBezTo>
                <a:cubicBezTo>
                  <a:pt x="16250" y="43881"/>
                  <a:pt x="16440" y="45568"/>
                  <a:pt x="16525" y="47027"/>
                </a:cubicBezTo>
                <a:cubicBezTo>
                  <a:pt x="16743" y="50800"/>
                  <a:pt x="16361" y="54552"/>
                  <a:pt x="15420" y="58118"/>
                </a:cubicBezTo>
                <a:cubicBezTo>
                  <a:pt x="14678" y="58911"/>
                  <a:pt x="13759" y="59721"/>
                  <a:pt x="12655" y="60195"/>
                </a:cubicBezTo>
                <a:cubicBezTo>
                  <a:pt x="12020" y="60468"/>
                  <a:pt x="11378" y="60605"/>
                  <a:pt x="10750" y="60605"/>
                </a:cubicBezTo>
                <a:cubicBezTo>
                  <a:pt x="10613" y="60605"/>
                  <a:pt x="10476" y="60598"/>
                  <a:pt x="10341" y="60585"/>
                </a:cubicBezTo>
                <a:cubicBezTo>
                  <a:pt x="10005" y="59480"/>
                  <a:pt x="9742" y="58366"/>
                  <a:pt x="9583" y="57245"/>
                </a:cubicBezTo>
                <a:cubicBezTo>
                  <a:pt x="8921" y="52554"/>
                  <a:pt x="10538" y="48149"/>
                  <a:pt x="12010" y="45281"/>
                </a:cubicBezTo>
                <a:lnTo>
                  <a:pt x="12038" y="45228"/>
                </a:lnTo>
                <a:cubicBezTo>
                  <a:pt x="12612" y="44110"/>
                  <a:pt x="13439" y="42499"/>
                  <a:pt x="14465" y="41067"/>
                </a:cubicBezTo>
                <a:close/>
                <a:moveTo>
                  <a:pt x="3913" y="55745"/>
                </a:moveTo>
                <a:lnTo>
                  <a:pt x="3913" y="55745"/>
                </a:lnTo>
                <a:cubicBezTo>
                  <a:pt x="3838" y="57337"/>
                  <a:pt x="3890" y="59036"/>
                  <a:pt x="4155" y="60767"/>
                </a:cubicBezTo>
                <a:cubicBezTo>
                  <a:pt x="3842" y="60047"/>
                  <a:pt x="3666" y="59274"/>
                  <a:pt x="3639" y="58488"/>
                </a:cubicBezTo>
                <a:cubicBezTo>
                  <a:pt x="3608" y="57562"/>
                  <a:pt x="3723" y="56648"/>
                  <a:pt x="3913" y="55745"/>
                </a:cubicBezTo>
                <a:close/>
                <a:moveTo>
                  <a:pt x="6704" y="58613"/>
                </a:moveTo>
                <a:lnTo>
                  <a:pt x="6704" y="58613"/>
                </a:lnTo>
                <a:cubicBezTo>
                  <a:pt x="6903" y="58900"/>
                  <a:pt x="7129" y="59169"/>
                  <a:pt x="7377" y="59414"/>
                </a:cubicBezTo>
                <a:cubicBezTo>
                  <a:pt x="7465" y="59903"/>
                  <a:pt x="7575" y="60392"/>
                  <a:pt x="7707" y="60883"/>
                </a:cubicBezTo>
                <a:cubicBezTo>
                  <a:pt x="7729" y="60958"/>
                  <a:pt x="7753" y="61034"/>
                  <a:pt x="7775" y="61110"/>
                </a:cubicBezTo>
                <a:cubicBezTo>
                  <a:pt x="7741" y="61088"/>
                  <a:pt x="7707" y="61070"/>
                  <a:pt x="7675" y="61048"/>
                </a:cubicBezTo>
                <a:cubicBezTo>
                  <a:pt x="7442" y="60892"/>
                  <a:pt x="7221" y="60718"/>
                  <a:pt x="7016" y="60528"/>
                </a:cubicBezTo>
                <a:cubicBezTo>
                  <a:pt x="6879" y="59895"/>
                  <a:pt x="6774" y="59257"/>
                  <a:pt x="6704" y="58613"/>
                </a:cubicBezTo>
                <a:close/>
                <a:moveTo>
                  <a:pt x="69287" y="56763"/>
                </a:moveTo>
                <a:lnTo>
                  <a:pt x="69287" y="56763"/>
                </a:lnTo>
                <a:cubicBezTo>
                  <a:pt x="69279" y="57098"/>
                  <a:pt x="69267" y="57430"/>
                  <a:pt x="69248" y="57757"/>
                </a:cubicBezTo>
                <a:cubicBezTo>
                  <a:pt x="68975" y="58669"/>
                  <a:pt x="68700" y="59557"/>
                  <a:pt x="68426" y="60423"/>
                </a:cubicBezTo>
                <a:lnTo>
                  <a:pt x="68188" y="61173"/>
                </a:lnTo>
                <a:cubicBezTo>
                  <a:pt x="68267" y="60613"/>
                  <a:pt x="68345" y="60005"/>
                  <a:pt x="68412" y="59365"/>
                </a:cubicBezTo>
                <a:cubicBezTo>
                  <a:pt x="68705" y="58516"/>
                  <a:pt x="68997" y="57649"/>
                  <a:pt x="69287" y="56763"/>
                </a:cubicBezTo>
                <a:close/>
                <a:moveTo>
                  <a:pt x="4982" y="57282"/>
                </a:moveTo>
                <a:cubicBezTo>
                  <a:pt x="5107" y="57976"/>
                  <a:pt x="5350" y="58644"/>
                  <a:pt x="5695" y="59258"/>
                </a:cubicBezTo>
                <a:cubicBezTo>
                  <a:pt x="5785" y="59999"/>
                  <a:pt x="5916" y="60735"/>
                  <a:pt x="6089" y="61460"/>
                </a:cubicBezTo>
                <a:cubicBezTo>
                  <a:pt x="5762" y="61117"/>
                  <a:pt x="5475" y="60738"/>
                  <a:pt x="5237" y="60327"/>
                </a:cubicBezTo>
                <a:cubicBezTo>
                  <a:pt x="5083" y="59320"/>
                  <a:pt x="4998" y="58302"/>
                  <a:pt x="4982" y="57282"/>
                </a:cubicBezTo>
                <a:close/>
                <a:moveTo>
                  <a:pt x="7690" y="59703"/>
                </a:moveTo>
                <a:lnTo>
                  <a:pt x="7690" y="59703"/>
                </a:lnTo>
                <a:cubicBezTo>
                  <a:pt x="7787" y="59784"/>
                  <a:pt x="7886" y="59861"/>
                  <a:pt x="7988" y="59935"/>
                </a:cubicBezTo>
                <a:cubicBezTo>
                  <a:pt x="8116" y="60028"/>
                  <a:pt x="8246" y="60113"/>
                  <a:pt x="8378" y="60192"/>
                </a:cubicBezTo>
                <a:cubicBezTo>
                  <a:pt x="8499" y="60662"/>
                  <a:pt x="8636" y="61130"/>
                  <a:pt x="8790" y="61594"/>
                </a:cubicBezTo>
                <a:cubicBezTo>
                  <a:pt x="8551" y="61514"/>
                  <a:pt x="8318" y="61414"/>
                  <a:pt x="8096" y="61296"/>
                </a:cubicBezTo>
                <a:cubicBezTo>
                  <a:pt x="8047" y="61136"/>
                  <a:pt x="7996" y="60977"/>
                  <a:pt x="7953" y="60815"/>
                </a:cubicBezTo>
                <a:cubicBezTo>
                  <a:pt x="7851" y="60445"/>
                  <a:pt x="7764" y="60073"/>
                  <a:pt x="7690" y="59703"/>
                </a:cubicBezTo>
                <a:close/>
                <a:moveTo>
                  <a:pt x="63321" y="50818"/>
                </a:moveTo>
                <a:cubicBezTo>
                  <a:pt x="63705" y="50818"/>
                  <a:pt x="64080" y="50877"/>
                  <a:pt x="64433" y="50997"/>
                </a:cubicBezTo>
                <a:cubicBezTo>
                  <a:pt x="67412" y="52020"/>
                  <a:pt x="67591" y="55976"/>
                  <a:pt x="67218" y="59417"/>
                </a:cubicBezTo>
                <a:cubicBezTo>
                  <a:pt x="66897" y="60173"/>
                  <a:pt x="66576" y="60914"/>
                  <a:pt x="66253" y="61640"/>
                </a:cubicBezTo>
                <a:cubicBezTo>
                  <a:pt x="66909" y="58022"/>
                  <a:pt x="67247" y="53216"/>
                  <a:pt x="63874" y="51922"/>
                </a:cubicBezTo>
                <a:cubicBezTo>
                  <a:pt x="63467" y="51765"/>
                  <a:pt x="63028" y="51689"/>
                  <a:pt x="62577" y="51689"/>
                </a:cubicBezTo>
                <a:cubicBezTo>
                  <a:pt x="61583" y="51689"/>
                  <a:pt x="60529" y="52059"/>
                  <a:pt x="59623" y="52759"/>
                </a:cubicBezTo>
                <a:cubicBezTo>
                  <a:pt x="59597" y="52779"/>
                  <a:pt x="59574" y="52803"/>
                  <a:pt x="59548" y="52823"/>
                </a:cubicBezTo>
                <a:cubicBezTo>
                  <a:pt x="59569" y="52778"/>
                  <a:pt x="59591" y="52735"/>
                  <a:pt x="59613" y="52690"/>
                </a:cubicBezTo>
                <a:cubicBezTo>
                  <a:pt x="59838" y="52432"/>
                  <a:pt x="60082" y="52192"/>
                  <a:pt x="60344" y="51971"/>
                </a:cubicBezTo>
                <a:cubicBezTo>
                  <a:pt x="61247" y="51220"/>
                  <a:pt x="62316" y="50818"/>
                  <a:pt x="63321" y="50818"/>
                </a:cubicBezTo>
                <a:close/>
                <a:moveTo>
                  <a:pt x="15288" y="58618"/>
                </a:moveTo>
                <a:lnTo>
                  <a:pt x="15288" y="58618"/>
                </a:lnTo>
                <a:cubicBezTo>
                  <a:pt x="15263" y="58707"/>
                  <a:pt x="15237" y="58794"/>
                  <a:pt x="15212" y="58882"/>
                </a:cubicBezTo>
                <a:cubicBezTo>
                  <a:pt x="14464" y="59783"/>
                  <a:pt x="13510" y="60742"/>
                  <a:pt x="12322" y="61316"/>
                </a:cubicBezTo>
                <a:cubicBezTo>
                  <a:pt x="11825" y="61560"/>
                  <a:pt x="11290" y="61721"/>
                  <a:pt x="10741" y="61790"/>
                </a:cubicBezTo>
                <a:cubicBezTo>
                  <a:pt x="10629" y="61477"/>
                  <a:pt x="10523" y="61162"/>
                  <a:pt x="10424" y="60847"/>
                </a:cubicBezTo>
                <a:lnTo>
                  <a:pt x="10424" y="60847"/>
                </a:lnTo>
                <a:cubicBezTo>
                  <a:pt x="10532" y="60855"/>
                  <a:pt x="10641" y="60859"/>
                  <a:pt x="10750" y="60859"/>
                </a:cubicBezTo>
                <a:cubicBezTo>
                  <a:pt x="11410" y="60859"/>
                  <a:pt x="12087" y="60715"/>
                  <a:pt x="12757" y="60426"/>
                </a:cubicBezTo>
                <a:cubicBezTo>
                  <a:pt x="13746" y="60002"/>
                  <a:pt x="14586" y="59320"/>
                  <a:pt x="15288" y="58618"/>
                </a:cubicBezTo>
                <a:close/>
                <a:moveTo>
                  <a:pt x="8684" y="60360"/>
                </a:moveTo>
                <a:cubicBezTo>
                  <a:pt x="8888" y="60465"/>
                  <a:pt x="9099" y="60554"/>
                  <a:pt x="9316" y="60627"/>
                </a:cubicBezTo>
                <a:cubicBezTo>
                  <a:pt x="9432" y="61019"/>
                  <a:pt x="9556" y="61409"/>
                  <a:pt x="9691" y="61799"/>
                </a:cubicBezTo>
                <a:lnTo>
                  <a:pt x="9690" y="61799"/>
                </a:lnTo>
                <a:cubicBezTo>
                  <a:pt x="9488" y="61775"/>
                  <a:pt x="9286" y="61736"/>
                  <a:pt x="9088" y="61685"/>
                </a:cubicBezTo>
                <a:cubicBezTo>
                  <a:pt x="8940" y="61245"/>
                  <a:pt x="8803" y="60804"/>
                  <a:pt x="8684" y="60360"/>
                </a:cubicBezTo>
                <a:close/>
                <a:moveTo>
                  <a:pt x="9607" y="60713"/>
                </a:moveTo>
                <a:lnTo>
                  <a:pt x="9607" y="60713"/>
                </a:lnTo>
                <a:cubicBezTo>
                  <a:pt x="9784" y="60759"/>
                  <a:pt x="9966" y="60795"/>
                  <a:pt x="10148" y="60820"/>
                </a:cubicBezTo>
                <a:cubicBezTo>
                  <a:pt x="10251" y="61153"/>
                  <a:pt x="10363" y="61485"/>
                  <a:pt x="10478" y="61816"/>
                </a:cubicBezTo>
                <a:cubicBezTo>
                  <a:pt x="10373" y="61823"/>
                  <a:pt x="10266" y="61827"/>
                  <a:pt x="10160" y="61827"/>
                </a:cubicBezTo>
                <a:cubicBezTo>
                  <a:pt x="10096" y="61827"/>
                  <a:pt x="10032" y="61825"/>
                  <a:pt x="9968" y="61822"/>
                </a:cubicBezTo>
                <a:cubicBezTo>
                  <a:pt x="9838" y="61454"/>
                  <a:pt x="9719" y="61083"/>
                  <a:pt x="9607" y="60713"/>
                </a:cubicBezTo>
                <a:close/>
                <a:moveTo>
                  <a:pt x="6019" y="59769"/>
                </a:moveTo>
                <a:lnTo>
                  <a:pt x="6019" y="59769"/>
                </a:lnTo>
                <a:cubicBezTo>
                  <a:pt x="6245" y="60090"/>
                  <a:pt x="6501" y="60388"/>
                  <a:pt x="6785" y="60658"/>
                </a:cubicBezTo>
                <a:cubicBezTo>
                  <a:pt x="6889" y="61133"/>
                  <a:pt x="7018" y="61608"/>
                  <a:pt x="7166" y="62083"/>
                </a:cubicBezTo>
                <a:cubicBezTo>
                  <a:pt x="7200" y="62190"/>
                  <a:pt x="7238" y="62295"/>
                  <a:pt x="7274" y="62400"/>
                </a:cubicBezTo>
                <a:cubicBezTo>
                  <a:pt x="7252" y="62387"/>
                  <a:pt x="7230" y="62376"/>
                  <a:pt x="7210" y="62364"/>
                </a:cubicBezTo>
                <a:cubicBezTo>
                  <a:pt x="6934" y="62196"/>
                  <a:pt x="6672" y="62003"/>
                  <a:pt x="6430" y="61789"/>
                </a:cubicBezTo>
                <a:cubicBezTo>
                  <a:pt x="6257" y="61124"/>
                  <a:pt x="6120" y="60449"/>
                  <a:pt x="6019" y="59769"/>
                </a:cubicBezTo>
                <a:close/>
                <a:moveTo>
                  <a:pt x="68234" y="58497"/>
                </a:moveTo>
                <a:lnTo>
                  <a:pt x="68234" y="58497"/>
                </a:lnTo>
                <a:cubicBezTo>
                  <a:pt x="68214" y="58772"/>
                  <a:pt x="68190" y="59044"/>
                  <a:pt x="68162" y="59312"/>
                </a:cubicBezTo>
                <a:lnTo>
                  <a:pt x="68160" y="59311"/>
                </a:lnTo>
                <a:cubicBezTo>
                  <a:pt x="67890" y="60088"/>
                  <a:pt x="67622" y="60849"/>
                  <a:pt x="67353" y="61593"/>
                </a:cubicBezTo>
                <a:lnTo>
                  <a:pt x="66997" y="62585"/>
                </a:lnTo>
                <a:cubicBezTo>
                  <a:pt x="67083" y="62105"/>
                  <a:pt x="67176" y="61576"/>
                  <a:pt x="67262" y="61014"/>
                </a:cubicBezTo>
                <a:cubicBezTo>
                  <a:pt x="67588" y="60195"/>
                  <a:pt x="67912" y="59355"/>
                  <a:pt x="68234" y="58497"/>
                </a:cubicBezTo>
                <a:close/>
                <a:moveTo>
                  <a:pt x="4138" y="57405"/>
                </a:moveTo>
                <a:lnTo>
                  <a:pt x="4138" y="57405"/>
                </a:lnTo>
                <a:cubicBezTo>
                  <a:pt x="4168" y="58469"/>
                  <a:pt x="4474" y="59509"/>
                  <a:pt x="4993" y="60412"/>
                </a:cubicBezTo>
                <a:cubicBezTo>
                  <a:pt x="5115" y="61199"/>
                  <a:pt x="5285" y="61980"/>
                  <a:pt x="5502" y="62747"/>
                </a:cubicBezTo>
                <a:cubicBezTo>
                  <a:pt x="5132" y="62381"/>
                  <a:pt x="4810" y="61971"/>
                  <a:pt x="4543" y="61525"/>
                </a:cubicBezTo>
                <a:cubicBezTo>
                  <a:pt x="4275" y="60125"/>
                  <a:pt x="4155" y="58739"/>
                  <a:pt x="4138" y="57405"/>
                </a:cubicBezTo>
                <a:close/>
                <a:moveTo>
                  <a:pt x="15033" y="59477"/>
                </a:moveTo>
                <a:lnTo>
                  <a:pt x="15033" y="59477"/>
                </a:lnTo>
                <a:cubicBezTo>
                  <a:pt x="15016" y="59530"/>
                  <a:pt x="15002" y="59584"/>
                  <a:pt x="14985" y="59636"/>
                </a:cubicBezTo>
                <a:cubicBezTo>
                  <a:pt x="14238" y="60642"/>
                  <a:pt x="13259" y="61758"/>
                  <a:pt x="11989" y="62440"/>
                </a:cubicBezTo>
                <a:cubicBezTo>
                  <a:pt x="11710" y="62589"/>
                  <a:pt x="11419" y="62714"/>
                  <a:pt x="11119" y="62815"/>
                </a:cubicBezTo>
                <a:cubicBezTo>
                  <a:pt x="11018" y="62555"/>
                  <a:pt x="10921" y="62295"/>
                  <a:pt x="10827" y="62034"/>
                </a:cubicBezTo>
                <a:cubicBezTo>
                  <a:pt x="11386" y="61957"/>
                  <a:pt x="11927" y="61792"/>
                  <a:pt x="12433" y="61545"/>
                </a:cubicBezTo>
                <a:cubicBezTo>
                  <a:pt x="13472" y="61043"/>
                  <a:pt x="14329" y="60263"/>
                  <a:pt x="15033" y="59477"/>
                </a:cubicBezTo>
                <a:close/>
                <a:moveTo>
                  <a:pt x="7113" y="60946"/>
                </a:moveTo>
                <a:cubicBezTo>
                  <a:pt x="7247" y="61056"/>
                  <a:pt x="7388" y="61162"/>
                  <a:pt x="7533" y="61258"/>
                </a:cubicBezTo>
                <a:cubicBezTo>
                  <a:pt x="7647" y="61333"/>
                  <a:pt x="7763" y="61403"/>
                  <a:pt x="7880" y="61468"/>
                </a:cubicBezTo>
                <a:cubicBezTo>
                  <a:pt x="8025" y="61940"/>
                  <a:pt x="8184" y="62407"/>
                  <a:pt x="8360" y="62872"/>
                </a:cubicBezTo>
                <a:cubicBezTo>
                  <a:pt x="8098" y="62795"/>
                  <a:pt x="7845" y="62696"/>
                  <a:pt x="7599" y="62574"/>
                </a:cubicBezTo>
                <a:cubicBezTo>
                  <a:pt x="7534" y="62386"/>
                  <a:pt x="7467" y="62197"/>
                  <a:pt x="7406" y="62008"/>
                </a:cubicBezTo>
                <a:cubicBezTo>
                  <a:pt x="7297" y="61654"/>
                  <a:pt x="7200" y="61301"/>
                  <a:pt x="7113" y="60946"/>
                </a:cubicBezTo>
                <a:close/>
                <a:moveTo>
                  <a:pt x="10568" y="62065"/>
                </a:moveTo>
                <a:cubicBezTo>
                  <a:pt x="10667" y="62339"/>
                  <a:pt x="10767" y="62614"/>
                  <a:pt x="10873" y="62889"/>
                </a:cubicBezTo>
                <a:cubicBezTo>
                  <a:pt x="10722" y="62930"/>
                  <a:pt x="10568" y="62964"/>
                  <a:pt x="10412" y="62992"/>
                </a:cubicBezTo>
                <a:cubicBezTo>
                  <a:pt x="10292" y="62688"/>
                  <a:pt x="10173" y="62386"/>
                  <a:pt x="10062" y="62080"/>
                </a:cubicBezTo>
                <a:lnTo>
                  <a:pt x="10062" y="62080"/>
                </a:lnTo>
                <a:cubicBezTo>
                  <a:pt x="10095" y="62081"/>
                  <a:pt x="10128" y="62081"/>
                  <a:pt x="10161" y="62081"/>
                </a:cubicBezTo>
                <a:cubicBezTo>
                  <a:pt x="10296" y="62081"/>
                  <a:pt x="10433" y="62076"/>
                  <a:pt x="10568" y="62065"/>
                </a:cubicBezTo>
                <a:close/>
                <a:moveTo>
                  <a:pt x="8193" y="61628"/>
                </a:moveTo>
                <a:lnTo>
                  <a:pt x="8193" y="61628"/>
                </a:lnTo>
                <a:cubicBezTo>
                  <a:pt x="8420" y="61736"/>
                  <a:pt x="8653" y="61824"/>
                  <a:pt x="8892" y="61895"/>
                </a:cubicBezTo>
                <a:cubicBezTo>
                  <a:pt x="9025" y="62281"/>
                  <a:pt x="9164" y="62666"/>
                  <a:pt x="9316" y="63048"/>
                </a:cubicBezTo>
                <a:cubicBezTo>
                  <a:pt x="9096" y="63031"/>
                  <a:pt x="8877" y="62998"/>
                  <a:pt x="8662" y="62950"/>
                </a:cubicBezTo>
                <a:cubicBezTo>
                  <a:pt x="8493" y="62512"/>
                  <a:pt x="8334" y="62072"/>
                  <a:pt x="8193" y="61628"/>
                </a:cubicBezTo>
                <a:close/>
                <a:moveTo>
                  <a:pt x="9187" y="61971"/>
                </a:moveTo>
                <a:lnTo>
                  <a:pt x="9187" y="61971"/>
                </a:lnTo>
                <a:cubicBezTo>
                  <a:pt x="9384" y="62015"/>
                  <a:pt x="9583" y="62046"/>
                  <a:pt x="9786" y="62065"/>
                </a:cubicBezTo>
                <a:cubicBezTo>
                  <a:pt x="9901" y="62387"/>
                  <a:pt x="10026" y="62708"/>
                  <a:pt x="10153" y="63029"/>
                </a:cubicBezTo>
                <a:cubicBezTo>
                  <a:pt x="9981" y="63049"/>
                  <a:pt x="9807" y="63059"/>
                  <a:pt x="9634" y="63059"/>
                </a:cubicBezTo>
                <a:cubicBezTo>
                  <a:pt x="9621" y="63059"/>
                  <a:pt x="9607" y="63058"/>
                  <a:pt x="9594" y="63058"/>
                </a:cubicBezTo>
                <a:cubicBezTo>
                  <a:pt x="9449" y="62697"/>
                  <a:pt x="9315" y="62335"/>
                  <a:pt x="9187" y="61971"/>
                </a:cubicBezTo>
                <a:close/>
                <a:moveTo>
                  <a:pt x="14748" y="60352"/>
                </a:moveTo>
                <a:lnTo>
                  <a:pt x="14748" y="60352"/>
                </a:lnTo>
                <a:cubicBezTo>
                  <a:pt x="14746" y="60360"/>
                  <a:pt x="14743" y="60368"/>
                  <a:pt x="14740" y="60375"/>
                </a:cubicBezTo>
                <a:cubicBezTo>
                  <a:pt x="14002" y="61483"/>
                  <a:pt x="13006" y="62767"/>
                  <a:pt x="11654" y="63561"/>
                </a:cubicBezTo>
                <a:cubicBezTo>
                  <a:pt x="11591" y="63600"/>
                  <a:pt x="11524" y="63634"/>
                  <a:pt x="11460" y="63669"/>
                </a:cubicBezTo>
                <a:cubicBezTo>
                  <a:pt x="11376" y="63464"/>
                  <a:pt x="11293" y="63259"/>
                  <a:pt x="11211" y="63052"/>
                </a:cubicBezTo>
                <a:cubicBezTo>
                  <a:pt x="11520" y="62947"/>
                  <a:pt x="11821" y="62818"/>
                  <a:pt x="12109" y="62662"/>
                </a:cubicBezTo>
                <a:cubicBezTo>
                  <a:pt x="13183" y="62086"/>
                  <a:pt x="14050" y="61215"/>
                  <a:pt x="14748" y="60352"/>
                </a:cubicBezTo>
                <a:close/>
                <a:moveTo>
                  <a:pt x="5343" y="60963"/>
                </a:moveTo>
                <a:cubicBezTo>
                  <a:pt x="5596" y="61313"/>
                  <a:pt x="5885" y="61637"/>
                  <a:pt x="6206" y="61927"/>
                </a:cubicBezTo>
                <a:cubicBezTo>
                  <a:pt x="6326" y="62379"/>
                  <a:pt x="6465" y="62832"/>
                  <a:pt x="6624" y="63282"/>
                </a:cubicBezTo>
                <a:cubicBezTo>
                  <a:pt x="6673" y="63421"/>
                  <a:pt x="6729" y="63558"/>
                  <a:pt x="6781" y="63697"/>
                </a:cubicBezTo>
                <a:cubicBezTo>
                  <a:pt x="6769" y="63691"/>
                  <a:pt x="6758" y="63686"/>
                  <a:pt x="6746" y="63679"/>
                </a:cubicBezTo>
                <a:cubicBezTo>
                  <a:pt x="6433" y="63506"/>
                  <a:pt x="6137" y="63302"/>
                  <a:pt x="5862" y="63071"/>
                </a:cubicBezTo>
                <a:cubicBezTo>
                  <a:pt x="5649" y="62378"/>
                  <a:pt x="5476" y="61674"/>
                  <a:pt x="5343" y="60963"/>
                </a:cubicBezTo>
                <a:close/>
                <a:moveTo>
                  <a:pt x="10967" y="63125"/>
                </a:moveTo>
                <a:cubicBezTo>
                  <a:pt x="11054" y="63345"/>
                  <a:pt x="11142" y="63566"/>
                  <a:pt x="11233" y="63785"/>
                </a:cubicBezTo>
                <a:cubicBezTo>
                  <a:pt x="11095" y="63851"/>
                  <a:pt x="10958" y="63912"/>
                  <a:pt x="10819" y="63966"/>
                </a:cubicBezTo>
                <a:cubicBezTo>
                  <a:pt x="10714" y="63722"/>
                  <a:pt x="10609" y="63476"/>
                  <a:pt x="10509" y="63231"/>
                </a:cubicBezTo>
                <a:lnTo>
                  <a:pt x="10508" y="63231"/>
                </a:lnTo>
                <a:cubicBezTo>
                  <a:pt x="10662" y="63203"/>
                  <a:pt x="10815" y="63168"/>
                  <a:pt x="10967" y="63125"/>
                </a:cubicBezTo>
                <a:close/>
                <a:moveTo>
                  <a:pt x="4441" y="51408"/>
                </a:moveTo>
                <a:lnTo>
                  <a:pt x="4441" y="51408"/>
                </a:lnTo>
                <a:cubicBezTo>
                  <a:pt x="4273" y="52280"/>
                  <a:pt x="4126" y="53233"/>
                  <a:pt x="4026" y="54245"/>
                </a:cubicBezTo>
                <a:cubicBezTo>
                  <a:pt x="3637" y="55626"/>
                  <a:pt x="3336" y="57043"/>
                  <a:pt x="3384" y="58496"/>
                </a:cubicBezTo>
                <a:cubicBezTo>
                  <a:pt x="3421" y="59602"/>
                  <a:pt x="3751" y="60679"/>
                  <a:pt x="4300" y="61611"/>
                </a:cubicBezTo>
                <a:cubicBezTo>
                  <a:pt x="4459" y="62437"/>
                  <a:pt x="4669" y="63251"/>
                  <a:pt x="4928" y="64050"/>
                </a:cubicBezTo>
                <a:cubicBezTo>
                  <a:pt x="3768" y="62970"/>
                  <a:pt x="3004" y="61423"/>
                  <a:pt x="2887" y="59783"/>
                </a:cubicBezTo>
                <a:cubicBezTo>
                  <a:pt x="2745" y="57785"/>
                  <a:pt x="3268" y="55814"/>
                  <a:pt x="3774" y="53910"/>
                </a:cubicBezTo>
                <a:lnTo>
                  <a:pt x="4441" y="51408"/>
                </a:lnTo>
                <a:close/>
                <a:moveTo>
                  <a:pt x="67105" y="60324"/>
                </a:moveTo>
                <a:lnTo>
                  <a:pt x="67105" y="60324"/>
                </a:lnTo>
                <a:cubicBezTo>
                  <a:pt x="67077" y="60536"/>
                  <a:pt x="67046" y="60742"/>
                  <a:pt x="67015" y="60946"/>
                </a:cubicBezTo>
                <a:cubicBezTo>
                  <a:pt x="66770" y="61563"/>
                  <a:pt x="66526" y="62168"/>
                  <a:pt x="66283" y="62764"/>
                </a:cubicBezTo>
                <a:lnTo>
                  <a:pt x="66283" y="62762"/>
                </a:lnTo>
                <a:lnTo>
                  <a:pt x="65752" y="64060"/>
                </a:lnTo>
                <a:lnTo>
                  <a:pt x="65753" y="64052"/>
                </a:lnTo>
                <a:cubicBezTo>
                  <a:pt x="65841" y="63657"/>
                  <a:pt x="65940" y="63213"/>
                  <a:pt x="66039" y="62734"/>
                </a:cubicBezTo>
                <a:cubicBezTo>
                  <a:pt x="66394" y="61951"/>
                  <a:pt x="66749" y="61147"/>
                  <a:pt x="67105" y="60324"/>
                </a:cubicBezTo>
                <a:close/>
                <a:moveTo>
                  <a:pt x="6548" y="62214"/>
                </a:moveTo>
                <a:lnTo>
                  <a:pt x="6548" y="62214"/>
                </a:lnTo>
                <a:cubicBezTo>
                  <a:pt x="6718" y="62347"/>
                  <a:pt x="6896" y="62469"/>
                  <a:pt x="7079" y="62582"/>
                </a:cubicBezTo>
                <a:cubicBezTo>
                  <a:pt x="7183" y="62645"/>
                  <a:pt x="7288" y="62702"/>
                  <a:pt x="7394" y="62756"/>
                </a:cubicBezTo>
                <a:cubicBezTo>
                  <a:pt x="7559" y="63227"/>
                  <a:pt x="7740" y="63691"/>
                  <a:pt x="7936" y="64152"/>
                </a:cubicBezTo>
                <a:cubicBezTo>
                  <a:pt x="7655" y="64080"/>
                  <a:pt x="7380" y="63983"/>
                  <a:pt x="7116" y="63864"/>
                </a:cubicBezTo>
                <a:cubicBezTo>
                  <a:pt x="7030" y="63642"/>
                  <a:pt x="6942" y="63421"/>
                  <a:pt x="6863" y="63197"/>
                </a:cubicBezTo>
                <a:lnTo>
                  <a:pt x="6863" y="63199"/>
                </a:lnTo>
                <a:cubicBezTo>
                  <a:pt x="6748" y="62872"/>
                  <a:pt x="6643" y="62543"/>
                  <a:pt x="6548" y="62214"/>
                </a:cubicBezTo>
                <a:close/>
                <a:moveTo>
                  <a:pt x="10251" y="63273"/>
                </a:moveTo>
                <a:cubicBezTo>
                  <a:pt x="10358" y="63532"/>
                  <a:pt x="10467" y="63791"/>
                  <a:pt x="10580" y="64050"/>
                </a:cubicBezTo>
                <a:cubicBezTo>
                  <a:pt x="10415" y="64104"/>
                  <a:pt x="10247" y="64151"/>
                  <a:pt x="10079" y="64188"/>
                </a:cubicBezTo>
                <a:cubicBezTo>
                  <a:pt x="9948" y="63898"/>
                  <a:pt x="9819" y="63608"/>
                  <a:pt x="9698" y="63314"/>
                </a:cubicBezTo>
                <a:lnTo>
                  <a:pt x="9698" y="63313"/>
                </a:lnTo>
                <a:cubicBezTo>
                  <a:pt x="9883" y="63310"/>
                  <a:pt x="10068" y="63296"/>
                  <a:pt x="10251" y="63273"/>
                </a:cubicBezTo>
                <a:close/>
                <a:moveTo>
                  <a:pt x="8772" y="63233"/>
                </a:moveTo>
                <a:lnTo>
                  <a:pt x="8772" y="63233"/>
                </a:lnTo>
                <a:cubicBezTo>
                  <a:pt x="8986" y="63273"/>
                  <a:pt x="9204" y="63299"/>
                  <a:pt x="9421" y="63308"/>
                </a:cubicBezTo>
                <a:cubicBezTo>
                  <a:pt x="9548" y="63619"/>
                  <a:pt x="9683" y="63929"/>
                  <a:pt x="9820" y="64237"/>
                </a:cubicBezTo>
                <a:lnTo>
                  <a:pt x="9820" y="64237"/>
                </a:lnTo>
                <a:cubicBezTo>
                  <a:pt x="9622" y="64270"/>
                  <a:pt x="9421" y="64290"/>
                  <a:pt x="9221" y="64296"/>
                </a:cubicBezTo>
                <a:cubicBezTo>
                  <a:pt x="9062" y="63944"/>
                  <a:pt x="8915" y="63589"/>
                  <a:pt x="8772" y="63233"/>
                </a:cubicBezTo>
                <a:close/>
                <a:moveTo>
                  <a:pt x="7713" y="62907"/>
                </a:moveTo>
                <a:lnTo>
                  <a:pt x="7713" y="62907"/>
                </a:lnTo>
                <a:cubicBezTo>
                  <a:pt x="7959" y="63015"/>
                  <a:pt x="8213" y="63102"/>
                  <a:pt x="8474" y="63168"/>
                </a:cubicBezTo>
                <a:cubicBezTo>
                  <a:pt x="8622" y="63547"/>
                  <a:pt x="8776" y="63924"/>
                  <a:pt x="8942" y="64297"/>
                </a:cubicBezTo>
                <a:cubicBezTo>
                  <a:pt x="8707" y="64290"/>
                  <a:pt x="8472" y="64263"/>
                  <a:pt x="8241" y="64220"/>
                </a:cubicBezTo>
                <a:cubicBezTo>
                  <a:pt x="8053" y="63785"/>
                  <a:pt x="7874" y="63348"/>
                  <a:pt x="7713" y="62907"/>
                </a:cubicBezTo>
                <a:close/>
                <a:moveTo>
                  <a:pt x="14194" y="61573"/>
                </a:moveTo>
                <a:lnTo>
                  <a:pt x="14194" y="61573"/>
                </a:lnTo>
                <a:cubicBezTo>
                  <a:pt x="13580" y="62538"/>
                  <a:pt x="12788" y="63591"/>
                  <a:pt x="11757" y="64376"/>
                </a:cubicBezTo>
                <a:cubicBezTo>
                  <a:pt x="11691" y="64219"/>
                  <a:pt x="11622" y="64063"/>
                  <a:pt x="11557" y="63907"/>
                </a:cubicBezTo>
                <a:cubicBezTo>
                  <a:pt x="11632" y="63867"/>
                  <a:pt x="11710" y="63827"/>
                  <a:pt x="11784" y="63782"/>
                </a:cubicBezTo>
                <a:cubicBezTo>
                  <a:pt x="12757" y="63210"/>
                  <a:pt x="13547" y="62396"/>
                  <a:pt x="14194" y="61573"/>
                </a:cubicBezTo>
                <a:close/>
                <a:moveTo>
                  <a:pt x="11328" y="64023"/>
                </a:moveTo>
                <a:cubicBezTo>
                  <a:pt x="11399" y="64191"/>
                  <a:pt x="11473" y="64357"/>
                  <a:pt x="11546" y="64526"/>
                </a:cubicBezTo>
                <a:cubicBezTo>
                  <a:pt x="11472" y="64578"/>
                  <a:pt x="11401" y="64637"/>
                  <a:pt x="11324" y="64686"/>
                </a:cubicBezTo>
                <a:cubicBezTo>
                  <a:pt x="11276" y="64715"/>
                  <a:pt x="11228" y="64743"/>
                  <a:pt x="11180" y="64771"/>
                </a:cubicBezTo>
                <a:cubicBezTo>
                  <a:pt x="11094" y="64580"/>
                  <a:pt x="11005" y="64392"/>
                  <a:pt x="10920" y="64201"/>
                </a:cubicBezTo>
                <a:lnTo>
                  <a:pt x="10920" y="64201"/>
                </a:lnTo>
                <a:cubicBezTo>
                  <a:pt x="11057" y="64147"/>
                  <a:pt x="11194" y="64087"/>
                  <a:pt x="11328" y="64023"/>
                </a:cubicBezTo>
                <a:close/>
                <a:moveTo>
                  <a:pt x="13649" y="62799"/>
                </a:moveTo>
                <a:cubicBezTo>
                  <a:pt x="13205" y="63527"/>
                  <a:pt x="12666" y="64288"/>
                  <a:pt x="12006" y="64950"/>
                </a:cubicBezTo>
                <a:cubicBezTo>
                  <a:pt x="11956" y="64839"/>
                  <a:pt x="11910" y="64725"/>
                  <a:pt x="11861" y="64614"/>
                </a:cubicBezTo>
                <a:cubicBezTo>
                  <a:pt x="12558" y="64091"/>
                  <a:pt x="13149" y="63456"/>
                  <a:pt x="13649" y="62799"/>
                </a:cubicBezTo>
                <a:close/>
                <a:moveTo>
                  <a:pt x="4680" y="62180"/>
                </a:moveTo>
                <a:cubicBezTo>
                  <a:pt x="4961" y="62562"/>
                  <a:pt x="5283" y="62910"/>
                  <a:pt x="5641" y="63220"/>
                </a:cubicBezTo>
                <a:cubicBezTo>
                  <a:pt x="5772" y="63642"/>
                  <a:pt x="5919" y="64063"/>
                  <a:pt x="6083" y="64482"/>
                </a:cubicBezTo>
                <a:cubicBezTo>
                  <a:pt x="6152" y="64658"/>
                  <a:pt x="6228" y="64831"/>
                  <a:pt x="6302" y="65006"/>
                </a:cubicBezTo>
                <a:lnTo>
                  <a:pt x="6282" y="64998"/>
                </a:lnTo>
                <a:cubicBezTo>
                  <a:pt x="5937" y="64823"/>
                  <a:pt x="5610" y="64614"/>
                  <a:pt x="5306" y="64374"/>
                </a:cubicBezTo>
                <a:cubicBezTo>
                  <a:pt x="5055" y="63655"/>
                  <a:pt x="4847" y="62923"/>
                  <a:pt x="4680" y="62180"/>
                </a:cubicBezTo>
                <a:close/>
                <a:moveTo>
                  <a:pt x="10680" y="64287"/>
                </a:moveTo>
                <a:cubicBezTo>
                  <a:pt x="10771" y="64492"/>
                  <a:pt x="10866" y="64695"/>
                  <a:pt x="10960" y="64899"/>
                </a:cubicBezTo>
                <a:cubicBezTo>
                  <a:pt x="10812" y="64981"/>
                  <a:pt x="10662" y="65053"/>
                  <a:pt x="10511" y="65118"/>
                </a:cubicBezTo>
                <a:cubicBezTo>
                  <a:pt x="10400" y="64889"/>
                  <a:pt x="10289" y="64658"/>
                  <a:pt x="10184" y="64427"/>
                </a:cubicBezTo>
                <a:lnTo>
                  <a:pt x="10184" y="64427"/>
                </a:lnTo>
                <a:cubicBezTo>
                  <a:pt x="10349" y="64388"/>
                  <a:pt x="10516" y="64342"/>
                  <a:pt x="10680" y="64287"/>
                </a:cubicBezTo>
                <a:close/>
                <a:moveTo>
                  <a:pt x="13090" y="64081"/>
                </a:moveTo>
                <a:lnTo>
                  <a:pt x="13090" y="64081"/>
                </a:lnTo>
                <a:cubicBezTo>
                  <a:pt x="12822" y="64535"/>
                  <a:pt x="12526" y="64970"/>
                  <a:pt x="12205" y="65387"/>
                </a:cubicBezTo>
                <a:cubicBezTo>
                  <a:pt x="12174" y="65322"/>
                  <a:pt x="12146" y="65259"/>
                  <a:pt x="12117" y="65194"/>
                </a:cubicBezTo>
                <a:cubicBezTo>
                  <a:pt x="12469" y="64848"/>
                  <a:pt x="12794" y="64476"/>
                  <a:pt x="13090" y="64081"/>
                </a:cubicBezTo>
                <a:close/>
                <a:moveTo>
                  <a:pt x="9929" y="64479"/>
                </a:moveTo>
                <a:cubicBezTo>
                  <a:pt x="10040" y="64726"/>
                  <a:pt x="10157" y="64970"/>
                  <a:pt x="10276" y="65215"/>
                </a:cubicBezTo>
                <a:cubicBezTo>
                  <a:pt x="10100" y="65282"/>
                  <a:pt x="9921" y="65339"/>
                  <a:pt x="9739" y="65387"/>
                </a:cubicBezTo>
                <a:lnTo>
                  <a:pt x="9739" y="65388"/>
                </a:lnTo>
                <a:cubicBezTo>
                  <a:pt x="9600" y="65109"/>
                  <a:pt x="9463" y="64828"/>
                  <a:pt x="9335" y="64547"/>
                </a:cubicBezTo>
                <a:cubicBezTo>
                  <a:pt x="9534" y="64536"/>
                  <a:pt x="9732" y="64515"/>
                  <a:pt x="9929" y="64479"/>
                </a:cubicBezTo>
                <a:close/>
                <a:moveTo>
                  <a:pt x="11649" y="64763"/>
                </a:moveTo>
                <a:cubicBezTo>
                  <a:pt x="11702" y="64887"/>
                  <a:pt x="11756" y="65009"/>
                  <a:pt x="11810" y="65132"/>
                </a:cubicBezTo>
                <a:cubicBezTo>
                  <a:pt x="11703" y="65231"/>
                  <a:pt x="11598" y="65331"/>
                  <a:pt x="11487" y="65425"/>
                </a:cubicBezTo>
                <a:cubicBezTo>
                  <a:pt x="11419" y="65285"/>
                  <a:pt x="11353" y="65144"/>
                  <a:pt x="11287" y="65002"/>
                </a:cubicBezTo>
                <a:cubicBezTo>
                  <a:pt x="11344" y="64968"/>
                  <a:pt x="11402" y="64936"/>
                  <a:pt x="11460" y="64899"/>
                </a:cubicBezTo>
                <a:cubicBezTo>
                  <a:pt x="11526" y="64857"/>
                  <a:pt x="11585" y="64808"/>
                  <a:pt x="11649" y="64763"/>
                </a:cubicBezTo>
                <a:close/>
                <a:moveTo>
                  <a:pt x="5998" y="63501"/>
                </a:moveTo>
                <a:cubicBezTo>
                  <a:pt x="6198" y="63648"/>
                  <a:pt x="6407" y="63782"/>
                  <a:pt x="6624" y="63902"/>
                </a:cubicBezTo>
                <a:cubicBezTo>
                  <a:pt x="6720" y="63956"/>
                  <a:pt x="6817" y="64006"/>
                  <a:pt x="6916" y="64052"/>
                </a:cubicBezTo>
                <a:cubicBezTo>
                  <a:pt x="7099" y="64518"/>
                  <a:pt x="7301" y="64978"/>
                  <a:pt x="7516" y="65434"/>
                </a:cubicBezTo>
                <a:cubicBezTo>
                  <a:pt x="7217" y="65368"/>
                  <a:pt x="6923" y="65277"/>
                  <a:pt x="6641" y="65160"/>
                </a:cubicBezTo>
                <a:cubicBezTo>
                  <a:pt x="6530" y="64904"/>
                  <a:pt x="6422" y="64649"/>
                  <a:pt x="6319" y="64390"/>
                </a:cubicBezTo>
                <a:cubicBezTo>
                  <a:pt x="6203" y="64094"/>
                  <a:pt x="6096" y="63797"/>
                  <a:pt x="5998" y="63501"/>
                </a:cubicBezTo>
                <a:close/>
                <a:moveTo>
                  <a:pt x="8361" y="64499"/>
                </a:moveTo>
                <a:lnTo>
                  <a:pt x="8361" y="64499"/>
                </a:lnTo>
                <a:cubicBezTo>
                  <a:pt x="8591" y="64533"/>
                  <a:pt x="8824" y="64552"/>
                  <a:pt x="9057" y="64553"/>
                </a:cubicBezTo>
                <a:lnTo>
                  <a:pt x="9057" y="64555"/>
                </a:lnTo>
                <a:cubicBezTo>
                  <a:pt x="9195" y="64854"/>
                  <a:pt x="9340" y="65152"/>
                  <a:pt x="9486" y="65448"/>
                </a:cubicBezTo>
                <a:cubicBezTo>
                  <a:pt x="9275" y="65492"/>
                  <a:pt x="9062" y="65521"/>
                  <a:pt x="8847" y="65535"/>
                </a:cubicBezTo>
                <a:cubicBezTo>
                  <a:pt x="8676" y="65192"/>
                  <a:pt x="8516" y="64847"/>
                  <a:pt x="8361" y="64499"/>
                </a:cubicBezTo>
                <a:close/>
                <a:moveTo>
                  <a:pt x="7246" y="64195"/>
                </a:moveTo>
                <a:cubicBezTo>
                  <a:pt x="7510" y="64300"/>
                  <a:pt x="7783" y="64384"/>
                  <a:pt x="8061" y="64442"/>
                </a:cubicBezTo>
                <a:cubicBezTo>
                  <a:pt x="8223" y="64813"/>
                  <a:pt x="8389" y="65180"/>
                  <a:pt x="8568" y="65546"/>
                </a:cubicBezTo>
                <a:lnTo>
                  <a:pt x="8528" y="65546"/>
                </a:lnTo>
                <a:cubicBezTo>
                  <a:pt x="8292" y="65544"/>
                  <a:pt x="8056" y="65525"/>
                  <a:pt x="7824" y="65490"/>
                </a:cubicBezTo>
                <a:cubicBezTo>
                  <a:pt x="7619" y="65063"/>
                  <a:pt x="7425" y="64632"/>
                  <a:pt x="7246" y="64195"/>
                </a:cubicBezTo>
                <a:close/>
                <a:moveTo>
                  <a:pt x="62576" y="51942"/>
                </a:moveTo>
                <a:cubicBezTo>
                  <a:pt x="62997" y="51942"/>
                  <a:pt x="63405" y="52012"/>
                  <a:pt x="63783" y="52158"/>
                </a:cubicBezTo>
                <a:cubicBezTo>
                  <a:pt x="67313" y="53512"/>
                  <a:pt x="66539" y="59064"/>
                  <a:pt x="65798" y="62656"/>
                </a:cubicBezTo>
                <a:cubicBezTo>
                  <a:pt x="65602" y="63086"/>
                  <a:pt x="65406" y="63514"/>
                  <a:pt x="65213" y="63933"/>
                </a:cubicBezTo>
                <a:lnTo>
                  <a:pt x="64436" y="65617"/>
                </a:lnTo>
                <a:cubicBezTo>
                  <a:pt x="64493" y="65413"/>
                  <a:pt x="64548" y="65212"/>
                  <a:pt x="64599" y="65015"/>
                </a:cubicBezTo>
                <a:lnTo>
                  <a:pt x="64616" y="64955"/>
                </a:lnTo>
                <a:cubicBezTo>
                  <a:pt x="65479" y="61662"/>
                  <a:pt x="67272" y="54813"/>
                  <a:pt x="63232" y="53083"/>
                </a:cubicBezTo>
                <a:cubicBezTo>
                  <a:pt x="62799" y="52898"/>
                  <a:pt x="62324" y="52808"/>
                  <a:pt x="61833" y="52808"/>
                </a:cubicBezTo>
                <a:cubicBezTo>
                  <a:pt x="60946" y="52808"/>
                  <a:pt x="60008" y="53103"/>
                  <a:pt x="59173" y="53670"/>
                </a:cubicBezTo>
                <a:cubicBezTo>
                  <a:pt x="59213" y="53574"/>
                  <a:pt x="59255" y="53475"/>
                  <a:pt x="59296" y="53378"/>
                </a:cubicBezTo>
                <a:cubicBezTo>
                  <a:pt x="59449" y="53230"/>
                  <a:pt x="59611" y="53091"/>
                  <a:pt x="59778" y="52962"/>
                </a:cubicBezTo>
                <a:lnTo>
                  <a:pt x="59779" y="52960"/>
                </a:lnTo>
                <a:cubicBezTo>
                  <a:pt x="60641" y="52294"/>
                  <a:pt x="61639" y="51942"/>
                  <a:pt x="62576" y="51942"/>
                </a:cubicBezTo>
                <a:close/>
                <a:moveTo>
                  <a:pt x="12601" y="65279"/>
                </a:moveTo>
                <a:lnTo>
                  <a:pt x="12601" y="65279"/>
                </a:lnTo>
                <a:cubicBezTo>
                  <a:pt x="12521" y="65419"/>
                  <a:pt x="12433" y="65559"/>
                  <a:pt x="12345" y="65700"/>
                </a:cubicBezTo>
                <a:cubicBezTo>
                  <a:pt x="12339" y="65683"/>
                  <a:pt x="12331" y="65666"/>
                  <a:pt x="12324" y="65649"/>
                </a:cubicBezTo>
                <a:cubicBezTo>
                  <a:pt x="12421" y="65527"/>
                  <a:pt x="12510" y="65402"/>
                  <a:pt x="12601" y="65279"/>
                </a:cubicBezTo>
                <a:close/>
                <a:moveTo>
                  <a:pt x="11065" y="65129"/>
                </a:moveTo>
                <a:cubicBezTo>
                  <a:pt x="11136" y="65282"/>
                  <a:pt x="11208" y="65433"/>
                  <a:pt x="11281" y="65584"/>
                </a:cubicBezTo>
                <a:cubicBezTo>
                  <a:pt x="11185" y="65658"/>
                  <a:pt x="11092" y="65737"/>
                  <a:pt x="10991" y="65808"/>
                </a:cubicBezTo>
                <a:cubicBezTo>
                  <a:pt x="10955" y="65831"/>
                  <a:pt x="10921" y="65853"/>
                  <a:pt x="10886" y="65876"/>
                </a:cubicBezTo>
                <a:cubicBezTo>
                  <a:pt x="10796" y="65700"/>
                  <a:pt x="10707" y="65524"/>
                  <a:pt x="10620" y="65348"/>
                </a:cubicBezTo>
                <a:cubicBezTo>
                  <a:pt x="10770" y="65282"/>
                  <a:pt x="10918" y="65209"/>
                  <a:pt x="11065" y="65129"/>
                </a:cubicBezTo>
                <a:close/>
                <a:moveTo>
                  <a:pt x="11921" y="65376"/>
                </a:moveTo>
                <a:cubicBezTo>
                  <a:pt x="11956" y="65453"/>
                  <a:pt x="11990" y="65530"/>
                  <a:pt x="12026" y="65607"/>
                </a:cubicBezTo>
                <a:cubicBezTo>
                  <a:pt x="11932" y="65720"/>
                  <a:pt x="11836" y="65833"/>
                  <a:pt x="11737" y="65941"/>
                </a:cubicBezTo>
                <a:lnTo>
                  <a:pt x="11737" y="65942"/>
                </a:lnTo>
                <a:cubicBezTo>
                  <a:pt x="11691" y="65848"/>
                  <a:pt x="11646" y="65754"/>
                  <a:pt x="11600" y="65660"/>
                </a:cubicBezTo>
                <a:cubicBezTo>
                  <a:pt x="11711" y="65569"/>
                  <a:pt x="11816" y="65473"/>
                  <a:pt x="11921" y="65376"/>
                </a:cubicBezTo>
                <a:close/>
                <a:moveTo>
                  <a:pt x="10384" y="65445"/>
                </a:moveTo>
                <a:cubicBezTo>
                  <a:pt x="10477" y="65637"/>
                  <a:pt x="10575" y="65825"/>
                  <a:pt x="10671" y="66015"/>
                </a:cubicBezTo>
                <a:cubicBezTo>
                  <a:pt x="10514" y="66110"/>
                  <a:pt x="10355" y="66195"/>
                  <a:pt x="10194" y="66272"/>
                </a:cubicBezTo>
                <a:cubicBezTo>
                  <a:pt x="10079" y="66055"/>
                  <a:pt x="9963" y="65840"/>
                  <a:pt x="9853" y="65621"/>
                </a:cubicBezTo>
                <a:lnTo>
                  <a:pt x="9853" y="65621"/>
                </a:lnTo>
                <a:cubicBezTo>
                  <a:pt x="10033" y="65572"/>
                  <a:pt x="10210" y="65513"/>
                  <a:pt x="10384" y="65445"/>
                </a:cubicBezTo>
                <a:close/>
                <a:moveTo>
                  <a:pt x="12140" y="65862"/>
                </a:moveTo>
                <a:cubicBezTo>
                  <a:pt x="12155" y="65894"/>
                  <a:pt x="12169" y="65927"/>
                  <a:pt x="12185" y="65957"/>
                </a:cubicBezTo>
                <a:cubicBezTo>
                  <a:pt x="12103" y="66081"/>
                  <a:pt x="12013" y="66203"/>
                  <a:pt x="11927" y="66326"/>
                </a:cubicBezTo>
                <a:cubicBezTo>
                  <a:pt x="11904" y="66281"/>
                  <a:pt x="11879" y="66235"/>
                  <a:pt x="11858" y="66189"/>
                </a:cubicBezTo>
                <a:cubicBezTo>
                  <a:pt x="11956" y="66082"/>
                  <a:pt x="12047" y="65971"/>
                  <a:pt x="12140" y="65862"/>
                </a:cubicBezTo>
                <a:close/>
                <a:moveTo>
                  <a:pt x="11393" y="65817"/>
                </a:moveTo>
                <a:cubicBezTo>
                  <a:pt x="11446" y="65924"/>
                  <a:pt x="11497" y="66030"/>
                  <a:pt x="11548" y="66136"/>
                </a:cubicBezTo>
                <a:cubicBezTo>
                  <a:pt x="11433" y="66255"/>
                  <a:pt x="11319" y="66374"/>
                  <a:pt x="11197" y="66485"/>
                </a:cubicBezTo>
                <a:cubicBezTo>
                  <a:pt x="11131" y="66359"/>
                  <a:pt x="11068" y="66231"/>
                  <a:pt x="11003" y="66103"/>
                </a:cubicBezTo>
                <a:lnTo>
                  <a:pt x="11001" y="66103"/>
                </a:lnTo>
                <a:cubicBezTo>
                  <a:pt x="11046" y="66073"/>
                  <a:pt x="11091" y="66047"/>
                  <a:pt x="11134" y="66016"/>
                </a:cubicBezTo>
                <a:cubicBezTo>
                  <a:pt x="11225" y="65954"/>
                  <a:pt x="11307" y="65883"/>
                  <a:pt x="11393" y="65817"/>
                </a:cubicBezTo>
                <a:close/>
                <a:moveTo>
                  <a:pt x="9600" y="65684"/>
                </a:moveTo>
                <a:cubicBezTo>
                  <a:pt x="9718" y="65916"/>
                  <a:pt x="9840" y="66147"/>
                  <a:pt x="9963" y="66379"/>
                </a:cubicBezTo>
                <a:cubicBezTo>
                  <a:pt x="9778" y="66457"/>
                  <a:pt x="9590" y="66527"/>
                  <a:pt x="9397" y="66585"/>
                </a:cubicBezTo>
                <a:cubicBezTo>
                  <a:pt x="9252" y="66319"/>
                  <a:pt x="9107" y="66050"/>
                  <a:pt x="8971" y="65780"/>
                </a:cubicBezTo>
                <a:cubicBezTo>
                  <a:pt x="9182" y="65762"/>
                  <a:pt x="9392" y="65729"/>
                  <a:pt x="9600" y="65684"/>
                </a:cubicBezTo>
                <a:close/>
                <a:moveTo>
                  <a:pt x="5464" y="64806"/>
                </a:moveTo>
                <a:cubicBezTo>
                  <a:pt x="5689" y="64961"/>
                  <a:pt x="5925" y="65101"/>
                  <a:pt x="6169" y="65225"/>
                </a:cubicBezTo>
                <a:cubicBezTo>
                  <a:pt x="6261" y="65269"/>
                  <a:pt x="6354" y="65313"/>
                  <a:pt x="6447" y="65353"/>
                </a:cubicBezTo>
                <a:cubicBezTo>
                  <a:pt x="6650" y="65814"/>
                  <a:pt x="6871" y="66268"/>
                  <a:pt x="7104" y="66718"/>
                </a:cubicBezTo>
                <a:cubicBezTo>
                  <a:pt x="6788" y="66661"/>
                  <a:pt x="6477" y="66576"/>
                  <a:pt x="6177" y="66462"/>
                </a:cubicBezTo>
                <a:cubicBezTo>
                  <a:pt x="6036" y="66170"/>
                  <a:pt x="5902" y="65877"/>
                  <a:pt x="5774" y="65581"/>
                </a:cubicBezTo>
                <a:cubicBezTo>
                  <a:pt x="5664" y="65323"/>
                  <a:pt x="5563" y="65066"/>
                  <a:pt x="5464" y="64806"/>
                </a:cubicBezTo>
                <a:close/>
                <a:moveTo>
                  <a:pt x="7954" y="65763"/>
                </a:moveTo>
                <a:cubicBezTo>
                  <a:pt x="8151" y="65787"/>
                  <a:pt x="8350" y="65799"/>
                  <a:pt x="8549" y="65799"/>
                </a:cubicBezTo>
                <a:cubicBezTo>
                  <a:pt x="8597" y="65799"/>
                  <a:pt x="8645" y="65799"/>
                  <a:pt x="8693" y="65797"/>
                </a:cubicBezTo>
                <a:lnTo>
                  <a:pt x="8693" y="65797"/>
                </a:lnTo>
                <a:cubicBezTo>
                  <a:pt x="8838" y="66084"/>
                  <a:pt x="8991" y="66369"/>
                  <a:pt x="9145" y="66653"/>
                </a:cubicBezTo>
                <a:cubicBezTo>
                  <a:pt x="8923" y="66709"/>
                  <a:pt x="8699" y="66747"/>
                  <a:pt x="8472" y="66772"/>
                </a:cubicBezTo>
                <a:cubicBezTo>
                  <a:pt x="8292" y="66437"/>
                  <a:pt x="8121" y="66101"/>
                  <a:pt x="7954" y="65763"/>
                </a:cubicBezTo>
                <a:close/>
                <a:moveTo>
                  <a:pt x="6789" y="65490"/>
                </a:moveTo>
                <a:cubicBezTo>
                  <a:pt x="7070" y="65592"/>
                  <a:pt x="7358" y="65667"/>
                  <a:pt x="7652" y="65720"/>
                </a:cubicBezTo>
                <a:cubicBezTo>
                  <a:pt x="7824" y="66079"/>
                  <a:pt x="8005" y="66439"/>
                  <a:pt x="8196" y="66794"/>
                </a:cubicBezTo>
                <a:cubicBezTo>
                  <a:pt x="8126" y="66797"/>
                  <a:pt x="8057" y="66798"/>
                  <a:pt x="7987" y="66798"/>
                </a:cubicBezTo>
                <a:cubicBezTo>
                  <a:pt x="7795" y="66798"/>
                  <a:pt x="7604" y="66787"/>
                  <a:pt x="7414" y="66764"/>
                </a:cubicBezTo>
                <a:cubicBezTo>
                  <a:pt x="7193" y="66343"/>
                  <a:pt x="6984" y="65919"/>
                  <a:pt x="6789" y="65490"/>
                </a:cubicBezTo>
                <a:close/>
                <a:moveTo>
                  <a:pt x="11668" y="66377"/>
                </a:moveTo>
                <a:cubicBezTo>
                  <a:pt x="11699" y="66437"/>
                  <a:pt x="11730" y="66498"/>
                  <a:pt x="11760" y="66559"/>
                </a:cubicBezTo>
                <a:cubicBezTo>
                  <a:pt x="11660" y="66690"/>
                  <a:pt x="11554" y="66819"/>
                  <a:pt x="11447" y="66945"/>
                </a:cubicBezTo>
                <a:lnTo>
                  <a:pt x="11447" y="66945"/>
                </a:lnTo>
                <a:cubicBezTo>
                  <a:pt x="11404" y="66869"/>
                  <a:pt x="11362" y="66792"/>
                  <a:pt x="11321" y="66714"/>
                </a:cubicBezTo>
                <a:cubicBezTo>
                  <a:pt x="11441" y="66606"/>
                  <a:pt x="11554" y="66491"/>
                  <a:pt x="11668" y="66377"/>
                </a:cubicBezTo>
                <a:close/>
                <a:moveTo>
                  <a:pt x="10787" y="66240"/>
                </a:moveTo>
                <a:cubicBezTo>
                  <a:pt x="10856" y="66377"/>
                  <a:pt x="10926" y="66513"/>
                  <a:pt x="10998" y="66650"/>
                </a:cubicBezTo>
                <a:cubicBezTo>
                  <a:pt x="10887" y="66744"/>
                  <a:pt x="10778" y="66842"/>
                  <a:pt x="10659" y="66930"/>
                </a:cubicBezTo>
                <a:lnTo>
                  <a:pt x="10657" y="66930"/>
                </a:lnTo>
                <a:cubicBezTo>
                  <a:pt x="10631" y="66950"/>
                  <a:pt x="10605" y="66967"/>
                  <a:pt x="10579" y="66985"/>
                </a:cubicBezTo>
                <a:cubicBezTo>
                  <a:pt x="10489" y="66823"/>
                  <a:pt x="10400" y="66661"/>
                  <a:pt x="10312" y="66498"/>
                </a:cubicBezTo>
                <a:cubicBezTo>
                  <a:pt x="10471" y="66420"/>
                  <a:pt x="10629" y="66334"/>
                  <a:pt x="10787" y="66240"/>
                </a:cubicBezTo>
                <a:close/>
                <a:moveTo>
                  <a:pt x="10080" y="66604"/>
                </a:moveTo>
                <a:cubicBezTo>
                  <a:pt x="10174" y="66781"/>
                  <a:pt x="10273" y="66956"/>
                  <a:pt x="10370" y="67132"/>
                </a:cubicBezTo>
                <a:cubicBezTo>
                  <a:pt x="10205" y="67241"/>
                  <a:pt x="10037" y="67338"/>
                  <a:pt x="9867" y="67429"/>
                </a:cubicBezTo>
                <a:cubicBezTo>
                  <a:pt x="9750" y="67224"/>
                  <a:pt x="9631" y="67021"/>
                  <a:pt x="9517" y="66815"/>
                </a:cubicBezTo>
                <a:cubicBezTo>
                  <a:pt x="9708" y="66755"/>
                  <a:pt x="9897" y="66684"/>
                  <a:pt x="10080" y="66604"/>
                </a:cubicBezTo>
                <a:close/>
                <a:moveTo>
                  <a:pt x="11120" y="66877"/>
                </a:moveTo>
                <a:cubicBezTo>
                  <a:pt x="11170" y="66968"/>
                  <a:pt x="11219" y="67061"/>
                  <a:pt x="11268" y="67152"/>
                </a:cubicBezTo>
                <a:cubicBezTo>
                  <a:pt x="11148" y="67287"/>
                  <a:pt x="11024" y="67420"/>
                  <a:pt x="10895" y="67548"/>
                </a:cubicBezTo>
                <a:lnTo>
                  <a:pt x="10893" y="67547"/>
                </a:lnTo>
                <a:cubicBezTo>
                  <a:pt x="10829" y="67434"/>
                  <a:pt x="10767" y="67321"/>
                  <a:pt x="10704" y="67207"/>
                </a:cubicBezTo>
                <a:cubicBezTo>
                  <a:pt x="10739" y="67183"/>
                  <a:pt x="10775" y="67159"/>
                  <a:pt x="10810" y="67133"/>
                </a:cubicBezTo>
                <a:cubicBezTo>
                  <a:pt x="10918" y="67053"/>
                  <a:pt x="11017" y="66963"/>
                  <a:pt x="11120" y="66877"/>
                </a:cubicBezTo>
                <a:close/>
                <a:moveTo>
                  <a:pt x="9267" y="66886"/>
                </a:moveTo>
                <a:cubicBezTo>
                  <a:pt x="9387" y="67107"/>
                  <a:pt x="9515" y="67325"/>
                  <a:pt x="9640" y="67542"/>
                </a:cubicBezTo>
                <a:cubicBezTo>
                  <a:pt x="9448" y="67635"/>
                  <a:pt x="9250" y="67715"/>
                  <a:pt x="9050" y="67784"/>
                </a:cubicBezTo>
                <a:cubicBezTo>
                  <a:pt x="8898" y="67528"/>
                  <a:pt x="8747" y="67272"/>
                  <a:pt x="8605" y="67013"/>
                </a:cubicBezTo>
                <a:cubicBezTo>
                  <a:pt x="8829" y="66985"/>
                  <a:pt x="9050" y="66943"/>
                  <a:pt x="9267" y="66888"/>
                </a:cubicBezTo>
                <a:lnTo>
                  <a:pt x="9267" y="66886"/>
                </a:lnTo>
                <a:close/>
                <a:moveTo>
                  <a:pt x="7553" y="67033"/>
                </a:moveTo>
                <a:lnTo>
                  <a:pt x="7553" y="67033"/>
                </a:lnTo>
                <a:cubicBezTo>
                  <a:pt x="7698" y="67046"/>
                  <a:pt x="7842" y="67052"/>
                  <a:pt x="7987" y="67052"/>
                </a:cubicBezTo>
                <a:cubicBezTo>
                  <a:pt x="8101" y="67052"/>
                  <a:pt x="8216" y="67048"/>
                  <a:pt x="8331" y="67041"/>
                </a:cubicBezTo>
                <a:cubicBezTo>
                  <a:pt x="8480" y="67317"/>
                  <a:pt x="8641" y="67590"/>
                  <a:pt x="8800" y="67863"/>
                </a:cubicBezTo>
                <a:cubicBezTo>
                  <a:pt x="8570" y="67928"/>
                  <a:pt x="8337" y="67979"/>
                  <a:pt x="8099" y="68011"/>
                </a:cubicBezTo>
                <a:cubicBezTo>
                  <a:pt x="7911" y="67687"/>
                  <a:pt x="7727" y="67362"/>
                  <a:pt x="7553" y="67033"/>
                </a:cubicBezTo>
                <a:close/>
                <a:moveTo>
                  <a:pt x="6340" y="66789"/>
                </a:moveTo>
                <a:cubicBezTo>
                  <a:pt x="6636" y="66885"/>
                  <a:pt x="6940" y="66956"/>
                  <a:pt x="7249" y="66999"/>
                </a:cubicBezTo>
                <a:cubicBezTo>
                  <a:pt x="7433" y="67349"/>
                  <a:pt x="7624" y="67696"/>
                  <a:pt x="7823" y="68040"/>
                </a:cubicBezTo>
                <a:cubicBezTo>
                  <a:pt x="7694" y="68051"/>
                  <a:pt x="7565" y="68056"/>
                  <a:pt x="7436" y="68056"/>
                </a:cubicBezTo>
                <a:cubicBezTo>
                  <a:pt x="7293" y="68056"/>
                  <a:pt x="7150" y="68050"/>
                  <a:pt x="7007" y="68037"/>
                </a:cubicBezTo>
                <a:cubicBezTo>
                  <a:pt x="6772" y="67627"/>
                  <a:pt x="6550" y="67210"/>
                  <a:pt x="6340" y="66789"/>
                </a:cubicBezTo>
                <a:close/>
                <a:moveTo>
                  <a:pt x="10495" y="67355"/>
                </a:moveTo>
                <a:cubicBezTo>
                  <a:pt x="10563" y="67477"/>
                  <a:pt x="10629" y="67601"/>
                  <a:pt x="10700" y="67724"/>
                </a:cubicBezTo>
                <a:cubicBezTo>
                  <a:pt x="10579" y="67835"/>
                  <a:pt x="10457" y="67949"/>
                  <a:pt x="10327" y="68053"/>
                </a:cubicBezTo>
                <a:cubicBezTo>
                  <a:pt x="10305" y="68070"/>
                  <a:pt x="10282" y="68085"/>
                  <a:pt x="10261" y="68102"/>
                </a:cubicBezTo>
                <a:cubicBezTo>
                  <a:pt x="10171" y="67952"/>
                  <a:pt x="10083" y="67801"/>
                  <a:pt x="9995" y="67650"/>
                </a:cubicBezTo>
                <a:cubicBezTo>
                  <a:pt x="10164" y="67559"/>
                  <a:pt x="10330" y="67463"/>
                  <a:pt x="10495" y="67355"/>
                </a:cubicBezTo>
                <a:close/>
                <a:moveTo>
                  <a:pt x="68586" y="63521"/>
                </a:moveTo>
                <a:lnTo>
                  <a:pt x="68586" y="63521"/>
                </a:lnTo>
                <a:cubicBezTo>
                  <a:pt x="68307" y="65024"/>
                  <a:pt x="67887" y="66661"/>
                  <a:pt x="67265" y="68318"/>
                </a:cubicBezTo>
                <a:lnTo>
                  <a:pt x="68586" y="63521"/>
                </a:lnTo>
                <a:close/>
                <a:moveTo>
                  <a:pt x="67208" y="65109"/>
                </a:moveTo>
                <a:lnTo>
                  <a:pt x="67208" y="65109"/>
                </a:lnTo>
                <a:cubicBezTo>
                  <a:pt x="66921" y="66283"/>
                  <a:pt x="66556" y="67439"/>
                  <a:pt x="66116" y="68565"/>
                </a:cubicBezTo>
                <a:lnTo>
                  <a:pt x="67208" y="65109"/>
                </a:lnTo>
                <a:close/>
                <a:moveTo>
                  <a:pt x="9767" y="67764"/>
                </a:moveTo>
                <a:cubicBezTo>
                  <a:pt x="9863" y="67928"/>
                  <a:pt x="9958" y="68091"/>
                  <a:pt x="10056" y="68253"/>
                </a:cubicBezTo>
                <a:cubicBezTo>
                  <a:pt x="9887" y="68374"/>
                  <a:pt x="9713" y="68485"/>
                  <a:pt x="9534" y="68588"/>
                </a:cubicBezTo>
                <a:cubicBezTo>
                  <a:pt x="9414" y="68395"/>
                  <a:pt x="9293" y="68202"/>
                  <a:pt x="9178" y="68010"/>
                </a:cubicBezTo>
                <a:cubicBezTo>
                  <a:pt x="9378" y="67939"/>
                  <a:pt x="9576" y="67857"/>
                  <a:pt x="9767" y="67766"/>
                </a:cubicBezTo>
                <a:lnTo>
                  <a:pt x="9767" y="67764"/>
                </a:lnTo>
                <a:close/>
                <a:moveTo>
                  <a:pt x="8931" y="68091"/>
                </a:moveTo>
                <a:cubicBezTo>
                  <a:pt x="9054" y="68300"/>
                  <a:pt x="9184" y="68505"/>
                  <a:pt x="9312" y="68712"/>
                </a:cubicBezTo>
                <a:cubicBezTo>
                  <a:pt x="9113" y="68815"/>
                  <a:pt x="8909" y="68906"/>
                  <a:pt x="8699" y="68986"/>
                </a:cubicBezTo>
                <a:cubicBezTo>
                  <a:pt x="8545" y="68741"/>
                  <a:pt x="8388" y="68496"/>
                  <a:pt x="8240" y="68249"/>
                </a:cubicBezTo>
                <a:cubicBezTo>
                  <a:pt x="8474" y="68212"/>
                  <a:pt x="8704" y="68158"/>
                  <a:pt x="8931" y="68091"/>
                </a:cubicBezTo>
                <a:close/>
                <a:moveTo>
                  <a:pt x="7965" y="68284"/>
                </a:moveTo>
                <a:cubicBezTo>
                  <a:pt x="8122" y="68548"/>
                  <a:pt x="8287" y="68809"/>
                  <a:pt x="8452" y="69071"/>
                </a:cubicBezTo>
                <a:cubicBezTo>
                  <a:pt x="8215" y="69148"/>
                  <a:pt x="7973" y="69207"/>
                  <a:pt x="7726" y="69250"/>
                </a:cubicBezTo>
                <a:cubicBezTo>
                  <a:pt x="7530" y="68937"/>
                  <a:pt x="7338" y="68621"/>
                  <a:pt x="7155" y="68303"/>
                </a:cubicBezTo>
                <a:lnTo>
                  <a:pt x="7155" y="68303"/>
                </a:lnTo>
                <a:cubicBezTo>
                  <a:pt x="7248" y="68308"/>
                  <a:pt x="7341" y="68311"/>
                  <a:pt x="7435" y="68311"/>
                </a:cubicBezTo>
                <a:cubicBezTo>
                  <a:pt x="7612" y="68311"/>
                  <a:pt x="7789" y="68301"/>
                  <a:pt x="7965" y="68284"/>
                </a:cubicBezTo>
                <a:close/>
                <a:moveTo>
                  <a:pt x="69171" y="58885"/>
                </a:moveTo>
                <a:lnTo>
                  <a:pt x="69171" y="58885"/>
                </a:lnTo>
                <a:cubicBezTo>
                  <a:pt x="69095" y="59790"/>
                  <a:pt x="68998" y="60624"/>
                  <a:pt x="68916" y="61318"/>
                </a:cubicBezTo>
                <a:lnTo>
                  <a:pt x="68909" y="61387"/>
                </a:lnTo>
                <a:cubicBezTo>
                  <a:pt x="68909" y="61390"/>
                  <a:pt x="68909" y="61394"/>
                  <a:pt x="68907" y="61395"/>
                </a:cubicBezTo>
                <a:lnTo>
                  <a:pt x="66509" y="70108"/>
                </a:lnTo>
                <a:cubicBezTo>
                  <a:pt x="65969" y="71254"/>
                  <a:pt x="65318" y="72388"/>
                  <a:pt x="64536" y="73471"/>
                </a:cubicBezTo>
                <a:cubicBezTo>
                  <a:pt x="64752" y="72864"/>
                  <a:pt x="64949" y="72251"/>
                  <a:pt x="65141" y="71645"/>
                </a:cubicBezTo>
                <a:lnTo>
                  <a:pt x="65443" y="70690"/>
                </a:lnTo>
                <a:cubicBezTo>
                  <a:pt x="66832" y="67937"/>
                  <a:pt x="67563" y="65103"/>
                  <a:pt x="67946" y="62782"/>
                </a:cubicBezTo>
                <a:lnTo>
                  <a:pt x="68668" y="60500"/>
                </a:lnTo>
                <a:cubicBezTo>
                  <a:pt x="68835" y="59971"/>
                  <a:pt x="69003" y="59433"/>
                  <a:pt x="69171" y="58885"/>
                </a:cubicBezTo>
                <a:close/>
                <a:moveTo>
                  <a:pt x="68028" y="60460"/>
                </a:moveTo>
                <a:cubicBezTo>
                  <a:pt x="67944" y="61102"/>
                  <a:pt x="67856" y="61696"/>
                  <a:pt x="67779" y="62210"/>
                </a:cubicBezTo>
                <a:lnTo>
                  <a:pt x="67770" y="62278"/>
                </a:lnTo>
                <a:cubicBezTo>
                  <a:pt x="67748" y="62423"/>
                  <a:pt x="67722" y="62574"/>
                  <a:pt x="67697" y="62724"/>
                </a:cubicBezTo>
                <a:lnTo>
                  <a:pt x="65209" y="70591"/>
                </a:lnTo>
                <a:cubicBezTo>
                  <a:pt x="64652" y="71691"/>
                  <a:pt x="63991" y="72777"/>
                  <a:pt x="63201" y="73809"/>
                </a:cubicBezTo>
                <a:cubicBezTo>
                  <a:pt x="63385" y="73336"/>
                  <a:pt x="63558" y="72860"/>
                  <a:pt x="63727" y="72387"/>
                </a:cubicBezTo>
                <a:lnTo>
                  <a:pt x="64190" y="71103"/>
                </a:lnTo>
                <a:cubicBezTo>
                  <a:pt x="65462" y="68739"/>
                  <a:pt x="66219" y="66303"/>
                  <a:pt x="66676" y="64222"/>
                </a:cubicBezTo>
                <a:lnTo>
                  <a:pt x="67592" y="61679"/>
                </a:lnTo>
                <a:cubicBezTo>
                  <a:pt x="67738" y="61278"/>
                  <a:pt x="67883" y="60870"/>
                  <a:pt x="68028" y="60460"/>
                </a:cubicBezTo>
                <a:close/>
                <a:moveTo>
                  <a:pt x="59563" y="56381"/>
                </a:moveTo>
                <a:cubicBezTo>
                  <a:pt x="60149" y="56381"/>
                  <a:pt x="60706" y="56519"/>
                  <a:pt x="61179" y="56796"/>
                </a:cubicBezTo>
                <a:cubicBezTo>
                  <a:pt x="64510" y="58749"/>
                  <a:pt x="62115" y="64705"/>
                  <a:pt x="60964" y="67567"/>
                </a:cubicBezTo>
                <a:lnTo>
                  <a:pt x="60943" y="67622"/>
                </a:lnTo>
                <a:cubicBezTo>
                  <a:pt x="60188" y="69497"/>
                  <a:pt x="59015" y="71808"/>
                  <a:pt x="57266" y="73907"/>
                </a:cubicBezTo>
                <a:cubicBezTo>
                  <a:pt x="56917" y="72820"/>
                  <a:pt x="56753" y="71713"/>
                  <a:pt x="56650" y="70767"/>
                </a:cubicBezTo>
                <a:cubicBezTo>
                  <a:pt x="56139" y="66092"/>
                  <a:pt x="56639" y="61267"/>
                  <a:pt x="58088" y="56658"/>
                </a:cubicBezTo>
                <a:cubicBezTo>
                  <a:pt x="58579" y="56474"/>
                  <a:pt x="59081" y="56381"/>
                  <a:pt x="59563" y="56381"/>
                </a:cubicBezTo>
                <a:close/>
                <a:moveTo>
                  <a:pt x="66823" y="62109"/>
                </a:moveTo>
                <a:lnTo>
                  <a:pt x="66823" y="62109"/>
                </a:lnTo>
                <a:cubicBezTo>
                  <a:pt x="66761" y="62464"/>
                  <a:pt x="66699" y="62799"/>
                  <a:pt x="66644" y="63103"/>
                </a:cubicBezTo>
                <a:lnTo>
                  <a:pt x="66642" y="63103"/>
                </a:lnTo>
                <a:lnTo>
                  <a:pt x="66630" y="63169"/>
                </a:lnTo>
                <a:cubicBezTo>
                  <a:pt x="66573" y="63484"/>
                  <a:pt x="66505" y="63814"/>
                  <a:pt x="66431" y="64151"/>
                </a:cubicBezTo>
                <a:lnTo>
                  <a:pt x="63957" y="71004"/>
                </a:lnTo>
                <a:cubicBezTo>
                  <a:pt x="63373" y="72094"/>
                  <a:pt x="62689" y="73129"/>
                  <a:pt x="61915" y="74093"/>
                </a:cubicBezTo>
                <a:cubicBezTo>
                  <a:pt x="62050" y="73771"/>
                  <a:pt x="62183" y="73451"/>
                  <a:pt x="62314" y="73130"/>
                </a:cubicBezTo>
                <a:lnTo>
                  <a:pt x="63049" y="71335"/>
                </a:lnTo>
                <a:cubicBezTo>
                  <a:pt x="64098" y="69460"/>
                  <a:pt x="64817" y="67542"/>
                  <a:pt x="65307" y="65817"/>
                </a:cubicBezTo>
                <a:lnTo>
                  <a:pt x="66519" y="62859"/>
                </a:lnTo>
                <a:cubicBezTo>
                  <a:pt x="66619" y="62611"/>
                  <a:pt x="66721" y="62361"/>
                  <a:pt x="66823" y="62109"/>
                </a:cubicBezTo>
                <a:close/>
                <a:moveTo>
                  <a:pt x="65548" y="63811"/>
                </a:moveTo>
                <a:cubicBezTo>
                  <a:pt x="65534" y="63873"/>
                  <a:pt x="65520" y="63936"/>
                  <a:pt x="65506" y="63996"/>
                </a:cubicBezTo>
                <a:lnTo>
                  <a:pt x="65493" y="64060"/>
                </a:lnTo>
                <a:cubicBezTo>
                  <a:pt x="65377" y="64587"/>
                  <a:pt x="65233" y="65151"/>
                  <a:pt x="65068" y="65734"/>
                </a:cubicBezTo>
                <a:lnTo>
                  <a:pt x="62820" y="71225"/>
                </a:lnTo>
                <a:cubicBezTo>
                  <a:pt x="62212" y="72316"/>
                  <a:pt x="61503" y="73348"/>
                  <a:pt x="60700" y="74306"/>
                </a:cubicBezTo>
                <a:cubicBezTo>
                  <a:pt x="60768" y="74161"/>
                  <a:pt x="60835" y="74018"/>
                  <a:pt x="60901" y="73874"/>
                </a:cubicBezTo>
                <a:lnTo>
                  <a:pt x="62077" y="71328"/>
                </a:lnTo>
                <a:cubicBezTo>
                  <a:pt x="62735" y="70159"/>
                  <a:pt x="63299" y="68940"/>
                  <a:pt x="63761" y="67681"/>
                </a:cubicBezTo>
                <a:lnTo>
                  <a:pt x="65443" y="64038"/>
                </a:lnTo>
                <a:cubicBezTo>
                  <a:pt x="65479" y="63964"/>
                  <a:pt x="65513" y="63887"/>
                  <a:pt x="65548" y="63811"/>
                </a:cubicBezTo>
                <a:close/>
                <a:moveTo>
                  <a:pt x="60321" y="55281"/>
                </a:moveTo>
                <a:cubicBezTo>
                  <a:pt x="60862" y="55281"/>
                  <a:pt x="61379" y="55399"/>
                  <a:pt x="61830" y="55637"/>
                </a:cubicBezTo>
                <a:cubicBezTo>
                  <a:pt x="65331" y="57488"/>
                  <a:pt x="63147" y="63692"/>
                  <a:pt x="62100" y="66675"/>
                </a:cubicBezTo>
                <a:lnTo>
                  <a:pt x="62081" y="66732"/>
                </a:lnTo>
                <a:cubicBezTo>
                  <a:pt x="61259" y="69071"/>
                  <a:pt x="59850" y="72078"/>
                  <a:pt x="57526" y="74622"/>
                </a:cubicBezTo>
                <a:cubicBezTo>
                  <a:pt x="57468" y="74477"/>
                  <a:pt x="57414" y="74332"/>
                  <a:pt x="57361" y="74186"/>
                </a:cubicBezTo>
                <a:cubicBezTo>
                  <a:pt x="59184" y="72032"/>
                  <a:pt x="60401" y="69645"/>
                  <a:pt x="61177" y="67716"/>
                </a:cubicBezTo>
                <a:lnTo>
                  <a:pt x="61199" y="67662"/>
                </a:lnTo>
                <a:cubicBezTo>
                  <a:pt x="62376" y="64734"/>
                  <a:pt x="64826" y="58641"/>
                  <a:pt x="61307" y="56577"/>
                </a:cubicBezTo>
                <a:cubicBezTo>
                  <a:pt x="60796" y="56276"/>
                  <a:pt x="60194" y="56127"/>
                  <a:pt x="59563" y="56127"/>
                </a:cubicBezTo>
                <a:cubicBezTo>
                  <a:pt x="59112" y="56127"/>
                  <a:pt x="58645" y="56203"/>
                  <a:pt x="58185" y="56354"/>
                </a:cubicBezTo>
                <a:cubicBezTo>
                  <a:pt x="58250" y="56157"/>
                  <a:pt x="58315" y="55959"/>
                  <a:pt x="58381" y="55763"/>
                </a:cubicBezTo>
                <a:cubicBezTo>
                  <a:pt x="59015" y="55444"/>
                  <a:pt x="59685" y="55281"/>
                  <a:pt x="60321" y="55281"/>
                </a:cubicBezTo>
                <a:close/>
                <a:moveTo>
                  <a:pt x="57783" y="56785"/>
                </a:moveTo>
                <a:cubicBezTo>
                  <a:pt x="56371" y="61366"/>
                  <a:pt x="55891" y="66153"/>
                  <a:pt x="56399" y="70795"/>
                </a:cubicBezTo>
                <a:cubicBezTo>
                  <a:pt x="56508" y="71796"/>
                  <a:pt x="56684" y="72976"/>
                  <a:pt x="57071" y="74130"/>
                </a:cubicBezTo>
                <a:cubicBezTo>
                  <a:pt x="56843" y="74396"/>
                  <a:pt x="56605" y="74656"/>
                  <a:pt x="56358" y="74913"/>
                </a:cubicBezTo>
                <a:cubicBezTo>
                  <a:pt x="55842" y="73592"/>
                  <a:pt x="55667" y="72174"/>
                  <a:pt x="55578" y="71009"/>
                </a:cubicBezTo>
                <a:cubicBezTo>
                  <a:pt x="55214" y="66292"/>
                  <a:pt x="55905" y="61454"/>
                  <a:pt x="57577" y="56884"/>
                </a:cubicBezTo>
                <a:lnTo>
                  <a:pt x="57577" y="56885"/>
                </a:lnTo>
                <a:cubicBezTo>
                  <a:pt x="57645" y="56850"/>
                  <a:pt x="57713" y="56816"/>
                  <a:pt x="57783" y="56785"/>
                </a:cubicBezTo>
                <a:close/>
                <a:moveTo>
                  <a:pt x="61078" y="54174"/>
                </a:moveTo>
                <a:cubicBezTo>
                  <a:pt x="61576" y="54174"/>
                  <a:pt x="62054" y="54274"/>
                  <a:pt x="62481" y="54477"/>
                </a:cubicBezTo>
                <a:cubicBezTo>
                  <a:pt x="66150" y="56225"/>
                  <a:pt x="64181" y="62680"/>
                  <a:pt x="63234" y="65783"/>
                </a:cubicBezTo>
                <a:lnTo>
                  <a:pt x="63217" y="65842"/>
                </a:lnTo>
                <a:cubicBezTo>
                  <a:pt x="62367" y="68630"/>
                  <a:pt x="60760" y="72350"/>
                  <a:pt x="57826" y="75280"/>
                </a:cubicBezTo>
                <a:cubicBezTo>
                  <a:pt x="57758" y="75147"/>
                  <a:pt x="57695" y="75011"/>
                  <a:pt x="57633" y="74876"/>
                </a:cubicBezTo>
                <a:lnTo>
                  <a:pt x="57634" y="74876"/>
                </a:lnTo>
                <a:cubicBezTo>
                  <a:pt x="60031" y="72283"/>
                  <a:pt x="61479" y="69204"/>
                  <a:pt x="62319" y="66815"/>
                </a:cubicBezTo>
                <a:lnTo>
                  <a:pt x="62337" y="66760"/>
                </a:lnTo>
                <a:cubicBezTo>
                  <a:pt x="63410" y="63709"/>
                  <a:pt x="65642" y="57365"/>
                  <a:pt x="61948" y="55412"/>
                </a:cubicBezTo>
                <a:cubicBezTo>
                  <a:pt x="61461" y="55154"/>
                  <a:pt x="60904" y="55027"/>
                  <a:pt x="60323" y="55027"/>
                </a:cubicBezTo>
                <a:cubicBezTo>
                  <a:pt x="59724" y="55027"/>
                  <a:pt x="59100" y="55162"/>
                  <a:pt x="58500" y="55427"/>
                </a:cubicBezTo>
                <a:cubicBezTo>
                  <a:pt x="58560" y="55256"/>
                  <a:pt x="58619" y="55086"/>
                  <a:pt x="58682" y="54916"/>
                </a:cubicBezTo>
                <a:cubicBezTo>
                  <a:pt x="59444" y="54426"/>
                  <a:pt x="60286" y="54174"/>
                  <a:pt x="61078" y="54174"/>
                </a:cubicBezTo>
                <a:close/>
                <a:moveTo>
                  <a:pt x="12308" y="66226"/>
                </a:moveTo>
                <a:cubicBezTo>
                  <a:pt x="12757" y="67192"/>
                  <a:pt x="13223" y="68152"/>
                  <a:pt x="13688" y="69103"/>
                </a:cubicBezTo>
                <a:cubicBezTo>
                  <a:pt x="14317" y="70398"/>
                  <a:pt x="14913" y="71620"/>
                  <a:pt x="15459" y="72848"/>
                </a:cubicBezTo>
                <a:cubicBezTo>
                  <a:pt x="15829" y="73680"/>
                  <a:pt x="16275" y="74545"/>
                  <a:pt x="16755" y="75448"/>
                </a:cubicBezTo>
                <a:cubicBezTo>
                  <a:pt x="16480" y="74962"/>
                  <a:pt x="16224" y="74487"/>
                  <a:pt x="15993" y="74024"/>
                </a:cubicBezTo>
                <a:cubicBezTo>
                  <a:pt x="15375" y="72786"/>
                  <a:pt x="14711" y="71561"/>
                  <a:pt x="14007" y="70264"/>
                </a:cubicBezTo>
                <a:cubicBezTo>
                  <a:pt x="13348" y="69051"/>
                  <a:pt x="12683" y="67824"/>
                  <a:pt x="12057" y="66584"/>
                </a:cubicBezTo>
                <a:cubicBezTo>
                  <a:pt x="12145" y="66465"/>
                  <a:pt x="12226" y="66346"/>
                  <a:pt x="12308" y="66226"/>
                </a:cubicBezTo>
                <a:close/>
                <a:moveTo>
                  <a:pt x="57169" y="74406"/>
                </a:moveTo>
                <a:cubicBezTo>
                  <a:pt x="57219" y="74545"/>
                  <a:pt x="57275" y="74684"/>
                  <a:pt x="57334" y="74823"/>
                </a:cubicBezTo>
                <a:cubicBezTo>
                  <a:pt x="57108" y="75062"/>
                  <a:pt x="56872" y="75297"/>
                  <a:pt x="56629" y="75528"/>
                </a:cubicBezTo>
                <a:cubicBezTo>
                  <a:pt x="56570" y="75409"/>
                  <a:pt x="56514" y="75291"/>
                  <a:pt x="56463" y="75170"/>
                </a:cubicBezTo>
                <a:cubicBezTo>
                  <a:pt x="56709" y="74919"/>
                  <a:pt x="56942" y="74664"/>
                  <a:pt x="57169" y="74406"/>
                </a:cubicBezTo>
                <a:close/>
                <a:moveTo>
                  <a:pt x="57240" y="57081"/>
                </a:moveTo>
                <a:cubicBezTo>
                  <a:pt x="55629" y="61600"/>
                  <a:pt x="54965" y="66373"/>
                  <a:pt x="55325" y="71028"/>
                </a:cubicBezTo>
                <a:cubicBezTo>
                  <a:pt x="55419" y="72243"/>
                  <a:pt x="55604" y="73732"/>
                  <a:pt x="56166" y="75115"/>
                </a:cubicBezTo>
                <a:cubicBezTo>
                  <a:pt x="55933" y="75349"/>
                  <a:pt x="55687" y="75578"/>
                  <a:pt x="55436" y="75801"/>
                </a:cubicBezTo>
                <a:cubicBezTo>
                  <a:pt x="54726" y="74306"/>
                  <a:pt x="54564" y="72601"/>
                  <a:pt x="54505" y="71251"/>
                </a:cubicBezTo>
                <a:cubicBezTo>
                  <a:pt x="54300" y="66508"/>
                  <a:pt x="55194" y="61676"/>
                  <a:pt x="57090" y="57171"/>
                </a:cubicBezTo>
                <a:cubicBezTo>
                  <a:pt x="57138" y="57138"/>
                  <a:pt x="57189" y="57110"/>
                  <a:pt x="57238" y="57081"/>
                </a:cubicBezTo>
                <a:close/>
                <a:moveTo>
                  <a:pt x="61828" y="53061"/>
                </a:moveTo>
                <a:cubicBezTo>
                  <a:pt x="62286" y="53061"/>
                  <a:pt x="62729" y="53145"/>
                  <a:pt x="63132" y="53318"/>
                </a:cubicBezTo>
                <a:cubicBezTo>
                  <a:pt x="66972" y="54961"/>
                  <a:pt x="65215" y="61667"/>
                  <a:pt x="64371" y="64890"/>
                </a:cubicBezTo>
                <a:lnTo>
                  <a:pt x="64355" y="64950"/>
                </a:lnTo>
                <a:cubicBezTo>
                  <a:pt x="64143" y="65763"/>
                  <a:pt x="63869" y="66653"/>
                  <a:pt x="63527" y="67584"/>
                </a:cubicBezTo>
                <a:lnTo>
                  <a:pt x="61850" y="71217"/>
                </a:lnTo>
                <a:cubicBezTo>
                  <a:pt x="60913" y="72865"/>
                  <a:pt x="59711" y="74484"/>
                  <a:pt x="58175" y="75885"/>
                </a:cubicBezTo>
                <a:cubicBezTo>
                  <a:pt x="58097" y="75763"/>
                  <a:pt x="58023" y="75639"/>
                  <a:pt x="57954" y="75513"/>
                </a:cubicBezTo>
                <a:cubicBezTo>
                  <a:pt x="60959" y="72538"/>
                  <a:pt x="62595" y="68749"/>
                  <a:pt x="63461" y="65914"/>
                </a:cubicBezTo>
                <a:lnTo>
                  <a:pt x="63478" y="65856"/>
                </a:lnTo>
                <a:cubicBezTo>
                  <a:pt x="64445" y="62685"/>
                  <a:pt x="66458" y="56089"/>
                  <a:pt x="62590" y="54247"/>
                </a:cubicBezTo>
                <a:cubicBezTo>
                  <a:pt x="62130" y="54028"/>
                  <a:pt x="61616" y="53921"/>
                  <a:pt x="61081" y="53921"/>
                </a:cubicBezTo>
                <a:cubicBezTo>
                  <a:pt x="60338" y="53921"/>
                  <a:pt x="59557" y="54128"/>
                  <a:pt x="58832" y="54532"/>
                </a:cubicBezTo>
                <a:cubicBezTo>
                  <a:pt x="58884" y="54396"/>
                  <a:pt x="58935" y="54261"/>
                  <a:pt x="58989" y="54125"/>
                </a:cubicBezTo>
                <a:cubicBezTo>
                  <a:pt x="59062" y="54066"/>
                  <a:pt x="59133" y="54005"/>
                  <a:pt x="59211" y="53951"/>
                </a:cubicBezTo>
                <a:cubicBezTo>
                  <a:pt x="60029" y="53366"/>
                  <a:pt x="60957" y="53061"/>
                  <a:pt x="61828" y="53061"/>
                </a:cubicBezTo>
                <a:close/>
                <a:moveTo>
                  <a:pt x="57443" y="75075"/>
                </a:moveTo>
                <a:cubicBezTo>
                  <a:pt x="57505" y="75207"/>
                  <a:pt x="57571" y="75338"/>
                  <a:pt x="57639" y="75468"/>
                </a:cubicBezTo>
                <a:cubicBezTo>
                  <a:pt x="57415" y="75684"/>
                  <a:pt x="57184" y="75895"/>
                  <a:pt x="56945" y="76102"/>
                </a:cubicBezTo>
                <a:cubicBezTo>
                  <a:pt x="56934" y="76084"/>
                  <a:pt x="56922" y="76067"/>
                  <a:pt x="56911" y="76048"/>
                </a:cubicBezTo>
                <a:cubicBezTo>
                  <a:pt x="56855" y="75954"/>
                  <a:pt x="56801" y="75860"/>
                  <a:pt x="56749" y="75763"/>
                </a:cubicBezTo>
                <a:cubicBezTo>
                  <a:pt x="56990" y="75537"/>
                  <a:pt x="57221" y="75309"/>
                  <a:pt x="57443" y="75075"/>
                </a:cubicBezTo>
                <a:close/>
                <a:moveTo>
                  <a:pt x="56274" y="75365"/>
                </a:moveTo>
                <a:cubicBezTo>
                  <a:pt x="56325" y="75480"/>
                  <a:pt x="56379" y="75596"/>
                  <a:pt x="56437" y="75710"/>
                </a:cubicBezTo>
                <a:cubicBezTo>
                  <a:pt x="56206" y="75922"/>
                  <a:pt x="55967" y="76130"/>
                  <a:pt x="55718" y="76332"/>
                </a:cubicBezTo>
                <a:cubicBezTo>
                  <a:pt x="55690" y="76284"/>
                  <a:pt x="55661" y="76238"/>
                  <a:pt x="55633" y="76190"/>
                </a:cubicBezTo>
                <a:lnTo>
                  <a:pt x="55635" y="76190"/>
                </a:lnTo>
                <a:cubicBezTo>
                  <a:pt x="55607" y="76139"/>
                  <a:pt x="55581" y="76087"/>
                  <a:pt x="55553" y="76036"/>
                </a:cubicBezTo>
                <a:cubicBezTo>
                  <a:pt x="55802" y="75817"/>
                  <a:pt x="56042" y="75595"/>
                  <a:pt x="56274" y="75365"/>
                </a:cubicBezTo>
                <a:close/>
                <a:moveTo>
                  <a:pt x="56696" y="57453"/>
                </a:moveTo>
                <a:lnTo>
                  <a:pt x="56696" y="57453"/>
                </a:lnTo>
                <a:cubicBezTo>
                  <a:pt x="54894" y="61883"/>
                  <a:pt x="54050" y="66615"/>
                  <a:pt x="54251" y="71262"/>
                </a:cubicBezTo>
                <a:cubicBezTo>
                  <a:pt x="54311" y="72655"/>
                  <a:pt x="54481" y="74422"/>
                  <a:pt x="55235" y="75974"/>
                </a:cubicBezTo>
                <a:cubicBezTo>
                  <a:pt x="54996" y="76181"/>
                  <a:pt x="54748" y="76383"/>
                  <a:pt x="54493" y="76579"/>
                </a:cubicBezTo>
                <a:cubicBezTo>
                  <a:pt x="54445" y="76497"/>
                  <a:pt x="54401" y="76417"/>
                  <a:pt x="54357" y="76332"/>
                </a:cubicBezTo>
                <a:cubicBezTo>
                  <a:pt x="53557" y="74764"/>
                  <a:pt x="53442" y="72922"/>
                  <a:pt x="53432" y="71493"/>
                </a:cubicBezTo>
                <a:cubicBezTo>
                  <a:pt x="53396" y="66741"/>
                  <a:pt x="54496" y="61937"/>
                  <a:pt x="56613" y="57518"/>
                </a:cubicBezTo>
                <a:cubicBezTo>
                  <a:pt x="56641" y="57496"/>
                  <a:pt x="56667" y="57475"/>
                  <a:pt x="56696" y="57453"/>
                </a:cubicBezTo>
                <a:close/>
                <a:moveTo>
                  <a:pt x="61018" y="73015"/>
                </a:moveTo>
                <a:lnTo>
                  <a:pt x="60671" y="73769"/>
                </a:lnTo>
                <a:cubicBezTo>
                  <a:pt x="60483" y="74174"/>
                  <a:pt x="60294" y="74582"/>
                  <a:pt x="60097" y="74988"/>
                </a:cubicBezTo>
                <a:cubicBezTo>
                  <a:pt x="59776" y="75332"/>
                  <a:pt x="59444" y="75670"/>
                  <a:pt x="59089" y="75994"/>
                </a:cubicBezTo>
                <a:lnTo>
                  <a:pt x="59259" y="76182"/>
                </a:lnTo>
                <a:cubicBezTo>
                  <a:pt x="59415" y="76040"/>
                  <a:pt x="59562" y="75894"/>
                  <a:pt x="59710" y="75749"/>
                </a:cubicBezTo>
                <a:lnTo>
                  <a:pt x="59710" y="75749"/>
                </a:lnTo>
                <a:cubicBezTo>
                  <a:pt x="59495" y="76155"/>
                  <a:pt x="59265" y="76550"/>
                  <a:pt x="59015" y="76932"/>
                </a:cubicBezTo>
                <a:cubicBezTo>
                  <a:pt x="58758" y="76675"/>
                  <a:pt x="58525" y="76395"/>
                  <a:pt x="58318" y="76098"/>
                </a:cubicBezTo>
                <a:cubicBezTo>
                  <a:pt x="59332" y="75173"/>
                  <a:pt x="60237" y="74140"/>
                  <a:pt x="61018" y="73015"/>
                </a:cubicBezTo>
                <a:close/>
                <a:moveTo>
                  <a:pt x="56110" y="57990"/>
                </a:moveTo>
                <a:lnTo>
                  <a:pt x="56110" y="57990"/>
                </a:lnTo>
                <a:cubicBezTo>
                  <a:pt x="54155" y="62282"/>
                  <a:pt x="53145" y="66913"/>
                  <a:pt x="53179" y="71495"/>
                </a:cubicBezTo>
                <a:cubicBezTo>
                  <a:pt x="53188" y="72953"/>
                  <a:pt x="53307" y="74832"/>
                  <a:pt x="54131" y="76448"/>
                </a:cubicBezTo>
                <a:cubicBezTo>
                  <a:pt x="54181" y="76547"/>
                  <a:pt x="54234" y="76642"/>
                  <a:pt x="54289" y="76736"/>
                </a:cubicBezTo>
                <a:cubicBezTo>
                  <a:pt x="54043" y="76918"/>
                  <a:pt x="53788" y="77094"/>
                  <a:pt x="53529" y="77266"/>
                </a:cubicBezTo>
                <a:cubicBezTo>
                  <a:pt x="53358" y="77014"/>
                  <a:pt x="53208" y="76750"/>
                  <a:pt x="53080" y="76474"/>
                </a:cubicBezTo>
                <a:lnTo>
                  <a:pt x="53080" y="76472"/>
                </a:lnTo>
                <a:cubicBezTo>
                  <a:pt x="52359" y="74920"/>
                  <a:pt x="52316" y="73124"/>
                  <a:pt x="52359" y="71736"/>
                </a:cubicBezTo>
                <a:cubicBezTo>
                  <a:pt x="52503" y="67013"/>
                  <a:pt x="53797" y="62281"/>
                  <a:pt x="56110" y="57990"/>
                </a:cubicBezTo>
                <a:close/>
                <a:moveTo>
                  <a:pt x="62215" y="72708"/>
                </a:moveTo>
                <a:lnTo>
                  <a:pt x="62080" y="73035"/>
                </a:lnTo>
                <a:cubicBezTo>
                  <a:pt x="61844" y="73610"/>
                  <a:pt x="61604" y="74192"/>
                  <a:pt x="61344" y="74766"/>
                </a:cubicBezTo>
                <a:cubicBezTo>
                  <a:pt x="61071" y="75073"/>
                  <a:pt x="60788" y="75377"/>
                  <a:pt x="60489" y="75669"/>
                </a:cubicBezTo>
                <a:lnTo>
                  <a:pt x="60668" y="75851"/>
                </a:lnTo>
                <a:cubicBezTo>
                  <a:pt x="60776" y="75744"/>
                  <a:pt x="60878" y="75633"/>
                  <a:pt x="60983" y="75524"/>
                </a:cubicBezTo>
                <a:lnTo>
                  <a:pt x="60983" y="75524"/>
                </a:lnTo>
                <a:cubicBezTo>
                  <a:pt x="60625" y="76230"/>
                  <a:pt x="60214" y="76908"/>
                  <a:pt x="59721" y="77529"/>
                </a:cubicBezTo>
                <a:cubicBezTo>
                  <a:pt x="59540" y="77400"/>
                  <a:pt x="59367" y="77261"/>
                  <a:pt x="59202" y="77111"/>
                </a:cubicBezTo>
                <a:cubicBezTo>
                  <a:pt x="59619" y="76479"/>
                  <a:pt x="59978" y="75811"/>
                  <a:pt x="60310" y="75133"/>
                </a:cubicBezTo>
                <a:cubicBezTo>
                  <a:pt x="61009" y="74377"/>
                  <a:pt x="61646" y="73566"/>
                  <a:pt x="62215" y="72708"/>
                </a:cubicBezTo>
                <a:close/>
                <a:moveTo>
                  <a:pt x="57764" y="75698"/>
                </a:moveTo>
                <a:cubicBezTo>
                  <a:pt x="57832" y="75815"/>
                  <a:pt x="57901" y="75931"/>
                  <a:pt x="57975" y="76045"/>
                </a:cubicBezTo>
                <a:cubicBezTo>
                  <a:pt x="57977" y="76050"/>
                  <a:pt x="57980" y="76053"/>
                  <a:pt x="57983" y="76056"/>
                </a:cubicBezTo>
                <a:cubicBezTo>
                  <a:pt x="57884" y="76144"/>
                  <a:pt x="57790" y="76233"/>
                  <a:pt x="57688" y="76318"/>
                </a:cubicBezTo>
                <a:lnTo>
                  <a:pt x="57852" y="76513"/>
                </a:lnTo>
                <a:cubicBezTo>
                  <a:pt x="57948" y="76432"/>
                  <a:pt x="58036" y="76349"/>
                  <a:pt x="58128" y="76267"/>
                </a:cubicBezTo>
                <a:cubicBezTo>
                  <a:pt x="58349" y="76584"/>
                  <a:pt x="58597" y="76878"/>
                  <a:pt x="58872" y="77148"/>
                </a:cubicBezTo>
                <a:cubicBezTo>
                  <a:pt x="58735" y="77349"/>
                  <a:pt x="58590" y="77545"/>
                  <a:pt x="58438" y="77738"/>
                </a:cubicBezTo>
                <a:cubicBezTo>
                  <a:pt x="57925" y="77364"/>
                  <a:pt x="57468" y="76889"/>
                  <a:pt x="57084" y="76318"/>
                </a:cubicBezTo>
                <a:cubicBezTo>
                  <a:pt x="57317" y="76116"/>
                  <a:pt x="57543" y="75909"/>
                  <a:pt x="57764" y="75698"/>
                </a:cubicBezTo>
                <a:close/>
                <a:moveTo>
                  <a:pt x="63484" y="72314"/>
                </a:moveTo>
                <a:cubicBezTo>
                  <a:pt x="63221" y="73043"/>
                  <a:pt x="62953" y="73780"/>
                  <a:pt x="62646" y="74499"/>
                </a:cubicBezTo>
                <a:cubicBezTo>
                  <a:pt x="62404" y="74786"/>
                  <a:pt x="62154" y="75070"/>
                  <a:pt x="61890" y="75345"/>
                </a:cubicBezTo>
                <a:lnTo>
                  <a:pt x="62073" y="75520"/>
                </a:lnTo>
                <a:cubicBezTo>
                  <a:pt x="62148" y="75442"/>
                  <a:pt x="62215" y="75360"/>
                  <a:pt x="62288" y="75281"/>
                </a:cubicBezTo>
                <a:lnTo>
                  <a:pt x="62288" y="75281"/>
                </a:lnTo>
                <a:cubicBezTo>
                  <a:pt x="61933" y="76013"/>
                  <a:pt x="61523" y="76716"/>
                  <a:pt x="61009" y="77353"/>
                </a:cubicBezTo>
                <a:cubicBezTo>
                  <a:pt x="60836" y="77568"/>
                  <a:pt x="60649" y="77770"/>
                  <a:pt x="60447" y="77958"/>
                </a:cubicBezTo>
                <a:cubicBezTo>
                  <a:pt x="60270" y="77872"/>
                  <a:pt x="60099" y="77776"/>
                  <a:pt x="59932" y="77671"/>
                </a:cubicBezTo>
                <a:cubicBezTo>
                  <a:pt x="60602" y="76824"/>
                  <a:pt x="61115" y="75877"/>
                  <a:pt x="61560" y="74903"/>
                </a:cubicBezTo>
                <a:cubicBezTo>
                  <a:pt x="62273" y="74095"/>
                  <a:pt x="62916" y="73229"/>
                  <a:pt x="63484" y="72314"/>
                </a:cubicBezTo>
                <a:close/>
                <a:moveTo>
                  <a:pt x="59059" y="77324"/>
                </a:moveTo>
                <a:cubicBezTo>
                  <a:pt x="59218" y="77469"/>
                  <a:pt x="59384" y="77605"/>
                  <a:pt x="59559" y="77730"/>
                </a:cubicBezTo>
                <a:cubicBezTo>
                  <a:pt x="59523" y="77770"/>
                  <a:pt x="59494" y="77813"/>
                  <a:pt x="59458" y="77855"/>
                </a:cubicBezTo>
                <a:cubicBezTo>
                  <a:pt x="59361" y="77964"/>
                  <a:pt x="59258" y="78071"/>
                  <a:pt x="59154" y="78173"/>
                </a:cubicBezTo>
                <a:cubicBezTo>
                  <a:pt x="58978" y="78086"/>
                  <a:pt x="58810" y="77989"/>
                  <a:pt x="58647" y="77881"/>
                </a:cubicBezTo>
                <a:cubicBezTo>
                  <a:pt x="58790" y="77701"/>
                  <a:pt x="58927" y="77514"/>
                  <a:pt x="59059" y="77324"/>
                </a:cubicBezTo>
                <a:close/>
                <a:moveTo>
                  <a:pt x="11885" y="66808"/>
                </a:moveTo>
                <a:cubicBezTo>
                  <a:pt x="12498" y="68013"/>
                  <a:pt x="13143" y="69205"/>
                  <a:pt x="13783" y="70384"/>
                </a:cubicBezTo>
                <a:cubicBezTo>
                  <a:pt x="14487" y="71680"/>
                  <a:pt x="15152" y="72904"/>
                  <a:pt x="15766" y="74136"/>
                </a:cubicBezTo>
                <a:cubicBezTo>
                  <a:pt x="16349" y="75306"/>
                  <a:pt x="17084" y="76536"/>
                  <a:pt x="17863" y="77839"/>
                </a:cubicBezTo>
                <a:lnTo>
                  <a:pt x="18100" y="78236"/>
                </a:lnTo>
                <a:cubicBezTo>
                  <a:pt x="17434" y="77215"/>
                  <a:pt x="16812" y="76238"/>
                  <a:pt x="16294" y="75301"/>
                </a:cubicBezTo>
                <a:cubicBezTo>
                  <a:pt x="15608" y="74061"/>
                  <a:pt x="14874" y="72833"/>
                  <a:pt x="14095" y="71534"/>
                </a:cubicBezTo>
                <a:cubicBezTo>
                  <a:pt x="13240" y="70106"/>
                  <a:pt x="12376" y="68659"/>
                  <a:pt x="11577" y="67189"/>
                </a:cubicBezTo>
                <a:cubicBezTo>
                  <a:pt x="11685" y="67065"/>
                  <a:pt x="11787" y="66936"/>
                  <a:pt x="11885" y="66808"/>
                </a:cubicBezTo>
                <a:close/>
                <a:moveTo>
                  <a:pt x="64809" y="71853"/>
                </a:moveTo>
                <a:lnTo>
                  <a:pt x="64809" y="71853"/>
                </a:lnTo>
                <a:cubicBezTo>
                  <a:pt x="64561" y="72632"/>
                  <a:pt x="64305" y="73417"/>
                  <a:pt x="63999" y="74183"/>
                </a:cubicBezTo>
                <a:cubicBezTo>
                  <a:pt x="63772" y="74465"/>
                  <a:pt x="63538" y="74744"/>
                  <a:pt x="63292" y="75019"/>
                </a:cubicBezTo>
                <a:lnTo>
                  <a:pt x="63479" y="75189"/>
                </a:lnTo>
                <a:cubicBezTo>
                  <a:pt x="63538" y="75125"/>
                  <a:pt x="63592" y="75061"/>
                  <a:pt x="63647" y="74996"/>
                </a:cubicBezTo>
                <a:lnTo>
                  <a:pt x="63647" y="74996"/>
                </a:lnTo>
                <a:cubicBezTo>
                  <a:pt x="63345" y="75647"/>
                  <a:pt x="62992" y="76272"/>
                  <a:pt x="62561" y="76854"/>
                </a:cubicBezTo>
                <a:cubicBezTo>
                  <a:pt x="62164" y="77386"/>
                  <a:pt x="61685" y="77853"/>
                  <a:pt x="61142" y="78236"/>
                </a:cubicBezTo>
                <a:cubicBezTo>
                  <a:pt x="60990" y="78188"/>
                  <a:pt x="60842" y="78133"/>
                  <a:pt x="60696" y="78071"/>
                </a:cubicBezTo>
                <a:cubicBezTo>
                  <a:pt x="60878" y="77895"/>
                  <a:pt x="61047" y="77708"/>
                  <a:pt x="61208" y="77512"/>
                </a:cubicBezTo>
                <a:cubicBezTo>
                  <a:pt x="61913" y="76636"/>
                  <a:pt x="62428" y="75649"/>
                  <a:pt x="62867" y="74630"/>
                </a:cubicBezTo>
                <a:cubicBezTo>
                  <a:pt x="63592" y="73762"/>
                  <a:pt x="64241" y="72831"/>
                  <a:pt x="64809" y="71853"/>
                </a:cubicBezTo>
                <a:close/>
                <a:moveTo>
                  <a:pt x="38506" y="255"/>
                </a:moveTo>
                <a:cubicBezTo>
                  <a:pt x="40732" y="255"/>
                  <a:pt x="42913" y="420"/>
                  <a:pt x="44973" y="715"/>
                </a:cubicBezTo>
                <a:lnTo>
                  <a:pt x="46877" y="1029"/>
                </a:lnTo>
                <a:cubicBezTo>
                  <a:pt x="57236" y="2943"/>
                  <a:pt x="69469" y="9018"/>
                  <a:pt x="72735" y="20318"/>
                </a:cubicBezTo>
                <a:cubicBezTo>
                  <a:pt x="76065" y="31841"/>
                  <a:pt x="74472" y="45301"/>
                  <a:pt x="72713" y="55740"/>
                </a:cubicBezTo>
                <a:lnTo>
                  <a:pt x="70541" y="68631"/>
                </a:lnTo>
                <a:cubicBezTo>
                  <a:pt x="70185" y="70747"/>
                  <a:pt x="69816" y="72936"/>
                  <a:pt x="68773" y="74852"/>
                </a:cubicBezTo>
                <a:cubicBezTo>
                  <a:pt x="67833" y="76579"/>
                  <a:pt x="66171" y="77847"/>
                  <a:pt x="64337" y="78307"/>
                </a:cubicBezTo>
                <a:cubicBezTo>
                  <a:pt x="65602" y="77707"/>
                  <a:pt x="66708" y="76724"/>
                  <a:pt x="67438" y="75482"/>
                </a:cubicBezTo>
                <a:cubicBezTo>
                  <a:pt x="68532" y="73617"/>
                  <a:pt x="68961" y="71481"/>
                  <a:pt x="69379" y="69415"/>
                </a:cubicBezTo>
                <a:lnTo>
                  <a:pt x="71890" y="56961"/>
                </a:lnTo>
                <a:cubicBezTo>
                  <a:pt x="73928" y="46848"/>
                  <a:pt x="75898" y="33788"/>
                  <a:pt x="73008" y="22443"/>
                </a:cubicBezTo>
                <a:cubicBezTo>
                  <a:pt x="70158" y="11252"/>
                  <a:pt x="58377" y="4917"/>
                  <a:pt x="48298" y="2717"/>
                </a:cubicBezTo>
                <a:lnTo>
                  <a:pt x="46455" y="2354"/>
                </a:lnTo>
                <a:cubicBezTo>
                  <a:pt x="44026" y="1925"/>
                  <a:pt x="41416" y="1679"/>
                  <a:pt x="38758" y="1679"/>
                </a:cubicBezTo>
                <a:cubicBezTo>
                  <a:pt x="30302" y="1679"/>
                  <a:pt x="21348" y="4172"/>
                  <a:pt x="16110" y="11226"/>
                </a:cubicBezTo>
                <a:cubicBezTo>
                  <a:pt x="9131" y="20625"/>
                  <a:pt x="5996" y="33456"/>
                  <a:pt x="4044" y="43585"/>
                </a:cubicBezTo>
                <a:lnTo>
                  <a:pt x="1640" y="56061"/>
                </a:lnTo>
                <a:cubicBezTo>
                  <a:pt x="1242" y="58130"/>
                  <a:pt x="830" y="60269"/>
                  <a:pt x="1134" y="62410"/>
                </a:cubicBezTo>
                <a:cubicBezTo>
                  <a:pt x="1477" y="64822"/>
                  <a:pt x="3095" y="66963"/>
                  <a:pt x="5259" y="67866"/>
                </a:cubicBezTo>
                <a:cubicBezTo>
                  <a:pt x="5766" y="68079"/>
                  <a:pt x="6302" y="68218"/>
                  <a:pt x="6849" y="68278"/>
                </a:cubicBezTo>
                <a:cubicBezTo>
                  <a:pt x="7044" y="68617"/>
                  <a:pt x="7243" y="68955"/>
                  <a:pt x="7451" y="69289"/>
                </a:cubicBezTo>
                <a:cubicBezTo>
                  <a:pt x="7257" y="69311"/>
                  <a:pt x="7062" y="69322"/>
                  <a:pt x="6866" y="69322"/>
                </a:cubicBezTo>
                <a:cubicBezTo>
                  <a:pt x="6212" y="69322"/>
                  <a:pt x="5549" y="69199"/>
                  <a:pt x="4893" y="68949"/>
                </a:cubicBezTo>
                <a:cubicBezTo>
                  <a:pt x="2722" y="68124"/>
                  <a:pt x="1050" y="66052"/>
                  <a:pt x="634" y="63671"/>
                </a:cubicBezTo>
                <a:cubicBezTo>
                  <a:pt x="258" y="61520"/>
                  <a:pt x="608" y="59329"/>
                  <a:pt x="946" y="57209"/>
                </a:cubicBezTo>
                <a:lnTo>
                  <a:pt x="3009" y="44301"/>
                </a:lnTo>
                <a:cubicBezTo>
                  <a:pt x="4678" y="33848"/>
                  <a:pt x="7471" y="20585"/>
                  <a:pt x="14309" y="10730"/>
                </a:cubicBezTo>
                <a:cubicBezTo>
                  <a:pt x="19691" y="2975"/>
                  <a:pt x="29467" y="255"/>
                  <a:pt x="38506" y="255"/>
                </a:cubicBezTo>
                <a:close/>
                <a:moveTo>
                  <a:pt x="56558" y="75942"/>
                </a:moveTo>
                <a:cubicBezTo>
                  <a:pt x="56602" y="76022"/>
                  <a:pt x="56645" y="76102"/>
                  <a:pt x="56693" y="76179"/>
                </a:cubicBezTo>
                <a:cubicBezTo>
                  <a:pt x="56710" y="76209"/>
                  <a:pt x="56730" y="76236"/>
                  <a:pt x="56747" y="76264"/>
                </a:cubicBezTo>
                <a:cubicBezTo>
                  <a:pt x="56596" y="76392"/>
                  <a:pt x="56446" y="76520"/>
                  <a:pt x="56289" y="76642"/>
                </a:cubicBezTo>
                <a:lnTo>
                  <a:pt x="56445" y="76843"/>
                </a:lnTo>
                <a:cubicBezTo>
                  <a:pt x="56596" y="76725"/>
                  <a:pt x="56740" y="76602"/>
                  <a:pt x="56886" y="76480"/>
                </a:cubicBezTo>
                <a:cubicBezTo>
                  <a:pt x="57281" y="77065"/>
                  <a:pt x="57752" y="77549"/>
                  <a:pt x="58279" y="77932"/>
                </a:cubicBezTo>
                <a:cubicBezTo>
                  <a:pt x="58159" y="78076"/>
                  <a:pt x="58037" y="78217"/>
                  <a:pt x="57906" y="78353"/>
                </a:cubicBezTo>
                <a:cubicBezTo>
                  <a:pt x="57895" y="78366"/>
                  <a:pt x="57881" y="78378"/>
                  <a:pt x="57867" y="78390"/>
                </a:cubicBezTo>
                <a:cubicBezTo>
                  <a:pt x="57068" y="77988"/>
                  <a:pt x="56382" y="77367"/>
                  <a:pt x="55852" y="76550"/>
                </a:cubicBezTo>
                <a:cubicBezTo>
                  <a:pt x="56095" y="76352"/>
                  <a:pt x="56331" y="76150"/>
                  <a:pt x="56558" y="75942"/>
                </a:cubicBezTo>
                <a:close/>
                <a:moveTo>
                  <a:pt x="66167" y="71350"/>
                </a:moveTo>
                <a:cubicBezTo>
                  <a:pt x="65684" y="73087"/>
                  <a:pt x="65142" y="74849"/>
                  <a:pt x="64115" y="76354"/>
                </a:cubicBezTo>
                <a:cubicBezTo>
                  <a:pt x="63521" y="77219"/>
                  <a:pt x="62718" y="77918"/>
                  <a:pt x="61814" y="78403"/>
                </a:cubicBezTo>
                <a:cubicBezTo>
                  <a:pt x="61689" y="78381"/>
                  <a:pt x="61567" y="78355"/>
                  <a:pt x="61447" y="78324"/>
                </a:cubicBezTo>
                <a:lnTo>
                  <a:pt x="61449" y="78322"/>
                </a:lnTo>
                <a:cubicBezTo>
                  <a:pt x="61948" y="77949"/>
                  <a:pt x="62393" y="77505"/>
                  <a:pt x="62766" y="77005"/>
                </a:cubicBezTo>
                <a:cubicBezTo>
                  <a:pt x="63382" y="76173"/>
                  <a:pt x="63840" y="75257"/>
                  <a:pt x="64221" y="74309"/>
                </a:cubicBezTo>
                <a:cubicBezTo>
                  <a:pt x="64954" y="73380"/>
                  <a:pt x="65605" y="72391"/>
                  <a:pt x="66167" y="71350"/>
                </a:cubicBezTo>
                <a:close/>
                <a:moveTo>
                  <a:pt x="59770" y="77870"/>
                </a:moveTo>
                <a:cubicBezTo>
                  <a:pt x="59923" y="77969"/>
                  <a:pt x="60080" y="78060"/>
                  <a:pt x="60242" y="78143"/>
                </a:cubicBezTo>
                <a:cubicBezTo>
                  <a:pt x="60114" y="78251"/>
                  <a:pt x="59984" y="78356"/>
                  <a:pt x="59849" y="78454"/>
                </a:cubicBezTo>
                <a:cubicBezTo>
                  <a:pt x="59696" y="78406"/>
                  <a:pt x="59548" y="78349"/>
                  <a:pt x="59401" y="78285"/>
                </a:cubicBezTo>
                <a:cubicBezTo>
                  <a:pt x="59486" y="78199"/>
                  <a:pt x="59569" y="78113"/>
                  <a:pt x="59648" y="78022"/>
                </a:cubicBezTo>
                <a:cubicBezTo>
                  <a:pt x="59691" y="77972"/>
                  <a:pt x="59728" y="77920"/>
                  <a:pt x="59770" y="77870"/>
                </a:cubicBezTo>
                <a:close/>
                <a:moveTo>
                  <a:pt x="39041" y="3564"/>
                </a:moveTo>
                <a:cubicBezTo>
                  <a:pt x="42088" y="3564"/>
                  <a:pt x="45090" y="3909"/>
                  <a:pt x="47842" y="4491"/>
                </a:cubicBezTo>
                <a:lnTo>
                  <a:pt x="49617" y="4903"/>
                </a:lnTo>
                <a:cubicBezTo>
                  <a:pt x="59262" y="7353"/>
                  <a:pt x="70414" y="13838"/>
                  <a:pt x="72791" y="24692"/>
                </a:cubicBezTo>
                <a:cubicBezTo>
                  <a:pt x="75213" y="35761"/>
                  <a:pt x="72874" y="48350"/>
                  <a:pt x="70567" y="58082"/>
                </a:cubicBezTo>
                <a:lnTo>
                  <a:pt x="67717" y="70100"/>
                </a:lnTo>
                <a:cubicBezTo>
                  <a:pt x="67252" y="72074"/>
                  <a:pt x="66769" y="74112"/>
                  <a:pt x="65665" y="75854"/>
                </a:cubicBezTo>
                <a:cubicBezTo>
                  <a:pt x="64906" y="77054"/>
                  <a:pt x="63766" y="77974"/>
                  <a:pt x="62485" y="78484"/>
                </a:cubicBezTo>
                <a:cubicBezTo>
                  <a:pt x="62397" y="78478"/>
                  <a:pt x="62311" y="78472"/>
                  <a:pt x="62223" y="78463"/>
                </a:cubicBezTo>
                <a:cubicBezTo>
                  <a:pt x="63056" y="77966"/>
                  <a:pt x="63772" y="77295"/>
                  <a:pt x="64323" y="76497"/>
                </a:cubicBezTo>
                <a:cubicBezTo>
                  <a:pt x="65479" y="74809"/>
                  <a:pt x="66025" y="72823"/>
                  <a:pt x="66554" y="70903"/>
                </a:cubicBezTo>
                <a:lnTo>
                  <a:pt x="66749" y="70196"/>
                </a:lnTo>
                <a:cubicBezTo>
                  <a:pt x="68199" y="67110"/>
                  <a:pt x="68862" y="63941"/>
                  <a:pt x="69157" y="61443"/>
                </a:cubicBezTo>
                <a:lnTo>
                  <a:pt x="69742" y="59320"/>
                </a:lnTo>
                <a:cubicBezTo>
                  <a:pt x="72329" y="49916"/>
                  <a:pt x="75048" y="37725"/>
                  <a:pt x="73070" y="26834"/>
                </a:cubicBezTo>
                <a:cubicBezTo>
                  <a:pt x="71118" y="16089"/>
                  <a:pt x="60421" y="9336"/>
                  <a:pt x="51057" y="6597"/>
                </a:cubicBezTo>
                <a:lnTo>
                  <a:pt x="49341" y="6133"/>
                </a:lnTo>
                <a:cubicBezTo>
                  <a:pt x="46258" y="5365"/>
                  <a:pt x="42838" y="4893"/>
                  <a:pt x="39382" y="4893"/>
                </a:cubicBezTo>
                <a:cubicBezTo>
                  <a:pt x="32227" y="4893"/>
                  <a:pt x="24919" y="6913"/>
                  <a:pt x="20129" y="12505"/>
                </a:cubicBezTo>
                <a:cubicBezTo>
                  <a:pt x="12928" y="20912"/>
                  <a:pt x="9125" y="32810"/>
                  <a:pt x="6618" y="42235"/>
                </a:cubicBezTo>
                <a:lnTo>
                  <a:pt x="3529" y="53844"/>
                </a:lnTo>
                <a:cubicBezTo>
                  <a:pt x="3017" y="55770"/>
                  <a:pt x="2488" y="57760"/>
                  <a:pt x="2634" y="59801"/>
                </a:cubicBezTo>
                <a:cubicBezTo>
                  <a:pt x="2767" y="61656"/>
                  <a:pt x="3696" y="63399"/>
                  <a:pt x="5090" y="64526"/>
                </a:cubicBezTo>
                <a:cubicBezTo>
                  <a:pt x="5228" y="64911"/>
                  <a:pt x="5376" y="65297"/>
                  <a:pt x="5541" y="65681"/>
                </a:cubicBezTo>
                <a:cubicBezTo>
                  <a:pt x="5634" y="65896"/>
                  <a:pt x="5734" y="66107"/>
                  <a:pt x="5831" y="66320"/>
                </a:cubicBezTo>
                <a:lnTo>
                  <a:pt x="5819" y="66314"/>
                </a:lnTo>
                <a:cubicBezTo>
                  <a:pt x="3825" y="65404"/>
                  <a:pt x="2379" y="63348"/>
                  <a:pt x="2136" y="61079"/>
                </a:cubicBezTo>
                <a:cubicBezTo>
                  <a:pt x="1915" y="59030"/>
                  <a:pt x="2381" y="56985"/>
                  <a:pt x="2832" y="55011"/>
                </a:cubicBezTo>
                <a:lnTo>
                  <a:pt x="5578" y="42968"/>
                </a:lnTo>
                <a:cubicBezTo>
                  <a:pt x="7801" y="33217"/>
                  <a:pt x="11259" y="20887"/>
                  <a:pt x="18318" y="12023"/>
                </a:cubicBezTo>
                <a:cubicBezTo>
                  <a:pt x="23283" y="5789"/>
                  <a:pt x="31308" y="3564"/>
                  <a:pt x="39041" y="3564"/>
                </a:cubicBezTo>
                <a:close/>
                <a:moveTo>
                  <a:pt x="38759" y="1933"/>
                </a:moveTo>
                <a:cubicBezTo>
                  <a:pt x="41401" y="1933"/>
                  <a:pt x="43994" y="2177"/>
                  <a:pt x="46408" y="2602"/>
                </a:cubicBezTo>
                <a:lnTo>
                  <a:pt x="48247" y="2965"/>
                </a:lnTo>
                <a:cubicBezTo>
                  <a:pt x="58250" y="5148"/>
                  <a:pt x="69942" y="11428"/>
                  <a:pt x="72763" y="22506"/>
                </a:cubicBezTo>
                <a:cubicBezTo>
                  <a:pt x="75639" y="33800"/>
                  <a:pt x="73675" y="46825"/>
                  <a:pt x="71641" y="56911"/>
                </a:cubicBezTo>
                <a:lnTo>
                  <a:pt x="69129" y="69366"/>
                </a:lnTo>
                <a:cubicBezTo>
                  <a:pt x="68717" y="71410"/>
                  <a:pt x="68291" y="73524"/>
                  <a:pt x="67219" y="75354"/>
                </a:cubicBezTo>
                <a:cubicBezTo>
                  <a:pt x="66312" y="76900"/>
                  <a:pt x="64800" y="78032"/>
                  <a:pt x="63130" y="78487"/>
                </a:cubicBezTo>
                <a:cubicBezTo>
                  <a:pt x="63112" y="78489"/>
                  <a:pt x="63092" y="78491"/>
                  <a:pt x="63072" y="78492"/>
                </a:cubicBezTo>
                <a:cubicBezTo>
                  <a:pt x="64198" y="77938"/>
                  <a:pt x="65193" y="77077"/>
                  <a:pt x="65880" y="75990"/>
                </a:cubicBezTo>
                <a:cubicBezTo>
                  <a:pt x="67005" y="74212"/>
                  <a:pt x="67494" y="72152"/>
                  <a:pt x="67966" y="70159"/>
                </a:cubicBezTo>
                <a:lnTo>
                  <a:pt x="70816" y="58141"/>
                </a:lnTo>
                <a:cubicBezTo>
                  <a:pt x="73130" y="48382"/>
                  <a:pt x="75472" y="35756"/>
                  <a:pt x="73039" y="24638"/>
                </a:cubicBezTo>
                <a:cubicBezTo>
                  <a:pt x="70638" y="13671"/>
                  <a:pt x="59400" y="7126"/>
                  <a:pt x="49678" y="4658"/>
                </a:cubicBezTo>
                <a:lnTo>
                  <a:pt x="47899" y="4244"/>
                </a:lnTo>
                <a:cubicBezTo>
                  <a:pt x="45131" y="3659"/>
                  <a:pt x="42112" y="3312"/>
                  <a:pt x="39046" y="3312"/>
                </a:cubicBezTo>
                <a:cubicBezTo>
                  <a:pt x="31243" y="3312"/>
                  <a:pt x="23140" y="5561"/>
                  <a:pt x="18120" y="11866"/>
                </a:cubicBezTo>
                <a:cubicBezTo>
                  <a:pt x="11031" y="20769"/>
                  <a:pt x="7561" y="33135"/>
                  <a:pt x="5331" y="42911"/>
                </a:cubicBezTo>
                <a:lnTo>
                  <a:pt x="2585" y="54953"/>
                </a:lnTo>
                <a:cubicBezTo>
                  <a:pt x="2130" y="56950"/>
                  <a:pt x="1659" y="59014"/>
                  <a:pt x="1884" y="61105"/>
                </a:cubicBezTo>
                <a:cubicBezTo>
                  <a:pt x="2137" y="63461"/>
                  <a:pt x="3642" y="65596"/>
                  <a:pt x="5714" y="66544"/>
                </a:cubicBezTo>
                <a:cubicBezTo>
                  <a:pt x="5806" y="66585"/>
                  <a:pt x="5899" y="66624"/>
                  <a:pt x="5991" y="66661"/>
                </a:cubicBezTo>
                <a:cubicBezTo>
                  <a:pt x="6211" y="67115"/>
                  <a:pt x="6448" y="67561"/>
                  <a:pt x="6695" y="68002"/>
                </a:cubicBezTo>
                <a:cubicBezTo>
                  <a:pt x="6235" y="67936"/>
                  <a:pt x="5785" y="67811"/>
                  <a:pt x="5356" y="67632"/>
                </a:cubicBezTo>
                <a:cubicBezTo>
                  <a:pt x="3273" y="66763"/>
                  <a:pt x="1716" y="64700"/>
                  <a:pt x="1386" y="62373"/>
                </a:cubicBezTo>
                <a:cubicBezTo>
                  <a:pt x="1087" y="60275"/>
                  <a:pt x="1495" y="58157"/>
                  <a:pt x="1890" y="56109"/>
                </a:cubicBezTo>
                <a:lnTo>
                  <a:pt x="4294" y="43633"/>
                </a:lnTo>
                <a:cubicBezTo>
                  <a:pt x="6240" y="33530"/>
                  <a:pt x="9366" y="20735"/>
                  <a:pt x="16314" y="11375"/>
                </a:cubicBezTo>
                <a:cubicBezTo>
                  <a:pt x="21496" y="4397"/>
                  <a:pt x="30372" y="1933"/>
                  <a:pt x="38759" y="1933"/>
                </a:cubicBezTo>
                <a:close/>
                <a:moveTo>
                  <a:pt x="60489" y="78262"/>
                </a:moveTo>
                <a:cubicBezTo>
                  <a:pt x="60614" y="78319"/>
                  <a:pt x="60740" y="78369"/>
                  <a:pt x="60870" y="78417"/>
                </a:cubicBezTo>
                <a:cubicBezTo>
                  <a:pt x="60757" y="78489"/>
                  <a:pt x="60642" y="78557"/>
                  <a:pt x="60523" y="78622"/>
                </a:cubicBezTo>
                <a:cubicBezTo>
                  <a:pt x="60398" y="78599"/>
                  <a:pt x="60273" y="78574"/>
                  <a:pt x="60151" y="78541"/>
                </a:cubicBezTo>
                <a:lnTo>
                  <a:pt x="60153" y="78541"/>
                </a:lnTo>
                <a:cubicBezTo>
                  <a:pt x="60268" y="78452"/>
                  <a:pt x="60379" y="78359"/>
                  <a:pt x="60489" y="78262"/>
                </a:cubicBezTo>
                <a:close/>
                <a:moveTo>
                  <a:pt x="58488" y="78079"/>
                </a:moveTo>
                <a:cubicBezTo>
                  <a:pt x="58640" y="78179"/>
                  <a:pt x="58798" y="78270"/>
                  <a:pt x="58960" y="78353"/>
                </a:cubicBezTo>
                <a:cubicBezTo>
                  <a:pt x="58833" y="78466"/>
                  <a:pt x="58702" y="78574"/>
                  <a:pt x="58568" y="78676"/>
                </a:cubicBezTo>
                <a:cubicBezTo>
                  <a:pt x="58412" y="78625"/>
                  <a:pt x="58259" y="78569"/>
                  <a:pt x="58111" y="78504"/>
                </a:cubicBezTo>
                <a:cubicBezTo>
                  <a:pt x="58242" y="78367"/>
                  <a:pt x="58367" y="78224"/>
                  <a:pt x="58488" y="78079"/>
                </a:cubicBezTo>
                <a:close/>
                <a:moveTo>
                  <a:pt x="61177" y="78518"/>
                </a:moveTo>
                <a:cubicBezTo>
                  <a:pt x="61263" y="78545"/>
                  <a:pt x="61353" y="78566"/>
                  <a:pt x="61442" y="78588"/>
                </a:cubicBezTo>
                <a:cubicBezTo>
                  <a:pt x="61356" y="78626"/>
                  <a:pt x="61268" y="78665"/>
                  <a:pt x="61180" y="78700"/>
                </a:cubicBezTo>
                <a:cubicBezTo>
                  <a:pt x="61097" y="78696"/>
                  <a:pt x="61015" y="78687"/>
                  <a:pt x="60933" y="78679"/>
                </a:cubicBezTo>
                <a:cubicBezTo>
                  <a:pt x="61015" y="78628"/>
                  <a:pt x="61095" y="78572"/>
                  <a:pt x="61177" y="78518"/>
                </a:cubicBezTo>
                <a:close/>
                <a:moveTo>
                  <a:pt x="61851" y="78671"/>
                </a:moveTo>
                <a:cubicBezTo>
                  <a:pt x="61868" y="78674"/>
                  <a:pt x="61885" y="78679"/>
                  <a:pt x="61904" y="78680"/>
                </a:cubicBezTo>
                <a:lnTo>
                  <a:pt x="61845" y="78697"/>
                </a:lnTo>
                <a:lnTo>
                  <a:pt x="61799" y="78700"/>
                </a:lnTo>
                <a:cubicBezTo>
                  <a:pt x="61816" y="78691"/>
                  <a:pt x="61833" y="78680"/>
                  <a:pt x="61851" y="78671"/>
                </a:cubicBezTo>
                <a:close/>
                <a:moveTo>
                  <a:pt x="59205" y="78472"/>
                </a:moveTo>
                <a:cubicBezTo>
                  <a:pt x="59333" y="78529"/>
                  <a:pt x="59463" y="78582"/>
                  <a:pt x="59596" y="78629"/>
                </a:cubicBezTo>
                <a:cubicBezTo>
                  <a:pt x="59481" y="78705"/>
                  <a:pt x="59364" y="78776"/>
                  <a:pt x="59245" y="78844"/>
                </a:cubicBezTo>
                <a:cubicBezTo>
                  <a:pt x="59117" y="78821"/>
                  <a:pt x="58992" y="78793"/>
                  <a:pt x="58869" y="78762"/>
                </a:cubicBezTo>
                <a:lnTo>
                  <a:pt x="58869" y="78761"/>
                </a:lnTo>
                <a:cubicBezTo>
                  <a:pt x="58985" y="78668"/>
                  <a:pt x="59097" y="78572"/>
                  <a:pt x="59205" y="78472"/>
                </a:cubicBezTo>
                <a:close/>
                <a:moveTo>
                  <a:pt x="55356" y="76206"/>
                </a:moveTo>
                <a:cubicBezTo>
                  <a:pt x="55374" y="76241"/>
                  <a:pt x="55393" y="76278"/>
                  <a:pt x="55413" y="76314"/>
                </a:cubicBezTo>
                <a:cubicBezTo>
                  <a:pt x="55447" y="76375"/>
                  <a:pt x="55482" y="76432"/>
                  <a:pt x="55518" y="76493"/>
                </a:cubicBezTo>
                <a:cubicBezTo>
                  <a:pt x="55312" y="76655"/>
                  <a:pt x="55106" y="76813"/>
                  <a:pt x="54890" y="76966"/>
                </a:cubicBezTo>
                <a:lnTo>
                  <a:pt x="55036" y="77173"/>
                </a:lnTo>
                <a:cubicBezTo>
                  <a:pt x="55249" y="77023"/>
                  <a:pt x="55451" y="76867"/>
                  <a:pt x="55652" y="76709"/>
                </a:cubicBezTo>
                <a:cubicBezTo>
                  <a:pt x="56189" y="77529"/>
                  <a:pt x="56874" y="78160"/>
                  <a:pt x="57675" y="78579"/>
                </a:cubicBezTo>
                <a:cubicBezTo>
                  <a:pt x="57551" y="78694"/>
                  <a:pt x="57423" y="78804"/>
                  <a:pt x="57289" y="78907"/>
                </a:cubicBezTo>
                <a:cubicBezTo>
                  <a:pt x="56190" y="78555"/>
                  <a:pt x="55277" y="77833"/>
                  <a:pt x="54624" y="76798"/>
                </a:cubicBezTo>
                <a:cubicBezTo>
                  <a:pt x="54876" y="76605"/>
                  <a:pt x="55120" y="76408"/>
                  <a:pt x="55356" y="76206"/>
                </a:cubicBezTo>
                <a:close/>
                <a:moveTo>
                  <a:pt x="59896" y="78728"/>
                </a:moveTo>
                <a:cubicBezTo>
                  <a:pt x="59986" y="78754"/>
                  <a:pt x="60075" y="78781"/>
                  <a:pt x="60166" y="78802"/>
                </a:cubicBezTo>
                <a:cubicBezTo>
                  <a:pt x="60080" y="78844"/>
                  <a:pt x="59992" y="78882"/>
                  <a:pt x="59903" y="78918"/>
                </a:cubicBezTo>
                <a:cubicBezTo>
                  <a:pt x="59816" y="78913"/>
                  <a:pt x="59730" y="78907"/>
                  <a:pt x="59643" y="78899"/>
                </a:cubicBezTo>
                <a:cubicBezTo>
                  <a:pt x="59730" y="78844"/>
                  <a:pt x="59813" y="78787"/>
                  <a:pt x="59896" y="78728"/>
                </a:cubicBezTo>
                <a:close/>
                <a:moveTo>
                  <a:pt x="60574" y="78884"/>
                </a:moveTo>
                <a:cubicBezTo>
                  <a:pt x="60594" y="78887"/>
                  <a:pt x="60614" y="78890"/>
                  <a:pt x="60634" y="78893"/>
                </a:cubicBezTo>
                <a:cubicBezTo>
                  <a:pt x="60609" y="78901"/>
                  <a:pt x="60585" y="78909"/>
                  <a:pt x="60560" y="78916"/>
                </a:cubicBezTo>
                <a:cubicBezTo>
                  <a:pt x="60540" y="78918"/>
                  <a:pt x="60520" y="78921"/>
                  <a:pt x="60498" y="78921"/>
                </a:cubicBezTo>
                <a:cubicBezTo>
                  <a:pt x="60524" y="78909"/>
                  <a:pt x="60549" y="78896"/>
                  <a:pt x="60574" y="78884"/>
                </a:cubicBezTo>
                <a:close/>
                <a:moveTo>
                  <a:pt x="57918" y="78697"/>
                </a:moveTo>
                <a:cubicBezTo>
                  <a:pt x="58046" y="78756"/>
                  <a:pt x="58178" y="78812"/>
                  <a:pt x="58312" y="78859"/>
                </a:cubicBezTo>
                <a:cubicBezTo>
                  <a:pt x="58201" y="78935"/>
                  <a:pt x="58087" y="79006"/>
                  <a:pt x="57971" y="79072"/>
                </a:cubicBezTo>
                <a:cubicBezTo>
                  <a:pt x="57841" y="79051"/>
                  <a:pt x="57713" y="79024"/>
                  <a:pt x="57588" y="78992"/>
                </a:cubicBezTo>
                <a:cubicBezTo>
                  <a:pt x="57702" y="78899"/>
                  <a:pt x="57812" y="78799"/>
                  <a:pt x="57918" y="78697"/>
                </a:cubicBezTo>
                <a:close/>
                <a:moveTo>
                  <a:pt x="59285" y="79109"/>
                </a:moveTo>
                <a:cubicBezTo>
                  <a:pt x="59309" y="79112"/>
                  <a:pt x="59332" y="79117"/>
                  <a:pt x="59355" y="79120"/>
                </a:cubicBezTo>
                <a:cubicBezTo>
                  <a:pt x="59330" y="79128"/>
                  <a:pt x="59304" y="79132"/>
                  <a:pt x="59279" y="79140"/>
                </a:cubicBezTo>
                <a:cubicBezTo>
                  <a:pt x="59259" y="79142"/>
                  <a:pt x="59239" y="79142"/>
                  <a:pt x="59221" y="79143"/>
                </a:cubicBezTo>
                <a:cubicBezTo>
                  <a:pt x="59242" y="79131"/>
                  <a:pt x="59264" y="79120"/>
                  <a:pt x="59285" y="79109"/>
                </a:cubicBezTo>
                <a:close/>
                <a:moveTo>
                  <a:pt x="58610" y="78957"/>
                </a:moveTo>
                <a:cubicBezTo>
                  <a:pt x="58701" y="78984"/>
                  <a:pt x="58795" y="79007"/>
                  <a:pt x="58887" y="79029"/>
                </a:cubicBezTo>
                <a:cubicBezTo>
                  <a:pt x="58804" y="79071"/>
                  <a:pt x="58715" y="79108"/>
                  <a:pt x="58628" y="79145"/>
                </a:cubicBezTo>
                <a:lnTo>
                  <a:pt x="58627" y="79145"/>
                </a:lnTo>
                <a:cubicBezTo>
                  <a:pt x="58602" y="79145"/>
                  <a:pt x="58577" y="79145"/>
                  <a:pt x="58551" y="79143"/>
                </a:cubicBezTo>
                <a:cubicBezTo>
                  <a:pt x="58488" y="79140"/>
                  <a:pt x="58426" y="79132"/>
                  <a:pt x="58364" y="79125"/>
                </a:cubicBezTo>
                <a:cubicBezTo>
                  <a:pt x="58448" y="79072"/>
                  <a:pt x="58529" y="79015"/>
                  <a:pt x="58610" y="78957"/>
                </a:cubicBezTo>
                <a:close/>
                <a:moveTo>
                  <a:pt x="54422" y="76952"/>
                </a:moveTo>
                <a:cubicBezTo>
                  <a:pt x="55072" y="77977"/>
                  <a:pt x="55968" y="78705"/>
                  <a:pt x="57042" y="79091"/>
                </a:cubicBezTo>
                <a:cubicBezTo>
                  <a:pt x="56929" y="79168"/>
                  <a:pt x="56815" y="79242"/>
                  <a:pt x="56698" y="79311"/>
                </a:cubicBezTo>
                <a:cubicBezTo>
                  <a:pt x="55459" y="79100"/>
                  <a:pt x="54421" y="78463"/>
                  <a:pt x="53675" y="77472"/>
                </a:cubicBezTo>
                <a:lnTo>
                  <a:pt x="53675" y="77471"/>
                </a:lnTo>
                <a:cubicBezTo>
                  <a:pt x="53931" y="77304"/>
                  <a:pt x="54180" y="77131"/>
                  <a:pt x="54422" y="76952"/>
                </a:cubicBezTo>
                <a:close/>
                <a:moveTo>
                  <a:pt x="58014" y="79338"/>
                </a:moveTo>
                <a:cubicBezTo>
                  <a:pt x="58037" y="79341"/>
                  <a:pt x="58060" y="79345"/>
                  <a:pt x="58083" y="79348"/>
                </a:cubicBezTo>
                <a:cubicBezTo>
                  <a:pt x="58057" y="79358"/>
                  <a:pt x="58031" y="79364"/>
                  <a:pt x="58005" y="79372"/>
                </a:cubicBezTo>
                <a:cubicBezTo>
                  <a:pt x="57983" y="79373"/>
                  <a:pt x="57963" y="79375"/>
                  <a:pt x="57942" y="79376"/>
                </a:cubicBezTo>
                <a:cubicBezTo>
                  <a:pt x="57966" y="79364"/>
                  <a:pt x="57989" y="79350"/>
                  <a:pt x="58014" y="79338"/>
                </a:cubicBezTo>
                <a:close/>
                <a:moveTo>
                  <a:pt x="57338" y="79186"/>
                </a:moveTo>
                <a:cubicBezTo>
                  <a:pt x="57431" y="79214"/>
                  <a:pt x="57525" y="79239"/>
                  <a:pt x="57619" y="79260"/>
                </a:cubicBezTo>
                <a:cubicBezTo>
                  <a:pt x="57534" y="79302"/>
                  <a:pt x="57449" y="79342"/>
                  <a:pt x="57363" y="79381"/>
                </a:cubicBezTo>
                <a:lnTo>
                  <a:pt x="57361" y="79381"/>
                </a:lnTo>
                <a:cubicBezTo>
                  <a:pt x="57270" y="79378"/>
                  <a:pt x="57179" y="79372"/>
                  <a:pt x="57088" y="79362"/>
                </a:cubicBezTo>
                <a:cubicBezTo>
                  <a:pt x="57173" y="79307"/>
                  <a:pt x="57256" y="79247"/>
                  <a:pt x="57338" y="79186"/>
                </a:cubicBezTo>
                <a:close/>
                <a:moveTo>
                  <a:pt x="56747" y="79575"/>
                </a:moveTo>
                <a:cubicBezTo>
                  <a:pt x="56772" y="79580"/>
                  <a:pt x="56798" y="79583"/>
                  <a:pt x="56823" y="79586"/>
                </a:cubicBezTo>
                <a:cubicBezTo>
                  <a:pt x="56795" y="79595"/>
                  <a:pt x="56767" y="79605"/>
                  <a:pt x="56741" y="79612"/>
                </a:cubicBezTo>
                <a:cubicBezTo>
                  <a:pt x="56718" y="79615"/>
                  <a:pt x="56695" y="79617"/>
                  <a:pt x="56672" y="79618"/>
                </a:cubicBezTo>
                <a:cubicBezTo>
                  <a:pt x="56696" y="79605"/>
                  <a:pt x="56723" y="79591"/>
                  <a:pt x="56747" y="79575"/>
                </a:cubicBezTo>
                <a:close/>
                <a:moveTo>
                  <a:pt x="55211" y="59201"/>
                </a:moveTo>
                <a:cubicBezTo>
                  <a:pt x="53305" y="63165"/>
                  <a:pt x="52236" y="67449"/>
                  <a:pt x="52105" y="71728"/>
                </a:cubicBezTo>
                <a:cubicBezTo>
                  <a:pt x="52061" y="73146"/>
                  <a:pt x="52106" y="74979"/>
                  <a:pt x="52848" y="76580"/>
                </a:cubicBezTo>
                <a:cubicBezTo>
                  <a:pt x="53566" y="78128"/>
                  <a:pt x="54796" y="79146"/>
                  <a:pt x="56352" y="79503"/>
                </a:cubicBezTo>
                <a:cubicBezTo>
                  <a:pt x="56271" y="79544"/>
                  <a:pt x="56189" y="79586"/>
                  <a:pt x="56105" y="79623"/>
                </a:cubicBezTo>
                <a:lnTo>
                  <a:pt x="56104" y="79623"/>
                </a:lnTo>
                <a:cubicBezTo>
                  <a:pt x="55920" y="79618"/>
                  <a:pt x="55737" y="79603"/>
                  <a:pt x="55555" y="79578"/>
                </a:cubicBezTo>
                <a:cubicBezTo>
                  <a:pt x="53827" y="79331"/>
                  <a:pt x="52495" y="78279"/>
                  <a:pt x="51802" y="76616"/>
                </a:cubicBezTo>
                <a:cubicBezTo>
                  <a:pt x="51162" y="75078"/>
                  <a:pt x="51190" y="73330"/>
                  <a:pt x="51285" y="71979"/>
                </a:cubicBezTo>
                <a:cubicBezTo>
                  <a:pt x="51597" y="67557"/>
                  <a:pt x="52952" y="63169"/>
                  <a:pt x="55211" y="59201"/>
                </a:cubicBezTo>
                <a:close/>
                <a:moveTo>
                  <a:pt x="54286" y="60378"/>
                </a:moveTo>
                <a:lnTo>
                  <a:pt x="54286" y="60378"/>
                </a:lnTo>
                <a:cubicBezTo>
                  <a:pt x="52430" y="64027"/>
                  <a:pt x="51315" y="67982"/>
                  <a:pt x="51032" y="71961"/>
                </a:cubicBezTo>
                <a:cubicBezTo>
                  <a:pt x="50937" y="73340"/>
                  <a:pt x="50909" y="75125"/>
                  <a:pt x="51569" y="76713"/>
                </a:cubicBezTo>
                <a:cubicBezTo>
                  <a:pt x="52298" y="78463"/>
                  <a:pt x="53700" y="79569"/>
                  <a:pt x="55519" y="79830"/>
                </a:cubicBezTo>
                <a:cubicBezTo>
                  <a:pt x="55535" y="79831"/>
                  <a:pt x="55550" y="79831"/>
                  <a:pt x="55565" y="79834"/>
                </a:cubicBezTo>
                <a:cubicBezTo>
                  <a:pt x="55539" y="79844"/>
                  <a:pt x="55511" y="79853"/>
                  <a:pt x="55484" y="79862"/>
                </a:cubicBezTo>
                <a:cubicBezTo>
                  <a:pt x="55329" y="79876"/>
                  <a:pt x="55174" y="79882"/>
                  <a:pt x="55020" y="79882"/>
                </a:cubicBezTo>
                <a:cubicBezTo>
                  <a:pt x="54697" y="79882"/>
                  <a:pt x="54375" y="79853"/>
                  <a:pt x="54056" y="79796"/>
                </a:cubicBezTo>
                <a:cubicBezTo>
                  <a:pt x="52385" y="79484"/>
                  <a:pt x="51131" y="78407"/>
                  <a:pt x="50526" y="76759"/>
                </a:cubicBezTo>
                <a:cubicBezTo>
                  <a:pt x="49968" y="75235"/>
                  <a:pt x="50063" y="73533"/>
                  <a:pt x="50213" y="72222"/>
                </a:cubicBezTo>
                <a:cubicBezTo>
                  <a:pt x="50679" y="68096"/>
                  <a:pt x="52080" y="64038"/>
                  <a:pt x="54286" y="60378"/>
                </a:cubicBezTo>
                <a:close/>
                <a:moveTo>
                  <a:pt x="53339" y="61531"/>
                </a:moveTo>
                <a:lnTo>
                  <a:pt x="53339" y="61531"/>
                </a:lnTo>
                <a:cubicBezTo>
                  <a:pt x="51535" y="64876"/>
                  <a:pt x="50377" y="68508"/>
                  <a:pt x="49960" y="72194"/>
                </a:cubicBezTo>
                <a:cubicBezTo>
                  <a:pt x="49809" y="73533"/>
                  <a:pt x="49710" y="75272"/>
                  <a:pt x="50289" y="76846"/>
                </a:cubicBezTo>
                <a:cubicBezTo>
                  <a:pt x="50926" y="78582"/>
                  <a:pt x="52248" y="79717"/>
                  <a:pt x="54010" y="80044"/>
                </a:cubicBezTo>
                <a:cubicBezTo>
                  <a:pt x="54140" y="80069"/>
                  <a:pt x="54271" y="80087"/>
                  <a:pt x="54402" y="80103"/>
                </a:cubicBezTo>
                <a:cubicBezTo>
                  <a:pt x="54180" y="80131"/>
                  <a:pt x="53957" y="80145"/>
                  <a:pt x="53734" y="80145"/>
                </a:cubicBezTo>
                <a:cubicBezTo>
                  <a:pt x="53339" y="80145"/>
                  <a:pt x="52945" y="80101"/>
                  <a:pt x="52558" y="80013"/>
                </a:cubicBezTo>
                <a:cubicBezTo>
                  <a:pt x="50944" y="79639"/>
                  <a:pt x="49769" y="78534"/>
                  <a:pt x="49249" y="76901"/>
                </a:cubicBezTo>
                <a:cubicBezTo>
                  <a:pt x="48769" y="75392"/>
                  <a:pt x="48939" y="73738"/>
                  <a:pt x="49139" y="72465"/>
                </a:cubicBezTo>
                <a:cubicBezTo>
                  <a:pt x="49746" y="68628"/>
                  <a:pt x="51188" y="64891"/>
                  <a:pt x="53339" y="61531"/>
                </a:cubicBezTo>
                <a:close/>
                <a:moveTo>
                  <a:pt x="11393" y="67388"/>
                </a:moveTo>
                <a:cubicBezTo>
                  <a:pt x="12183" y="68833"/>
                  <a:pt x="13035" y="70258"/>
                  <a:pt x="13876" y="71663"/>
                </a:cubicBezTo>
                <a:cubicBezTo>
                  <a:pt x="14653" y="72961"/>
                  <a:pt x="15388" y="74187"/>
                  <a:pt x="16071" y="75425"/>
                </a:cubicBezTo>
                <a:cubicBezTo>
                  <a:pt x="16719" y="76597"/>
                  <a:pt x="17525" y="77827"/>
                  <a:pt x="18380" y="79128"/>
                </a:cubicBezTo>
                <a:cubicBezTo>
                  <a:pt x="18690" y="79600"/>
                  <a:pt x="19006" y="80083"/>
                  <a:pt x="19321" y="80572"/>
                </a:cubicBezTo>
                <a:cubicBezTo>
                  <a:pt x="19248" y="80472"/>
                  <a:pt x="19176" y="80370"/>
                  <a:pt x="19105" y="80271"/>
                </a:cubicBezTo>
                <a:lnTo>
                  <a:pt x="19105" y="80270"/>
                </a:lnTo>
                <a:cubicBezTo>
                  <a:pt x="18177" y="78974"/>
                  <a:pt x="17303" y="77748"/>
                  <a:pt x="16594" y="76580"/>
                </a:cubicBezTo>
                <a:cubicBezTo>
                  <a:pt x="15840" y="75335"/>
                  <a:pt x="15036" y="74106"/>
                  <a:pt x="14184" y="72805"/>
                </a:cubicBezTo>
                <a:cubicBezTo>
                  <a:pt x="13106" y="71157"/>
                  <a:pt x="12012" y="69485"/>
                  <a:pt x="11024" y="67777"/>
                </a:cubicBezTo>
                <a:cubicBezTo>
                  <a:pt x="11153" y="67652"/>
                  <a:pt x="11273" y="67519"/>
                  <a:pt x="11393" y="67388"/>
                </a:cubicBezTo>
                <a:close/>
                <a:moveTo>
                  <a:pt x="10832" y="67948"/>
                </a:moveTo>
                <a:cubicBezTo>
                  <a:pt x="11816" y="69647"/>
                  <a:pt x="12901" y="71308"/>
                  <a:pt x="13973" y="72945"/>
                </a:cubicBezTo>
                <a:cubicBezTo>
                  <a:pt x="14823" y="74244"/>
                  <a:pt x="15627" y="75471"/>
                  <a:pt x="16378" y="76713"/>
                </a:cubicBezTo>
                <a:cubicBezTo>
                  <a:pt x="17093" y="77889"/>
                  <a:pt x="17969" y="79117"/>
                  <a:pt x="18900" y="80418"/>
                </a:cubicBezTo>
                <a:cubicBezTo>
                  <a:pt x="19250" y="80908"/>
                  <a:pt x="19608" y="81411"/>
                  <a:pt x="19964" y="81919"/>
                </a:cubicBezTo>
                <a:cubicBezTo>
                  <a:pt x="19984" y="81973"/>
                  <a:pt x="20006" y="82027"/>
                  <a:pt x="20026" y="82081"/>
                </a:cubicBezTo>
                <a:lnTo>
                  <a:pt x="19617" y="81552"/>
                </a:lnTo>
                <a:cubicBezTo>
                  <a:pt x="18616" y="80256"/>
                  <a:pt x="17668" y="79034"/>
                  <a:pt x="16897" y="77861"/>
                </a:cubicBezTo>
                <a:cubicBezTo>
                  <a:pt x="16073" y="76611"/>
                  <a:pt x="15200" y="75380"/>
                  <a:pt x="14274" y="74078"/>
                </a:cubicBezTo>
                <a:cubicBezTo>
                  <a:pt x="12941" y="72199"/>
                  <a:pt x="11588" y="70288"/>
                  <a:pt x="10393" y="68320"/>
                </a:cubicBezTo>
                <a:cubicBezTo>
                  <a:pt x="10424" y="68297"/>
                  <a:pt x="10455" y="68275"/>
                  <a:pt x="10484" y="68252"/>
                </a:cubicBezTo>
                <a:cubicBezTo>
                  <a:pt x="10605" y="68156"/>
                  <a:pt x="10716" y="68050"/>
                  <a:pt x="10832" y="67948"/>
                </a:cubicBezTo>
                <a:close/>
                <a:moveTo>
                  <a:pt x="10190" y="68472"/>
                </a:moveTo>
                <a:cubicBezTo>
                  <a:pt x="11386" y="70440"/>
                  <a:pt x="12736" y="72348"/>
                  <a:pt x="14066" y="74224"/>
                </a:cubicBezTo>
                <a:cubicBezTo>
                  <a:pt x="14990" y="75525"/>
                  <a:pt x="15863" y="76753"/>
                  <a:pt x="16682" y="78000"/>
                </a:cubicBezTo>
                <a:cubicBezTo>
                  <a:pt x="17460" y="79180"/>
                  <a:pt x="18410" y="80407"/>
                  <a:pt x="19415" y="81706"/>
                </a:cubicBezTo>
                <a:cubicBezTo>
                  <a:pt x="19708" y="82086"/>
                  <a:pt x="20006" y="82471"/>
                  <a:pt x="20305" y="82862"/>
                </a:cubicBezTo>
                <a:cubicBezTo>
                  <a:pt x="20338" y="82959"/>
                  <a:pt x="20365" y="83056"/>
                  <a:pt x="20396" y="83155"/>
                </a:cubicBezTo>
                <a:cubicBezTo>
                  <a:pt x="20307" y="83047"/>
                  <a:pt x="20217" y="82939"/>
                  <a:pt x="20128" y="82832"/>
                </a:cubicBezTo>
                <a:cubicBezTo>
                  <a:pt x="19051" y="81538"/>
                  <a:pt x="18034" y="80316"/>
                  <a:pt x="17196" y="79140"/>
                </a:cubicBezTo>
                <a:cubicBezTo>
                  <a:pt x="16304" y="77886"/>
                  <a:pt x="15362" y="76655"/>
                  <a:pt x="14363" y="75349"/>
                </a:cubicBezTo>
                <a:cubicBezTo>
                  <a:pt x="12737" y="73225"/>
                  <a:pt x="11085" y="71058"/>
                  <a:pt x="9668" y="68804"/>
                </a:cubicBezTo>
                <a:cubicBezTo>
                  <a:pt x="9846" y="68704"/>
                  <a:pt x="10020" y="68594"/>
                  <a:pt x="10190" y="68472"/>
                </a:cubicBezTo>
                <a:close/>
                <a:moveTo>
                  <a:pt x="20754" y="83453"/>
                </a:moveTo>
                <a:cubicBezTo>
                  <a:pt x="20854" y="83587"/>
                  <a:pt x="20955" y="83721"/>
                  <a:pt x="21055" y="83855"/>
                </a:cubicBezTo>
                <a:cubicBezTo>
                  <a:pt x="21078" y="83915"/>
                  <a:pt x="21104" y="83977"/>
                  <a:pt x="21128" y="84037"/>
                </a:cubicBezTo>
                <a:cubicBezTo>
                  <a:pt x="21019" y="83906"/>
                  <a:pt x="20911" y="83777"/>
                  <a:pt x="20805" y="83647"/>
                </a:cubicBezTo>
                <a:cubicBezTo>
                  <a:pt x="20788" y="83582"/>
                  <a:pt x="20773" y="83519"/>
                  <a:pt x="20754" y="83453"/>
                </a:cubicBezTo>
                <a:close/>
                <a:moveTo>
                  <a:pt x="9446" y="68928"/>
                </a:moveTo>
                <a:cubicBezTo>
                  <a:pt x="10870" y="71196"/>
                  <a:pt x="12530" y="73371"/>
                  <a:pt x="14163" y="75505"/>
                </a:cubicBezTo>
                <a:cubicBezTo>
                  <a:pt x="15159" y="76807"/>
                  <a:pt x="16101" y="78039"/>
                  <a:pt x="16991" y="79288"/>
                </a:cubicBezTo>
                <a:cubicBezTo>
                  <a:pt x="17833" y="80472"/>
                  <a:pt x="18853" y="81698"/>
                  <a:pt x="19933" y="82996"/>
                </a:cubicBezTo>
                <a:cubicBezTo>
                  <a:pt x="20145" y="83249"/>
                  <a:pt x="20359" y="83507"/>
                  <a:pt x="20574" y="83766"/>
                </a:cubicBezTo>
                <a:cubicBezTo>
                  <a:pt x="20608" y="83894"/>
                  <a:pt x="20643" y="84023"/>
                  <a:pt x="20674" y="84152"/>
                </a:cubicBezTo>
                <a:lnTo>
                  <a:pt x="20641" y="84114"/>
                </a:lnTo>
                <a:cubicBezTo>
                  <a:pt x="19489" y="82823"/>
                  <a:pt x="18400" y="81601"/>
                  <a:pt x="17499" y="80421"/>
                </a:cubicBezTo>
                <a:cubicBezTo>
                  <a:pt x="16539" y="79163"/>
                  <a:pt x="15525" y="77930"/>
                  <a:pt x="14454" y="76624"/>
                </a:cubicBezTo>
                <a:cubicBezTo>
                  <a:pt x="12492" y="74231"/>
                  <a:pt x="10489" y="71787"/>
                  <a:pt x="8835" y="69207"/>
                </a:cubicBezTo>
                <a:cubicBezTo>
                  <a:pt x="9045" y="69125"/>
                  <a:pt x="9249" y="69033"/>
                  <a:pt x="9446" y="68928"/>
                </a:cubicBezTo>
                <a:close/>
                <a:moveTo>
                  <a:pt x="21612" y="84619"/>
                </a:moveTo>
                <a:lnTo>
                  <a:pt x="21612" y="84619"/>
                </a:lnTo>
                <a:cubicBezTo>
                  <a:pt x="21638" y="84658"/>
                  <a:pt x="21666" y="84695"/>
                  <a:pt x="21694" y="84733"/>
                </a:cubicBezTo>
                <a:cubicBezTo>
                  <a:pt x="21669" y="84702"/>
                  <a:pt x="21644" y="84671"/>
                  <a:pt x="21620" y="84641"/>
                </a:cubicBezTo>
                <a:cubicBezTo>
                  <a:pt x="21617" y="84634"/>
                  <a:pt x="21614" y="84627"/>
                  <a:pt x="21612" y="84619"/>
                </a:cubicBezTo>
                <a:close/>
                <a:moveTo>
                  <a:pt x="20947" y="84218"/>
                </a:moveTo>
                <a:lnTo>
                  <a:pt x="20947" y="84218"/>
                </a:lnTo>
                <a:cubicBezTo>
                  <a:pt x="21097" y="84401"/>
                  <a:pt x="21246" y="84584"/>
                  <a:pt x="21396" y="84769"/>
                </a:cubicBezTo>
                <a:cubicBezTo>
                  <a:pt x="21430" y="84871"/>
                  <a:pt x="21459" y="84971"/>
                  <a:pt x="21492" y="85073"/>
                </a:cubicBezTo>
                <a:cubicBezTo>
                  <a:pt x="21331" y="84892"/>
                  <a:pt x="21172" y="84712"/>
                  <a:pt x="21013" y="84533"/>
                </a:cubicBezTo>
                <a:cubicBezTo>
                  <a:pt x="20993" y="84428"/>
                  <a:pt x="20972" y="84324"/>
                  <a:pt x="20947" y="84218"/>
                </a:cubicBezTo>
                <a:close/>
                <a:moveTo>
                  <a:pt x="8591" y="69295"/>
                </a:moveTo>
                <a:cubicBezTo>
                  <a:pt x="10258" y="71904"/>
                  <a:pt x="12277" y="74371"/>
                  <a:pt x="14258" y="76784"/>
                </a:cubicBezTo>
                <a:cubicBezTo>
                  <a:pt x="15329" y="78088"/>
                  <a:pt x="16340" y="79321"/>
                  <a:pt x="17296" y="80575"/>
                </a:cubicBezTo>
                <a:cubicBezTo>
                  <a:pt x="18204" y="81763"/>
                  <a:pt x="19296" y="82987"/>
                  <a:pt x="20452" y="84284"/>
                </a:cubicBezTo>
                <a:cubicBezTo>
                  <a:pt x="20560" y="84405"/>
                  <a:pt x="20671" y="84528"/>
                  <a:pt x="20780" y="84651"/>
                </a:cubicBezTo>
                <a:cubicBezTo>
                  <a:pt x="20807" y="84793"/>
                  <a:pt x="20830" y="84935"/>
                  <a:pt x="20850" y="85077"/>
                </a:cubicBezTo>
                <a:cubicBezTo>
                  <a:pt x="19734" y="83903"/>
                  <a:pt x="18685" y="82788"/>
                  <a:pt x="17801" y="81701"/>
                </a:cubicBezTo>
                <a:cubicBezTo>
                  <a:pt x="16772" y="80439"/>
                  <a:pt x="15689" y="79203"/>
                  <a:pt x="14544" y="77895"/>
                </a:cubicBezTo>
                <a:cubicBezTo>
                  <a:pt x="12188" y="75203"/>
                  <a:pt x="9775" y="72447"/>
                  <a:pt x="7875" y="69483"/>
                </a:cubicBezTo>
                <a:cubicBezTo>
                  <a:pt x="8118" y="69435"/>
                  <a:pt x="8357" y="69373"/>
                  <a:pt x="8591" y="69295"/>
                </a:cubicBezTo>
                <a:close/>
                <a:moveTo>
                  <a:pt x="21833" y="85315"/>
                </a:moveTo>
                <a:lnTo>
                  <a:pt x="21833" y="85315"/>
                </a:lnTo>
                <a:cubicBezTo>
                  <a:pt x="21942" y="85452"/>
                  <a:pt x="22050" y="85590"/>
                  <a:pt x="22157" y="85728"/>
                </a:cubicBezTo>
                <a:cubicBezTo>
                  <a:pt x="22184" y="85793"/>
                  <a:pt x="22211" y="85858"/>
                  <a:pt x="22237" y="85923"/>
                </a:cubicBezTo>
                <a:cubicBezTo>
                  <a:pt x="22121" y="85790"/>
                  <a:pt x="22005" y="85657"/>
                  <a:pt x="21891" y="85526"/>
                </a:cubicBezTo>
                <a:cubicBezTo>
                  <a:pt x="21871" y="85455"/>
                  <a:pt x="21853" y="85384"/>
                  <a:pt x="21833" y="85315"/>
                </a:cubicBezTo>
                <a:close/>
                <a:moveTo>
                  <a:pt x="21097" y="85008"/>
                </a:moveTo>
                <a:lnTo>
                  <a:pt x="21097" y="85008"/>
                </a:lnTo>
                <a:cubicBezTo>
                  <a:pt x="21285" y="85219"/>
                  <a:pt x="21472" y="85432"/>
                  <a:pt x="21660" y="85647"/>
                </a:cubicBezTo>
                <a:cubicBezTo>
                  <a:pt x="21695" y="85776"/>
                  <a:pt x="21731" y="85906"/>
                  <a:pt x="21760" y="86035"/>
                </a:cubicBezTo>
                <a:cubicBezTo>
                  <a:pt x="21556" y="85821"/>
                  <a:pt x="21354" y="85608"/>
                  <a:pt x="21154" y="85397"/>
                </a:cubicBezTo>
                <a:lnTo>
                  <a:pt x="21152" y="85395"/>
                </a:lnTo>
                <a:cubicBezTo>
                  <a:pt x="21138" y="85267"/>
                  <a:pt x="21117" y="85137"/>
                  <a:pt x="21097" y="85008"/>
                </a:cubicBezTo>
                <a:close/>
                <a:moveTo>
                  <a:pt x="22700" y="86437"/>
                </a:moveTo>
                <a:lnTo>
                  <a:pt x="22700" y="86437"/>
                </a:lnTo>
                <a:cubicBezTo>
                  <a:pt x="22757" y="86512"/>
                  <a:pt x="22814" y="86588"/>
                  <a:pt x="22871" y="86663"/>
                </a:cubicBezTo>
                <a:cubicBezTo>
                  <a:pt x="22819" y="86603"/>
                  <a:pt x="22768" y="86541"/>
                  <a:pt x="22717" y="86481"/>
                </a:cubicBezTo>
                <a:cubicBezTo>
                  <a:pt x="22711" y="86467"/>
                  <a:pt x="22704" y="86452"/>
                  <a:pt x="22700" y="86437"/>
                </a:cubicBezTo>
                <a:close/>
                <a:moveTo>
                  <a:pt x="22029" y="86069"/>
                </a:moveTo>
                <a:lnTo>
                  <a:pt x="22029" y="86069"/>
                </a:lnTo>
                <a:cubicBezTo>
                  <a:pt x="22184" y="86248"/>
                  <a:pt x="22339" y="86430"/>
                  <a:pt x="22493" y="86611"/>
                </a:cubicBezTo>
                <a:cubicBezTo>
                  <a:pt x="22530" y="86716"/>
                  <a:pt x="22564" y="86821"/>
                  <a:pt x="22596" y="86924"/>
                </a:cubicBezTo>
                <a:cubicBezTo>
                  <a:pt x="22427" y="86745"/>
                  <a:pt x="22258" y="86565"/>
                  <a:pt x="22090" y="86386"/>
                </a:cubicBezTo>
                <a:cubicBezTo>
                  <a:pt x="22070" y="86279"/>
                  <a:pt x="22052" y="86174"/>
                  <a:pt x="22029" y="86069"/>
                </a:cubicBezTo>
                <a:close/>
                <a:moveTo>
                  <a:pt x="22920" y="87120"/>
                </a:moveTo>
                <a:lnTo>
                  <a:pt x="22920" y="87120"/>
                </a:lnTo>
                <a:cubicBezTo>
                  <a:pt x="23038" y="87262"/>
                  <a:pt x="23155" y="87404"/>
                  <a:pt x="23271" y="87546"/>
                </a:cubicBezTo>
                <a:cubicBezTo>
                  <a:pt x="23300" y="87614"/>
                  <a:pt x="23326" y="87682"/>
                  <a:pt x="23352" y="87748"/>
                </a:cubicBezTo>
                <a:cubicBezTo>
                  <a:pt x="23232" y="87615"/>
                  <a:pt x="23110" y="87483"/>
                  <a:pt x="22990" y="87350"/>
                </a:cubicBezTo>
                <a:cubicBezTo>
                  <a:pt x="22970" y="87273"/>
                  <a:pt x="22944" y="87196"/>
                  <a:pt x="22920" y="87120"/>
                </a:cubicBezTo>
                <a:close/>
                <a:moveTo>
                  <a:pt x="23801" y="88211"/>
                </a:moveTo>
                <a:lnTo>
                  <a:pt x="23801" y="88211"/>
                </a:lnTo>
                <a:cubicBezTo>
                  <a:pt x="23863" y="88291"/>
                  <a:pt x="23926" y="88373"/>
                  <a:pt x="23988" y="88453"/>
                </a:cubicBezTo>
                <a:lnTo>
                  <a:pt x="23996" y="88469"/>
                </a:lnTo>
                <a:cubicBezTo>
                  <a:pt x="23937" y="88402"/>
                  <a:pt x="23879" y="88336"/>
                  <a:pt x="23821" y="88271"/>
                </a:cubicBezTo>
                <a:cubicBezTo>
                  <a:pt x="23814" y="88251"/>
                  <a:pt x="23808" y="88231"/>
                  <a:pt x="23801" y="88211"/>
                </a:cubicBezTo>
                <a:close/>
                <a:moveTo>
                  <a:pt x="38509" y="1"/>
                </a:moveTo>
                <a:cubicBezTo>
                  <a:pt x="29397" y="1"/>
                  <a:pt x="19537" y="2751"/>
                  <a:pt x="14100" y="10585"/>
                </a:cubicBezTo>
                <a:cubicBezTo>
                  <a:pt x="7234" y="20482"/>
                  <a:pt x="4432" y="33780"/>
                  <a:pt x="2758" y="44261"/>
                </a:cubicBezTo>
                <a:lnTo>
                  <a:pt x="696" y="57171"/>
                </a:lnTo>
                <a:cubicBezTo>
                  <a:pt x="354" y="59311"/>
                  <a:pt x="0" y="61523"/>
                  <a:pt x="383" y="63714"/>
                </a:cubicBezTo>
                <a:cubicBezTo>
                  <a:pt x="815" y="66183"/>
                  <a:pt x="2549" y="68330"/>
                  <a:pt x="4802" y="69187"/>
                </a:cubicBezTo>
                <a:cubicBezTo>
                  <a:pt x="5490" y="69448"/>
                  <a:pt x="6185" y="69577"/>
                  <a:pt x="6870" y="69577"/>
                </a:cubicBezTo>
                <a:cubicBezTo>
                  <a:pt x="7115" y="69577"/>
                  <a:pt x="7359" y="69561"/>
                  <a:pt x="7601" y="69528"/>
                </a:cubicBezTo>
                <a:cubicBezTo>
                  <a:pt x="9519" y="72541"/>
                  <a:pt x="11964" y="75335"/>
                  <a:pt x="14351" y="78062"/>
                </a:cubicBezTo>
                <a:cubicBezTo>
                  <a:pt x="15494" y="79368"/>
                  <a:pt x="16576" y="80603"/>
                  <a:pt x="17602" y="81862"/>
                </a:cubicBezTo>
                <a:cubicBezTo>
                  <a:pt x="18557" y="83033"/>
                  <a:pt x="19697" y="84235"/>
                  <a:pt x="20905" y="85506"/>
                </a:cubicBezTo>
                <a:cubicBezTo>
                  <a:pt x="20945" y="85866"/>
                  <a:pt x="20962" y="86227"/>
                  <a:pt x="20958" y="86588"/>
                </a:cubicBezTo>
                <a:cubicBezTo>
                  <a:pt x="20861" y="91068"/>
                  <a:pt x="15818" y="98860"/>
                  <a:pt x="12483" y="104017"/>
                </a:cubicBezTo>
                <a:cubicBezTo>
                  <a:pt x="11788" y="105089"/>
                  <a:pt x="11188" y="106016"/>
                  <a:pt x="10705" y="106802"/>
                </a:cubicBezTo>
                <a:lnTo>
                  <a:pt x="10921" y="106934"/>
                </a:lnTo>
                <a:cubicBezTo>
                  <a:pt x="11402" y="106152"/>
                  <a:pt x="12003" y="105226"/>
                  <a:pt x="12695" y="104155"/>
                </a:cubicBezTo>
                <a:cubicBezTo>
                  <a:pt x="16047" y="98974"/>
                  <a:pt x="21112" y="91146"/>
                  <a:pt x="21211" y="86594"/>
                </a:cubicBezTo>
                <a:cubicBezTo>
                  <a:pt x="21217" y="86332"/>
                  <a:pt x="21206" y="86068"/>
                  <a:pt x="21186" y="85801"/>
                </a:cubicBezTo>
                <a:lnTo>
                  <a:pt x="21186" y="85801"/>
                </a:lnTo>
                <a:cubicBezTo>
                  <a:pt x="21407" y="86034"/>
                  <a:pt x="21630" y="86270"/>
                  <a:pt x="21854" y="86506"/>
                </a:cubicBezTo>
                <a:cubicBezTo>
                  <a:pt x="21945" y="86994"/>
                  <a:pt x="22004" y="87477"/>
                  <a:pt x="22015" y="87952"/>
                </a:cubicBezTo>
                <a:cubicBezTo>
                  <a:pt x="22117" y="92462"/>
                  <a:pt x="17852" y="99655"/>
                  <a:pt x="14738" y="104907"/>
                </a:cubicBezTo>
                <a:cubicBezTo>
                  <a:pt x="14061" y="106050"/>
                  <a:pt x="13421" y="107132"/>
                  <a:pt x="12921" y="108028"/>
                </a:cubicBezTo>
                <a:lnTo>
                  <a:pt x="13143" y="108152"/>
                </a:lnTo>
                <a:cubicBezTo>
                  <a:pt x="13640" y="107258"/>
                  <a:pt x="14280" y="106178"/>
                  <a:pt x="14957" y="105036"/>
                </a:cubicBezTo>
                <a:cubicBezTo>
                  <a:pt x="18086" y="99758"/>
                  <a:pt x="22371" y="92528"/>
                  <a:pt x="22269" y="87947"/>
                </a:cubicBezTo>
                <a:cubicBezTo>
                  <a:pt x="22258" y="87575"/>
                  <a:pt x="22225" y="87206"/>
                  <a:pt x="22167" y="86841"/>
                </a:cubicBezTo>
                <a:lnTo>
                  <a:pt x="22167" y="86841"/>
                </a:lnTo>
                <a:cubicBezTo>
                  <a:pt x="22365" y="87049"/>
                  <a:pt x="22561" y="87260"/>
                  <a:pt x="22757" y="87473"/>
                </a:cubicBezTo>
                <a:cubicBezTo>
                  <a:pt x="22922" y="88094"/>
                  <a:pt x="23033" y="88708"/>
                  <a:pt x="23073" y="89316"/>
                </a:cubicBezTo>
                <a:cubicBezTo>
                  <a:pt x="23369" y="93915"/>
                  <a:pt x="19603" y="100903"/>
                  <a:pt x="16854" y="106007"/>
                </a:cubicBezTo>
                <a:cubicBezTo>
                  <a:pt x="16218" y="107184"/>
                  <a:pt x="15619" y="108298"/>
                  <a:pt x="15136" y="109253"/>
                </a:cubicBezTo>
                <a:lnTo>
                  <a:pt x="15363" y="109367"/>
                </a:lnTo>
                <a:cubicBezTo>
                  <a:pt x="15843" y="108415"/>
                  <a:pt x="16442" y="107304"/>
                  <a:pt x="17076" y="106127"/>
                </a:cubicBezTo>
                <a:cubicBezTo>
                  <a:pt x="19841" y="100997"/>
                  <a:pt x="23627" y="93972"/>
                  <a:pt x="23325" y="89300"/>
                </a:cubicBezTo>
                <a:cubicBezTo>
                  <a:pt x="23291" y="88816"/>
                  <a:pt x="23218" y="88336"/>
                  <a:pt x="23110" y="87862"/>
                </a:cubicBezTo>
                <a:lnTo>
                  <a:pt x="23110" y="87862"/>
                </a:lnTo>
                <a:cubicBezTo>
                  <a:pt x="23274" y="88041"/>
                  <a:pt x="23434" y="88222"/>
                  <a:pt x="23595" y="88402"/>
                </a:cubicBezTo>
                <a:cubicBezTo>
                  <a:pt x="23860" y="89166"/>
                  <a:pt x="24050" y="89927"/>
                  <a:pt x="24130" y="90678"/>
                </a:cubicBezTo>
                <a:cubicBezTo>
                  <a:pt x="24627" y="95427"/>
                  <a:pt x="21431" y="102011"/>
                  <a:pt x="18866" y="107301"/>
                </a:cubicBezTo>
                <a:cubicBezTo>
                  <a:pt x="18313" y="108440"/>
                  <a:pt x="17790" y="109517"/>
                  <a:pt x="17354" y="110480"/>
                </a:cubicBezTo>
                <a:lnTo>
                  <a:pt x="17585" y="110585"/>
                </a:lnTo>
                <a:cubicBezTo>
                  <a:pt x="18020" y="109625"/>
                  <a:pt x="18542" y="108550"/>
                  <a:pt x="19094" y="107412"/>
                </a:cubicBezTo>
                <a:cubicBezTo>
                  <a:pt x="21675" y="102094"/>
                  <a:pt x="24888" y="95473"/>
                  <a:pt x="24382" y="90653"/>
                </a:cubicBezTo>
                <a:cubicBezTo>
                  <a:pt x="24321" y="90066"/>
                  <a:pt x="24192" y="89476"/>
                  <a:pt x="24017" y="88884"/>
                </a:cubicBezTo>
                <a:lnTo>
                  <a:pt x="24017" y="88884"/>
                </a:lnTo>
                <a:cubicBezTo>
                  <a:pt x="24141" y="89027"/>
                  <a:pt x="24264" y="89171"/>
                  <a:pt x="24386" y="89316"/>
                </a:cubicBezTo>
                <a:cubicBezTo>
                  <a:pt x="24775" y="90224"/>
                  <a:pt x="25057" y="91136"/>
                  <a:pt x="25187" y="92042"/>
                </a:cubicBezTo>
                <a:cubicBezTo>
                  <a:pt x="25900" y="97012"/>
                  <a:pt x="23070" y="103558"/>
                  <a:pt x="20797" y="108818"/>
                </a:cubicBezTo>
                <a:cubicBezTo>
                  <a:pt x="20356" y="109840"/>
                  <a:pt x="19939" y="110805"/>
                  <a:pt x="19571" y="111706"/>
                </a:cubicBezTo>
                <a:lnTo>
                  <a:pt x="19805" y="111802"/>
                </a:lnTo>
                <a:cubicBezTo>
                  <a:pt x="20174" y="110903"/>
                  <a:pt x="20591" y="109940"/>
                  <a:pt x="21030" y="108920"/>
                </a:cubicBezTo>
                <a:cubicBezTo>
                  <a:pt x="23317" y="103629"/>
                  <a:pt x="26161" y="97046"/>
                  <a:pt x="25438" y="92007"/>
                </a:cubicBezTo>
                <a:cubicBezTo>
                  <a:pt x="25341" y="91321"/>
                  <a:pt x="25158" y="90635"/>
                  <a:pt x="24911" y="89950"/>
                </a:cubicBezTo>
                <a:lnTo>
                  <a:pt x="24911" y="89950"/>
                </a:lnTo>
                <a:cubicBezTo>
                  <a:pt x="24977" y="90032"/>
                  <a:pt x="25043" y="90115"/>
                  <a:pt x="25108" y="90198"/>
                </a:cubicBezTo>
                <a:cubicBezTo>
                  <a:pt x="25648" y="91260"/>
                  <a:pt x="26054" y="92334"/>
                  <a:pt x="26247" y="93404"/>
                </a:cubicBezTo>
                <a:cubicBezTo>
                  <a:pt x="27197" y="98693"/>
                  <a:pt x="24681" y="105308"/>
                  <a:pt x="22660" y="110622"/>
                </a:cubicBezTo>
                <a:cubicBezTo>
                  <a:pt x="22356" y="111418"/>
                  <a:pt x="22063" y="112191"/>
                  <a:pt x="21789" y="112933"/>
                </a:cubicBezTo>
                <a:lnTo>
                  <a:pt x="22027" y="113019"/>
                </a:lnTo>
                <a:cubicBezTo>
                  <a:pt x="22300" y="112279"/>
                  <a:pt x="22593" y="111507"/>
                  <a:pt x="22896" y="110713"/>
                </a:cubicBezTo>
                <a:cubicBezTo>
                  <a:pt x="24929" y="105368"/>
                  <a:pt x="27461" y="98718"/>
                  <a:pt x="26497" y="93360"/>
                </a:cubicBezTo>
                <a:cubicBezTo>
                  <a:pt x="26367" y="92636"/>
                  <a:pt x="26142" y="91914"/>
                  <a:pt x="25849" y="91196"/>
                </a:cubicBezTo>
                <a:lnTo>
                  <a:pt x="25849" y="91196"/>
                </a:lnTo>
                <a:cubicBezTo>
                  <a:pt x="26526" y="92371"/>
                  <a:pt x="27046" y="93565"/>
                  <a:pt x="27305" y="94767"/>
                </a:cubicBezTo>
                <a:cubicBezTo>
                  <a:pt x="28546" y="100533"/>
                  <a:pt x="26360" y="107090"/>
                  <a:pt x="24432" y="112874"/>
                </a:cubicBezTo>
                <a:cubicBezTo>
                  <a:pt x="24289" y="113308"/>
                  <a:pt x="24147" y="113735"/>
                  <a:pt x="24007" y="114158"/>
                </a:cubicBezTo>
                <a:lnTo>
                  <a:pt x="24247" y="114237"/>
                </a:lnTo>
                <a:cubicBezTo>
                  <a:pt x="24388" y="113816"/>
                  <a:pt x="24530" y="113388"/>
                  <a:pt x="24673" y="112955"/>
                </a:cubicBezTo>
                <a:cubicBezTo>
                  <a:pt x="26611" y="107139"/>
                  <a:pt x="28808" y="100547"/>
                  <a:pt x="27554" y="94713"/>
                </a:cubicBezTo>
                <a:cubicBezTo>
                  <a:pt x="27418" y="94082"/>
                  <a:pt x="27207" y="93452"/>
                  <a:pt x="26946" y="92829"/>
                </a:cubicBezTo>
                <a:lnTo>
                  <a:pt x="26946" y="92829"/>
                </a:lnTo>
                <a:cubicBezTo>
                  <a:pt x="27588" y="93910"/>
                  <a:pt x="28086" y="95012"/>
                  <a:pt x="28364" y="96129"/>
                </a:cubicBezTo>
                <a:cubicBezTo>
                  <a:pt x="29984" y="102639"/>
                  <a:pt x="27899" y="109705"/>
                  <a:pt x="26225" y="115383"/>
                </a:cubicBezTo>
                <a:lnTo>
                  <a:pt x="26468" y="115456"/>
                </a:lnTo>
                <a:cubicBezTo>
                  <a:pt x="28152" y="109747"/>
                  <a:pt x="30246" y="102643"/>
                  <a:pt x="28611" y="96066"/>
                </a:cubicBezTo>
                <a:cubicBezTo>
                  <a:pt x="28171" y="94298"/>
                  <a:pt x="27196" y="92570"/>
                  <a:pt x="25974" y="90908"/>
                </a:cubicBezTo>
                <a:cubicBezTo>
                  <a:pt x="25634" y="90334"/>
                  <a:pt x="25264" y="89765"/>
                  <a:pt x="24861" y="89201"/>
                </a:cubicBezTo>
                <a:cubicBezTo>
                  <a:pt x="24520" y="88611"/>
                  <a:pt x="24142" y="88026"/>
                  <a:pt x="23743" y="87446"/>
                </a:cubicBezTo>
                <a:cubicBezTo>
                  <a:pt x="23399" y="86836"/>
                  <a:pt x="23022" y="86231"/>
                  <a:pt x="22623" y="85633"/>
                </a:cubicBezTo>
                <a:cubicBezTo>
                  <a:pt x="22280" y="85006"/>
                  <a:pt x="21907" y="84385"/>
                  <a:pt x="21513" y="83770"/>
                </a:cubicBezTo>
                <a:cubicBezTo>
                  <a:pt x="21172" y="83122"/>
                  <a:pt x="20802" y="82477"/>
                  <a:pt x="20416" y="81843"/>
                </a:cubicBezTo>
                <a:cubicBezTo>
                  <a:pt x="20075" y="81168"/>
                  <a:pt x="19710" y="80498"/>
                  <a:pt x="19333" y="79839"/>
                </a:cubicBezTo>
                <a:cubicBezTo>
                  <a:pt x="18778" y="78674"/>
                  <a:pt x="18160" y="77526"/>
                  <a:pt x="17568" y="76429"/>
                </a:cubicBezTo>
                <a:cubicBezTo>
                  <a:pt x="16868" y="75129"/>
                  <a:pt x="16206" y="73902"/>
                  <a:pt x="15692" y="72745"/>
                </a:cubicBezTo>
                <a:cubicBezTo>
                  <a:pt x="15143" y="71512"/>
                  <a:pt x="14547" y="70288"/>
                  <a:pt x="13916" y="68992"/>
                </a:cubicBezTo>
                <a:cubicBezTo>
                  <a:pt x="13430" y="67996"/>
                  <a:pt x="12941" y="66991"/>
                  <a:pt x="12472" y="65978"/>
                </a:cubicBezTo>
                <a:cubicBezTo>
                  <a:pt x="12955" y="65229"/>
                  <a:pt x="13340" y="64462"/>
                  <a:pt x="13657" y="63779"/>
                </a:cubicBezTo>
                <a:cubicBezTo>
                  <a:pt x="13842" y="63379"/>
                  <a:pt x="14018" y="62973"/>
                  <a:pt x="14187" y="62566"/>
                </a:cubicBezTo>
                <a:cubicBezTo>
                  <a:pt x="14394" y="62142"/>
                  <a:pt x="14593" y="61713"/>
                  <a:pt x="14783" y="61279"/>
                </a:cubicBezTo>
                <a:cubicBezTo>
                  <a:pt x="15002" y="60850"/>
                  <a:pt x="15212" y="60418"/>
                  <a:pt x="15411" y="59980"/>
                </a:cubicBezTo>
                <a:cubicBezTo>
                  <a:pt x="15632" y="59570"/>
                  <a:pt x="15843" y="59155"/>
                  <a:pt x="16047" y="58735"/>
                </a:cubicBezTo>
                <a:cubicBezTo>
                  <a:pt x="16280" y="58323"/>
                  <a:pt x="16502" y="57907"/>
                  <a:pt x="16715" y="57484"/>
                </a:cubicBezTo>
                <a:cubicBezTo>
                  <a:pt x="16951" y="57089"/>
                  <a:pt x="17178" y="56689"/>
                  <a:pt x="17397" y="56282"/>
                </a:cubicBezTo>
                <a:cubicBezTo>
                  <a:pt x="17644" y="55892"/>
                  <a:pt x="17880" y="55492"/>
                  <a:pt x="18110" y="55088"/>
                </a:cubicBezTo>
                <a:cubicBezTo>
                  <a:pt x="20163" y="52019"/>
                  <a:pt x="21640" y="48513"/>
                  <a:pt x="22424" y="44796"/>
                </a:cubicBezTo>
                <a:cubicBezTo>
                  <a:pt x="22680" y="43587"/>
                  <a:pt x="22899" y="42166"/>
                  <a:pt x="22595" y="40810"/>
                </a:cubicBezTo>
                <a:cubicBezTo>
                  <a:pt x="22266" y="39339"/>
                  <a:pt x="21317" y="38174"/>
                  <a:pt x="20118" y="37770"/>
                </a:cubicBezTo>
                <a:cubicBezTo>
                  <a:pt x="19740" y="37642"/>
                  <a:pt x="19371" y="37583"/>
                  <a:pt x="19010" y="37583"/>
                </a:cubicBezTo>
                <a:cubicBezTo>
                  <a:pt x="18499" y="37583"/>
                  <a:pt x="18007" y="37702"/>
                  <a:pt x="17534" y="37910"/>
                </a:cubicBezTo>
                <a:cubicBezTo>
                  <a:pt x="16837" y="38108"/>
                  <a:pt x="16139" y="38301"/>
                  <a:pt x="15442" y="38491"/>
                </a:cubicBezTo>
                <a:cubicBezTo>
                  <a:pt x="14734" y="38682"/>
                  <a:pt x="14024" y="38872"/>
                  <a:pt x="13314" y="39057"/>
                </a:cubicBezTo>
                <a:cubicBezTo>
                  <a:pt x="12944" y="39095"/>
                  <a:pt x="12581" y="39188"/>
                  <a:pt x="12239" y="39333"/>
                </a:cubicBezTo>
                <a:cubicBezTo>
                  <a:pt x="12203" y="39336"/>
                  <a:pt x="12168" y="39342"/>
                  <a:pt x="12132" y="39347"/>
                </a:cubicBezTo>
                <a:cubicBezTo>
                  <a:pt x="15733" y="31401"/>
                  <a:pt x="20819" y="21571"/>
                  <a:pt x="28336" y="15259"/>
                </a:cubicBezTo>
                <a:cubicBezTo>
                  <a:pt x="32040" y="12149"/>
                  <a:pt x="36669" y="10945"/>
                  <a:pt x="41372" y="10945"/>
                </a:cubicBezTo>
                <a:cubicBezTo>
                  <a:pt x="46140" y="10945"/>
                  <a:pt x="50983" y="12183"/>
                  <a:pt x="55013" y="13926"/>
                </a:cubicBezTo>
                <a:lnTo>
                  <a:pt x="56468" y="14589"/>
                </a:lnTo>
                <a:cubicBezTo>
                  <a:pt x="64329" y="18372"/>
                  <a:pt x="72783" y="25883"/>
                  <a:pt x="72936" y="35622"/>
                </a:cubicBezTo>
                <a:cubicBezTo>
                  <a:pt x="72954" y="36840"/>
                  <a:pt x="72906" y="38065"/>
                  <a:pt x="72804" y="39290"/>
                </a:cubicBezTo>
                <a:cubicBezTo>
                  <a:pt x="72729" y="40154"/>
                  <a:pt x="72629" y="41016"/>
                  <a:pt x="72505" y="41880"/>
                </a:cubicBezTo>
                <a:cubicBezTo>
                  <a:pt x="72491" y="41979"/>
                  <a:pt x="72479" y="42076"/>
                  <a:pt x="72463" y="42175"/>
                </a:cubicBezTo>
                <a:cubicBezTo>
                  <a:pt x="72463" y="42180"/>
                  <a:pt x="72462" y="42184"/>
                  <a:pt x="72460" y="42187"/>
                </a:cubicBezTo>
                <a:cubicBezTo>
                  <a:pt x="71859" y="46154"/>
                  <a:pt x="70738" y="50095"/>
                  <a:pt x="69407" y="53827"/>
                </a:cubicBezTo>
                <a:cubicBezTo>
                  <a:pt x="69086" y="51286"/>
                  <a:pt x="68128" y="49064"/>
                  <a:pt x="65801" y="48433"/>
                </a:cubicBezTo>
                <a:cubicBezTo>
                  <a:pt x="65479" y="48346"/>
                  <a:pt x="65144" y="48303"/>
                  <a:pt x="64803" y="48303"/>
                </a:cubicBezTo>
                <a:cubicBezTo>
                  <a:pt x="63598" y="48303"/>
                  <a:pt x="62325" y="48837"/>
                  <a:pt x="61302" y="49808"/>
                </a:cubicBezTo>
                <a:cubicBezTo>
                  <a:pt x="60649" y="50427"/>
                  <a:pt x="60140" y="51166"/>
                  <a:pt x="59719" y="51931"/>
                </a:cubicBezTo>
                <a:cubicBezTo>
                  <a:pt x="59461" y="52280"/>
                  <a:pt x="59225" y="52644"/>
                  <a:pt x="59011" y="53022"/>
                </a:cubicBezTo>
                <a:cubicBezTo>
                  <a:pt x="58739" y="53386"/>
                  <a:pt x="58489" y="53767"/>
                  <a:pt x="58262" y="54162"/>
                </a:cubicBezTo>
                <a:cubicBezTo>
                  <a:pt x="57992" y="54517"/>
                  <a:pt x="57742" y="54887"/>
                  <a:pt x="57514" y="55271"/>
                </a:cubicBezTo>
                <a:cubicBezTo>
                  <a:pt x="57230" y="55640"/>
                  <a:pt x="56965" y="56023"/>
                  <a:pt x="56721" y="56421"/>
                </a:cubicBezTo>
                <a:cubicBezTo>
                  <a:pt x="56422" y="56799"/>
                  <a:pt x="56152" y="57188"/>
                  <a:pt x="55903" y="57569"/>
                </a:cubicBezTo>
                <a:cubicBezTo>
                  <a:pt x="55613" y="57928"/>
                  <a:pt x="55346" y="58294"/>
                  <a:pt x="55103" y="58647"/>
                </a:cubicBezTo>
                <a:cubicBezTo>
                  <a:pt x="55083" y="58675"/>
                  <a:pt x="55064" y="58704"/>
                  <a:pt x="55045" y="58732"/>
                </a:cubicBezTo>
                <a:cubicBezTo>
                  <a:pt x="54848" y="58968"/>
                  <a:pt x="54663" y="59206"/>
                  <a:pt x="54487" y="59437"/>
                </a:cubicBezTo>
                <a:cubicBezTo>
                  <a:pt x="51557" y="63302"/>
                  <a:pt x="49621" y="67794"/>
                  <a:pt x="48888" y="72427"/>
                </a:cubicBezTo>
                <a:cubicBezTo>
                  <a:pt x="48682" y="73726"/>
                  <a:pt x="48511" y="75419"/>
                  <a:pt x="49006" y="76980"/>
                </a:cubicBezTo>
                <a:cubicBezTo>
                  <a:pt x="49554" y="78700"/>
                  <a:pt x="50795" y="79865"/>
                  <a:pt x="52501" y="80260"/>
                </a:cubicBezTo>
                <a:cubicBezTo>
                  <a:pt x="52903" y="80354"/>
                  <a:pt x="53314" y="80399"/>
                  <a:pt x="53727" y="80399"/>
                </a:cubicBezTo>
                <a:cubicBezTo>
                  <a:pt x="54335" y="80399"/>
                  <a:pt x="54947" y="80301"/>
                  <a:pt x="55535" y="80114"/>
                </a:cubicBezTo>
                <a:cubicBezTo>
                  <a:pt x="56372" y="79942"/>
                  <a:pt x="57212" y="79779"/>
                  <a:pt x="58053" y="79623"/>
                </a:cubicBezTo>
                <a:cubicBezTo>
                  <a:pt x="58480" y="79591"/>
                  <a:pt x="58903" y="79514"/>
                  <a:pt x="59313" y="79395"/>
                </a:cubicBezTo>
                <a:cubicBezTo>
                  <a:pt x="59756" y="79364"/>
                  <a:pt x="60193" y="79287"/>
                  <a:pt x="60620" y="79165"/>
                </a:cubicBezTo>
                <a:cubicBezTo>
                  <a:pt x="61469" y="79015"/>
                  <a:pt x="62319" y="78873"/>
                  <a:pt x="63170" y="78741"/>
                </a:cubicBezTo>
                <a:cubicBezTo>
                  <a:pt x="65539" y="78608"/>
                  <a:pt x="67816" y="77142"/>
                  <a:pt x="68995" y="74976"/>
                </a:cubicBezTo>
                <a:cubicBezTo>
                  <a:pt x="70060" y="73021"/>
                  <a:pt x="70431" y="70811"/>
                  <a:pt x="70791" y="68675"/>
                </a:cubicBezTo>
                <a:lnTo>
                  <a:pt x="72963" y="55784"/>
                </a:lnTo>
                <a:cubicBezTo>
                  <a:pt x="74727" y="45316"/>
                  <a:pt x="76322" y="31821"/>
                  <a:pt x="72979" y="20249"/>
                </a:cubicBezTo>
                <a:cubicBezTo>
                  <a:pt x="69682" y="8836"/>
                  <a:pt x="57357" y="2707"/>
                  <a:pt x="46920" y="777"/>
                </a:cubicBezTo>
                <a:lnTo>
                  <a:pt x="45012" y="464"/>
                </a:lnTo>
                <a:cubicBezTo>
                  <a:pt x="42941" y="167"/>
                  <a:pt x="40747" y="1"/>
                  <a:pt x="385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1"/>
          <p:cNvSpPr txBox="1">
            <a:spLocks noGrp="1"/>
          </p:cNvSpPr>
          <p:nvPr>
            <p:ph type="title"/>
          </p:nvPr>
        </p:nvSpPr>
        <p:spPr>
          <a:xfrm>
            <a:off x="713225" y="1872080"/>
            <a:ext cx="7297800" cy="15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WHY THIS PROJECT?              </a:t>
            </a:r>
            <a:endParaRPr i="1" dirty="0"/>
          </a:p>
        </p:txBody>
      </p:sp>
      <p:sp>
        <p:nvSpPr>
          <p:cNvPr id="884" name="Google Shape;884;p41"/>
          <p:cNvSpPr txBox="1">
            <a:spLocks noGrp="1"/>
          </p:cNvSpPr>
          <p:nvPr>
            <p:ph type="title" idx="2"/>
          </p:nvPr>
        </p:nvSpPr>
        <p:spPr>
          <a:xfrm>
            <a:off x="713225" y="399778"/>
            <a:ext cx="1593900" cy="13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85" name="Google Shape;885;p41"/>
          <p:cNvSpPr txBox="1">
            <a:spLocks noGrp="1"/>
          </p:cNvSpPr>
          <p:nvPr>
            <p:ph type="subTitle" idx="1"/>
          </p:nvPr>
        </p:nvSpPr>
        <p:spPr>
          <a:xfrm>
            <a:off x="713225" y="3486201"/>
            <a:ext cx="6619067" cy="1478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HOUSE MUSIC HAS BEEN A PASSION OF MINE SINCE A YOUNG AGE. A COUPLE OF YEARS AGO I STARTED MY MUISC PRODUCTION JOURNEY. I THOUGHT THIS WOULD BE A PERFECT TIME TO SHOW WHAT I HAVE LEARNT OVER THE YEARS THAT I HAVE BEEN PRODUCING DANCE MUSIC, AND ALSO WHAT I HAVE LARNT THROUGHOUT THIS PROJECT.</a:t>
            </a:r>
            <a:endParaRPr dirty="0"/>
          </a:p>
        </p:txBody>
      </p:sp>
      <p:sp>
        <p:nvSpPr>
          <p:cNvPr id="886" name="Google Shape;886;p41"/>
          <p:cNvSpPr/>
          <p:nvPr/>
        </p:nvSpPr>
        <p:spPr>
          <a:xfrm>
            <a:off x="7689321" y="4380139"/>
            <a:ext cx="375000" cy="3750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41"/>
          <p:cNvSpPr/>
          <p:nvPr/>
        </p:nvSpPr>
        <p:spPr>
          <a:xfrm rot="8240323">
            <a:off x="7035358" y="-233491"/>
            <a:ext cx="1682926" cy="2545810"/>
          </a:xfrm>
          <a:custGeom>
            <a:avLst/>
            <a:gdLst/>
            <a:ahLst/>
            <a:cxnLst/>
            <a:rect l="l" t="t" r="r" b="b"/>
            <a:pathLst>
              <a:path w="76323" h="115456" extrusionOk="0">
                <a:moveTo>
                  <a:pt x="16601" y="38449"/>
                </a:moveTo>
                <a:cubicBezTo>
                  <a:pt x="16562" y="38477"/>
                  <a:pt x="16523" y="38503"/>
                  <a:pt x="16485" y="38531"/>
                </a:cubicBezTo>
                <a:cubicBezTo>
                  <a:pt x="16460" y="38526"/>
                  <a:pt x="16437" y="38523"/>
                  <a:pt x="16412" y="38520"/>
                </a:cubicBezTo>
                <a:cubicBezTo>
                  <a:pt x="16456" y="38500"/>
                  <a:pt x="16496" y="38477"/>
                  <a:pt x="16539" y="38457"/>
                </a:cubicBezTo>
                <a:cubicBezTo>
                  <a:pt x="16559" y="38455"/>
                  <a:pt x="16579" y="38450"/>
                  <a:pt x="16599" y="38449"/>
                </a:cubicBezTo>
                <a:close/>
                <a:moveTo>
                  <a:pt x="15564" y="38737"/>
                </a:moveTo>
                <a:lnTo>
                  <a:pt x="15564" y="38737"/>
                </a:lnTo>
                <a:cubicBezTo>
                  <a:pt x="15528" y="38762"/>
                  <a:pt x="15494" y="38790"/>
                  <a:pt x="15460" y="38815"/>
                </a:cubicBezTo>
                <a:cubicBezTo>
                  <a:pt x="15446" y="38813"/>
                  <a:pt x="15431" y="38808"/>
                  <a:pt x="15417" y="38807"/>
                </a:cubicBezTo>
                <a:cubicBezTo>
                  <a:pt x="15403" y="38804"/>
                  <a:pt x="15388" y="38804"/>
                  <a:pt x="15372" y="38802"/>
                </a:cubicBezTo>
                <a:cubicBezTo>
                  <a:pt x="15417" y="38779"/>
                  <a:pt x="15463" y="38761"/>
                  <a:pt x="15508" y="38740"/>
                </a:cubicBezTo>
                <a:cubicBezTo>
                  <a:pt x="15527" y="38737"/>
                  <a:pt x="15545" y="38739"/>
                  <a:pt x="15564" y="38737"/>
                </a:cubicBezTo>
                <a:close/>
                <a:moveTo>
                  <a:pt x="16028" y="38733"/>
                </a:moveTo>
                <a:lnTo>
                  <a:pt x="16028" y="38734"/>
                </a:lnTo>
                <a:cubicBezTo>
                  <a:pt x="16090" y="38737"/>
                  <a:pt x="16150" y="38740"/>
                  <a:pt x="16213" y="38747"/>
                </a:cubicBezTo>
                <a:cubicBezTo>
                  <a:pt x="16133" y="38813"/>
                  <a:pt x="16056" y="38881"/>
                  <a:pt x="15977" y="38950"/>
                </a:cubicBezTo>
                <a:cubicBezTo>
                  <a:pt x="15916" y="38929"/>
                  <a:pt x="15852" y="38910"/>
                  <a:pt x="15787" y="38893"/>
                </a:cubicBezTo>
                <a:cubicBezTo>
                  <a:pt x="15868" y="38836"/>
                  <a:pt x="15948" y="38784"/>
                  <a:pt x="16028" y="38733"/>
                </a:cubicBezTo>
                <a:close/>
                <a:moveTo>
                  <a:pt x="14524" y="39021"/>
                </a:moveTo>
                <a:cubicBezTo>
                  <a:pt x="14490" y="39046"/>
                  <a:pt x="14456" y="39071"/>
                  <a:pt x="14422" y="39095"/>
                </a:cubicBezTo>
                <a:cubicBezTo>
                  <a:pt x="14390" y="39091"/>
                  <a:pt x="14357" y="39085"/>
                  <a:pt x="14325" y="39080"/>
                </a:cubicBezTo>
                <a:cubicBezTo>
                  <a:pt x="14365" y="39060"/>
                  <a:pt x="14405" y="39043"/>
                  <a:pt x="14445" y="39024"/>
                </a:cubicBezTo>
                <a:cubicBezTo>
                  <a:pt x="14471" y="39023"/>
                  <a:pt x="14498" y="39023"/>
                  <a:pt x="14524" y="39021"/>
                </a:cubicBezTo>
                <a:close/>
                <a:moveTo>
                  <a:pt x="14982" y="39017"/>
                </a:moveTo>
                <a:cubicBezTo>
                  <a:pt x="15050" y="39021"/>
                  <a:pt x="15118" y="39027"/>
                  <a:pt x="15187" y="39035"/>
                </a:cubicBezTo>
                <a:cubicBezTo>
                  <a:pt x="15110" y="39100"/>
                  <a:pt x="15031" y="39166"/>
                  <a:pt x="14956" y="39237"/>
                </a:cubicBezTo>
                <a:cubicBezTo>
                  <a:pt x="14888" y="39213"/>
                  <a:pt x="14819" y="39191"/>
                  <a:pt x="14751" y="39171"/>
                </a:cubicBezTo>
                <a:cubicBezTo>
                  <a:pt x="14826" y="39117"/>
                  <a:pt x="14903" y="39064"/>
                  <a:pt x="14982" y="39017"/>
                </a:cubicBezTo>
                <a:close/>
                <a:moveTo>
                  <a:pt x="13470" y="39301"/>
                </a:moveTo>
                <a:lnTo>
                  <a:pt x="13470" y="39301"/>
                </a:lnTo>
                <a:cubicBezTo>
                  <a:pt x="13438" y="39324"/>
                  <a:pt x="13405" y="39345"/>
                  <a:pt x="13374" y="39368"/>
                </a:cubicBezTo>
                <a:cubicBezTo>
                  <a:pt x="13342" y="39362"/>
                  <a:pt x="13308" y="39358"/>
                  <a:pt x="13276" y="39353"/>
                </a:cubicBezTo>
                <a:cubicBezTo>
                  <a:pt x="13310" y="39338"/>
                  <a:pt x="13343" y="39319"/>
                  <a:pt x="13377" y="39305"/>
                </a:cubicBezTo>
                <a:cubicBezTo>
                  <a:pt x="13408" y="39302"/>
                  <a:pt x="13439" y="39302"/>
                  <a:pt x="13470" y="39301"/>
                </a:cubicBezTo>
                <a:close/>
                <a:moveTo>
                  <a:pt x="15524" y="39086"/>
                </a:moveTo>
                <a:cubicBezTo>
                  <a:pt x="15604" y="39105"/>
                  <a:pt x="15684" y="39125"/>
                  <a:pt x="15764" y="39148"/>
                </a:cubicBezTo>
                <a:cubicBezTo>
                  <a:pt x="15661" y="39247"/>
                  <a:pt x="15561" y="39348"/>
                  <a:pt x="15460" y="39452"/>
                </a:cubicBezTo>
                <a:cubicBezTo>
                  <a:pt x="15382" y="39412"/>
                  <a:pt x="15301" y="39375"/>
                  <a:pt x="15221" y="39339"/>
                </a:cubicBezTo>
                <a:cubicBezTo>
                  <a:pt x="15321" y="39251"/>
                  <a:pt x="15422" y="39166"/>
                  <a:pt x="15524" y="39086"/>
                </a:cubicBezTo>
                <a:close/>
                <a:moveTo>
                  <a:pt x="13930" y="39293"/>
                </a:moveTo>
                <a:cubicBezTo>
                  <a:pt x="14004" y="39297"/>
                  <a:pt x="14079" y="39304"/>
                  <a:pt x="14155" y="39313"/>
                </a:cubicBezTo>
                <a:cubicBezTo>
                  <a:pt x="14078" y="39378"/>
                  <a:pt x="14002" y="39446"/>
                  <a:pt x="13928" y="39515"/>
                </a:cubicBezTo>
                <a:cubicBezTo>
                  <a:pt x="13853" y="39489"/>
                  <a:pt x="13777" y="39466"/>
                  <a:pt x="13701" y="39446"/>
                </a:cubicBezTo>
                <a:cubicBezTo>
                  <a:pt x="13777" y="39393"/>
                  <a:pt x="13853" y="39341"/>
                  <a:pt x="13930" y="39293"/>
                </a:cubicBezTo>
                <a:close/>
                <a:moveTo>
                  <a:pt x="40767" y="9577"/>
                </a:moveTo>
                <a:cubicBezTo>
                  <a:pt x="45235" y="9577"/>
                  <a:pt x="49744" y="10577"/>
                  <a:pt x="53580" y="12037"/>
                </a:cubicBezTo>
                <a:lnTo>
                  <a:pt x="55098" y="12651"/>
                </a:lnTo>
                <a:cubicBezTo>
                  <a:pt x="62934" y="16006"/>
                  <a:pt x="71473" y="22808"/>
                  <a:pt x="72764" y="32072"/>
                </a:cubicBezTo>
                <a:cubicBezTo>
                  <a:pt x="70934" y="23947"/>
                  <a:pt x="63527" y="17704"/>
                  <a:pt x="56576" y="14359"/>
                </a:cubicBezTo>
                <a:lnTo>
                  <a:pt x="55116" y="13694"/>
                </a:lnTo>
                <a:cubicBezTo>
                  <a:pt x="51057" y="11939"/>
                  <a:pt x="46178" y="10693"/>
                  <a:pt x="41371" y="10693"/>
                </a:cubicBezTo>
                <a:cubicBezTo>
                  <a:pt x="36614" y="10693"/>
                  <a:pt x="31927" y="11913"/>
                  <a:pt x="28174" y="15064"/>
                </a:cubicBezTo>
                <a:cubicBezTo>
                  <a:pt x="20567" y="21451"/>
                  <a:pt x="15448" y="31402"/>
                  <a:pt x="11830" y="39398"/>
                </a:cubicBezTo>
                <a:cubicBezTo>
                  <a:pt x="11605" y="39449"/>
                  <a:pt x="11384" y="39518"/>
                  <a:pt x="11171" y="39608"/>
                </a:cubicBezTo>
                <a:cubicBezTo>
                  <a:pt x="11109" y="39615"/>
                  <a:pt x="11048" y="39618"/>
                  <a:pt x="10989" y="39628"/>
                </a:cubicBezTo>
                <a:cubicBezTo>
                  <a:pt x="14308" y="31399"/>
                  <a:pt x="19035" y="21310"/>
                  <a:pt x="26333" y="14611"/>
                </a:cubicBezTo>
                <a:cubicBezTo>
                  <a:pt x="30308" y="10962"/>
                  <a:pt x="35509" y="9577"/>
                  <a:pt x="40767" y="9577"/>
                </a:cubicBezTo>
                <a:close/>
                <a:moveTo>
                  <a:pt x="12407" y="39575"/>
                </a:moveTo>
                <a:cubicBezTo>
                  <a:pt x="12379" y="39597"/>
                  <a:pt x="12351" y="39618"/>
                  <a:pt x="12322" y="39640"/>
                </a:cubicBezTo>
                <a:cubicBezTo>
                  <a:pt x="12288" y="39634"/>
                  <a:pt x="12254" y="39628"/>
                  <a:pt x="12220" y="39621"/>
                </a:cubicBezTo>
                <a:cubicBezTo>
                  <a:pt x="12248" y="39608"/>
                  <a:pt x="12276" y="39592"/>
                  <a:pt x="12305" y="39580"/>
                </a:cubicBezTo>
                <a:cubicBezTo>
                  <a:pt x="12338" y="39577"/>
                  <a:pt x="12373" y="39578"/>
                  <a:pt x="12407" y="39575"/>
                </a:cubicBezTo>
                <a:close/>
                <a:moveTo>
                  <a:pt x="14487" y="39367"/>
                </a:moveTo>
                <a:cubicBezTo>
                  <a:pt x="14575" y="39385"/>
                  <a:pt x="14663" y="39409"/>
                  <a:pt x="14749" y="39435"/>
                </a:cubicBezTo>
                <a:cubicBezTo>
                  <a:pt x="14649" y="39534"/>
                  <a:pt x="14550" y="39634"/>
                  <a:pt x="14453" y="39739"/>
                </a:cubicBezTo>
                <a:cubicBezTo>
                  <a:pt x="14366" y="39696"/>
                  <a:pt x="14280" y="39654"/>
                  <a:pt x="14191" y="39617"/>
                </a:cubicBezTo>
                <a:cubicBezTo>
                  <a:pt x="14288" y="39529"/>
                  <a:pt x="14386" y="39446"/>
                  <a:pt x="14487" y="39367"/>
                </a:cubicBezTo>
                <a:close/>
                <a:moveTo>
                  <a:pt x="12870" y="39571"/>
                </a:moveTo>
                <a:cubicBezTo>
                  <a:pt x="12927" y="39574"/>
                  <a:pt x="12986" y="39574"/>
                  <a:pt x="13044" y="39578"/>
                </a:cubicBezTo>
                <a:cubicBezTo>
                  <a:pt x="13066" y="39580"/>
                  <a:pt x="13086" y="39584"/>
                  <a:pt x="13106" y="39588"/>
                </a:cubicBezTo>
                <a:cubicBezTo>
                  <a:pt x="13032" y="39651"/>
                  <a:pt x="12959" y="39719"/>
                  <a:pt x="12887" y="39787"/>
                </a:cubicBezTo>
                <a:cubicBezTo>
                  <a:pt x="12810" y="39760"/>
                  <a:pt x="12731" y="39736"/>
                  <a:pt x="12652" y="39714"/>
                </a:cubicBezTo>
                <a:cubicBezTo>
                  <a:pt x="12723" y="39665"/>
                  <a:pt x="12796" y="39615"/>
                  <a:pt x="12870" y="39571"/>
                </a:cubicBezTo>
                <a:close/>
                <a:moveTo>
                  <a:pt x="13438" y="39642"/>
                </a:moveTo>
                <a:cubicBezTo>
                  <a:pt x="13532" y="39663"/>
                  <a:pt x="13626" y="39686"/>
                  <a:pt x="13718" y="39714"/>
                </a:cubicBezTo>
                <a:cubicBezTo>
                  <a:pt x="13621" y="39811"/>
                  <a:pt x="13527" y="39912"/>
                  <a:pt x="13433" y="40016"/>
                </a:cubicBezTo>
                <a:cubicBezTo>
                  <a:pt x="13340" y="39969"/>
                  <a:pt x="13246" y="39925"/>
                  <a:pt x="13151" y="39885"/>
                </a:cubicBezTo>
                <a:cubicBezTo>
                  <a:pt x="13245" y="39800"/>
                  <a:pt x="13340" y="39719"/>
                  <a:pt x="13438" y="39642"/>
                </a:cubicBezTo>
                <a:close/>
                <a:moveTo>
                  <a:pt x="40236" y="8155"/>
                </a:moveTo>
                <a:cubicBezTo>
                  <a:pt x="44382" y="8155"/>
                  <a:pt x="48538" y="8949"/>
                  <a:pt x="52146" y="10152"/>
                </a:cubicBezTo>
                <a:lnTo>
                  <a:pt x="53728" y="10715"/>
                </a:lnTo>
                <a:cubicBezTo>
                  <a:pt x="62251" y="13946"/>
                  <a:pt x="71718" y="20985"/>
                  <a:pt x="72854" y="31071"/>
                </a:cubicBezTo>
                <a:cubicBezTo>
                  <a:pt x="71112" y="22197"/>
                  <a:pt x="62826" y="15683"/>
                  <a:pt x="55195" y="12417"/>
                </a:cubicBezTo>
                <a:lnTo>
                  <a:pt x="53672" y="11803"/>
                </a:lnTo>
                <a:cubicBezTo>
                  <a:pt x="49810" y="10331"/>
                  <a:pt x="45269" y="9325"/>
                  <a:pt x="40767" y="9325"/>
                </a:cubicBezTo>
                <a:cubicBezTo>
                  <a:pt x="35451" y="9325"/>
                  <a:pt x="30188" y="10729"/>
                  <a:pt x="26162" y="14426"/>
                </a:cubicBezTo>
                <a:cubicBezTo>
                  <a:pt x="18781" y="21201"/>
                  <a:pt x="14022" y="31407"/>
                  <a:pt x="10690" y="39689"/>
                </a:cubicBezTo>
                <a:cubicBezTo>
                  <a:pt x="10370" y="39763"/>
                  <a:pt x="10060" y="39878"/>
                  <a:pt x="9767" y="40027"/>
                </a:cubicBezTo>
                <a:lnTo>
                  <a:pt x="9767" y="40027"/>
                </a:lnTo>
                <a:cubicBezTo>
                  <a:pt x="12811" y="31493"/>
                  <a:pt x="17207" y="21079"/>
                  <a:pt x="24331" y="13964"/>
                </a:cubicBezTo>
                <a:cubicBezTo>
                  <a:pt x="28569" y="9733"/>
                  <a:pt x="34392" y="8155"/>
                  <a:pt x="40236" y="8155"/>
                </a:cubicBezTo>
                <a:close/>
                <a:moveTo>
                  <a:pt x="15014" y="39527"/>
                </a:moveTo>
                <a:cubicBezTo>
                  <a:pt x="15105" y="39563"/>
                  <a:pt x="15193" y="39603"/>
                  <a:pt x="15280" y="39646"/>
                </a:cubicBezTo>
                <a:cubicBezTo>
                  <a:pt x="15167" y="39771"/>
                  <a:pt x="15055" y="39899"/>
                  <a:pt x="14945" y="40032"/>
                </a:cubicBezTo>
                <a:cubicBezTo>
                  <a:pt x="14859" y="39972"/>
                  <a:pt x="14772" y="39916"/>
                  <a:pt x="14683" y="39864"/>
                </a:cubicBezTo>
                <a:cubicBezTo>
                  <a:pt x="14792" y="39748"/>
                  <a:pt x="14902" y="39635"/>
                  <a:pt x="15014" y="39527"/>
                </a:cubicBezTo>
                <a:close/>
                <a:moveTo>
                  <a:pt x="11909" y="39842"/>
                </a:moveTo>
                <a:cubicBezTo>
                  <a:pt x="11956" y="39845"/>
                  <a:pt x="12006" y="39851"/>
                  <a:pt x="12054" y="39858"/>
                </a:cubicBezTo>
                <a:cubicBezTo>
                  <a:pt x="11967" y="39932"/>
                  <a:pt x="11881" y="40010"/>
                  <a:pt x="11796" y="40092"/>
                </a:cubicBezTo>
                <a:lnTo>
                  <a:pt x="11909" y="39842"/>
                </a:lnTo>
                <a:close/>
                <a:moveTo>
                  <a:pt x="13988" y="39808"/>
                </a:moveTo>
                <a:cubicBezTo>
                  <a:pt x="14086" y="39847"/>
                  <a:pt x="14183" y="39887"/>
                  <a:pt x="14278" y="39935"/>
                </a:cubicBezTo>
                <a:cubicBezTo>
                  <a:pt x="14169" y="40060"/>
                  <a:pt x="14059" y="40189"/>
                  <a:pt x="13953" y="40322"/>
                </a:cubicBezTo>
                <a:cubicBezTo>
                  <a:pt x="13859" y="40257"/>
                  <a:pt x="13762" y="40197"/>
                  <a:pt x="13664" y="40140"/>
                </a:cubicBezTo>
                <a:cubicBezTo>
                  <a:pt x="13769" y="40024"/>
                  <a:pt x="13877" y="39915"/>
                  <a:pt x="13988" y="39808"/>
                </a:cubicBezTo>
                <a:close/>
                <a:moveTo>
                  <a:pt x="11338" y="39847"/>
                </a:moveTo>
                <a:lnTo>
                  <a:pt x="11338" y="39847"/>
                </a:lnTo>
                <a:cubicBezTo>
                  <a:pt x="11102" y="40018"/>
                  <a:pt x="10881" y="40208"/>
                  <a:pt x="10674" y="40413"/>
                </a:cubicBezTo>
                <a:lnTo>
                  <a:pt x="10717" y="40302"/>
                </a:lnTo>
                <a:cubicBezTo>
                  <a:pt x="10750" y="40223"/>
                  <a:pt x="10782" y="40141"/>
                  <a:pt x="10813" y="40061"/>
                </a:cubicBezTo>
                <a:cubicBezTo>
                  <a:pt x="10952" y="39983"/>
                  <a:pt x="11094" y="39913"/>
                  <a:pt x="11242" y="39851"/>
                </a:cubicBezTo>
                <a:cubicBezTo>
                  <a:pt x="11273" y="39848"/>
                  <a:pt x="11305" y="39848"/>
                  <a:pt x="11338" y="39847"/>
                </a:cubicBezTo>
                <a:close/>
                <a:moveTo>
                  <a:pt x="14505" y="40057"/>
                </a:moveTo>
                <a:cubicBezTo>
                  <a:pt x="14601" y="40109"/>
                  <a:pt x="14694" y="40166"/>
                  <a:pt x="14785" y="40228"/>
                </a:cubicBezTo>
                <a:lnTo>
                  <a:pt x="14783" y="40228"/>
                </a:lnTo>
                <a:cubicBezTo>
                  <a:pt x="14663" y="40379"/>
                  <a:pt x="14545" y="40533"/>
                  <a:pt x="14428" y="40689"/>
                </a:cubicBezTo>
                <a:cubicBezTo>
                  <a:pt x="14340" y="40612"/>
                  <a:pt x="14251" y="40540"/>
                  <a:pt x="14158" y="40470"/>
                </a:cubicBezTo>
                <a:cubicBezTo>
                  <a:pt x="14272" y="40328"/>
                  <a:pt x="14388" y="40189"/>
                  <a:pt x="14505" y="40057"/>
                </a:cubicBezTo>
                <a:close/>
                <a:moveTo>
                  <a:pt x="10347" y="40052"/>
                </a:moveTo>
                <a:cubicBezTo>
                  <a:pt x="10042" y="40268"/>
                  <a:pt x="9756" y="40513"/>
                  <a:pt x="9499" y="40785"/>
                </a:cubicBezTo>
                <a:lnTo>
                  <a:pt x="9497" y="40785"/>
                </a:lnTo>
                <a:cubicBezTo>
                  <a:pt x="9543" y="40654"/>
                  <a:pt x="9591" y="40521"/>
                  <a:pt x="9637" y="40388"/>
                </a:cubicBezTo>
                <a:cubicBezTo>
                  <a:pt x="9863" y="40253"/>
                  <a:pt x="10100" y="40140"/>
                  <a:pt x="10347" y="40052"/>
                </a:cubicBezTo>
                <a:close/>
                <a:moveTo>
                  <a:pt x="39774" y="6676"/>
                </a:moveTo>
                <a:cubicBezTo>
                  <a:pt x="43575" y="6676"/>
                  <a:pt x="47360" y="7294"/>
                  <a:pt x="50710" y="8265"/>
                </a:cubicBezTo>
                <a:lnTo>
                  <a:pt x="52358" y="8777"/>
                </a:lnTo>
                <a:cubicBezTo>
                  <a:pt x="61290" y="11761"/>
                  <a:pt x="71362" y="18658"/>
                  <a:pt x="72848" y="29065"/>
                </a:cubicBezTo>
                <a:cubicBezTo>
                  <a:pt x="72900" y="29432"/>
                  <a:pt x="72946" y="29801"/>
                  <a:pt x="72988" y="30170"/>
                </a:cubicBezTo>
                <a:cubicBezTo>
                  <a:pt x="71411" y="20435"/>
                  <a:pt x="62164" y="13640"/>
                  <a:pt x="53817" y="10477"/>
                </a:cubicBezTo>
                <a:lnTo>
                  <a:pt x="52230" y="9913"/>
                </a:lnTo>
                <a:cubicBezTo>
                  <a:pt x="48596" y="8701"/>
                  <a:pt x="44412" y="7902"/>
                  <a:pt x="40237" y="7902"/>
                </a:cubicBezTo>
                <a:cubicBezTo>
                  <a:pt x="34331" y="7902"/>
                  <a:pt x="28443" y="9500"/>
                  <a:pt x="24152" y="13785"/>
                </a:cubicBezTo>
                <a:cubicBezTo>
                  <a:pt x="16915" y="21012"/>
                  <a:pt x="12487" y="31609"/>
                  <a:pt x="9431" y="40219"/>
                </a:cubicBezTo>
                <a:cubicBezTo>
                  <a:pt x="9014" y="40478"/>
                  <a:pt x="8634" y="40810"/>
                  <a:pt x="8286" y="41194"/>
                </a:cubicBezTo>
                <a:lnTo>
                  <a:pt x="8284" y="41194"/>
                </a:lnTo>
                <a:cubicBezTo>
                  <a:pt x="11062" y="32217"/>
                  <a:pt x="15166" y="21063"/>
                  <a:pt x="22325" y="13318"/>
                </a:cubicBezTo>
                <a:cubicBezTo>
                  <a:pt x="26816" y="8458"/>
                  <a:pt x="33318" y="6676"/>
                  <a:pt x="39774" y="6676"/>
                </a:cubicBezTo>
                <a:close/>
                <a:moveTo>
                  <a:pt x="10446" y="40299"/>
                </a:moveTo>
                <a:lnTo>
                  <a:pt x="10185" y="40948"/>
                </a:lnTo>
                <a:cubicBezTo>
                  <a:pt x="9437" y="41853"/>
                  <a:pt x="8820" y="42988"/>
                  <a:pt x="8309" y="44170"/>
                </a:cubicBezTo>
                <a:lnTo>
                  <a:pt x="9275" y="41419"/>
                </a:lnTo>
                <a:cubicBezTo>
                  <a:pt x="9631" y="40979"/>
                  <a:pt x="10020" y="40600"/>
                  <a:pt x="10446" y="40299"/>
                </a:cubicBezTo>
                <a:close/>
                <a:moveTo>
                  <a:pt x="9286" y="40621"/>
                </a:moveTo>
                <a:lnTo>
                  <a:pt x="9286" y="40621"/>
                </a:lnTo>
                <a:cubicBezTo>
                  <a:pt x="9256" y="40709"/>
                  <a:pt x="9224" y="40797"/>
                  <a:pt x="9193" y="40885"/>
                </a:cubicBezTo>
                <a:lnTo>
                  <a:pt x="9048" y="41299"/>
                </a:lnTo>
                <a:cubicBezTo>
                  <a:pt x="8346" y="42175"/>
                  <a:pt x="7770" y="43266"/>
                  <a:pt x="7297" y="44409"/>
                </a:cubicBezTo>
                <a:lnTo>
                  <a:pt x="8094" y="41812"/>
                </a:lnTo>
                <a:cubicBezTo>
                  <a:pt x="8452" y="41345"/>
                  <a:pt x="8849" y="40941"/>
                  <a:pt x="9286" y="40621"/>
                </a:cubicBezTo>
                <a:close/>
                <a:moveTo>
                  <a:pt x="39378" y="5147"/>
                </a:moveTo>
                <a:cubicBezTo>
                  <a:pt x="42813" y="5147"/>
                  <a:pt x="46213" y="5616"/>
                  <a:pt x="49278" y="6379"/>
                </a:cubicBezTo>
                <a:lnTo>
                  <a:pt x="50989" y="6842"/>
                </a:lnTo>
                <a:cubicBezTo>
                  <a:pt x="60276" y="9558"/>
                  <a:pt x="70890" y="16249"/>
                  <a:pt x="72820" y="26880"/>
                </a:cubicBezTo>
                <a:cubicBezTo>
                  <a:pt x="73199" y="28975"/>
                  <a:pt x="73405" y="31120"/>
                  <a:pt x="73469" y="33283"/>
                </a:cubicBezTo>
                <a:cubicBezTo>
                  <a:pt x="73422" y="31859"/>
                  <a:pt x="73298" y="30440"/>
                  <a:pt x="73099" y="29029"/>
                </a:cubicBezTo>
                <a:lnTo>
                  <a:pt x="73099" y="29028"/>
                </a:lnTo>
                <a:cubicBezTo>
                  <a:pt x="71596" y="18507"/>
                  <a:pt x="61442" y="11544"/>
                  <a:pt x="52436" y="8536"/>
                </a:cubicBezTo>
                <a:lnTo>
                  <a:pt x="50785" y="8021"/>
                </a:lnTo>
                <a:cubicBezTo>
                  <a:pt x="47414" y="7045"/>
                  <a:pt x="43606" y="6424"/>
                  <a:pt x="39780" y="6424"/>
                </a:cubicBezTo>
                <a:cubicBezTo>
                  <a:pt x="33259" y="6424"/>
                  <a:pt x="26687" y="8227"/>
                  <a:pt x="22140" y="13145"/>
                </a:cubicBezTo>
                <a:cubicBezTo>
                  <a:pt x="14826" y="21056"/>
                  <a:pt x="10691" y="32486"/>
                  <a:pt x="7906" y="41561"/>
                </a:cubicBezTo>
                <a:lnTo>
                  <a:pt x="7863" y="41701"/>
                </a:lnTo>
                <a:cubicBezTo>
                  <a:pt x="7178" y="42604"/>
                  <a:pt x="6626" y="43718"/>
                  <a:pt x="6177" y="44886"/>
                </a:cubicBezTo>
                <a:lnTo>
                  <a:pt x="6865" y="42302"/>
                </a:lnTo>
                <a:cubicBezTo>
                  <a:pt x="9364" y="32901"/>
                  <a:pt x="13155" y="21039"/>
                  <a:pt x="20322" y="12671"/>
                </a:cubicBezTo>
                <a:cubicBezTo>
                  <a:pt x="25057" y="7144"/>
                  <a:pt x="32291" y="5147"/>
                  <a:pt x="39378" y="5147"/>
                </a:cubicBezTo>
                <a:close/>
                <a:moveTo>
                  <a:pt x="10775" y="41737"/>
                </a:moveTo>
                <a:lnTo>
                  <a:pt x="8320" y="47173"/>
                </a:lnTo>
                <a:cubicBezTo>
                  <a:pt x="8884" y="45488"/>
                  <a:pt x="9679" y="43386"/>
                  <a:pt x="10775" y="41737"/>
                </a:cubicBezTo>
                <a:close/>
                <a:moveTo>
                  <a:pt x="9823" y="41857"/>
                </a:moveTo>
                <a:lnTo>
                  <a:pt x="6879" y="49234"/>
                </a:lnTo>
                <a:lnTo>
                  <a:pt x="6886" y="49206"/>
                </a:lnTo>
                <a:cubicBezTo>
                  <a:pt x="7436" y="47254"/>
                  <a:pt x="8329" y="44088"/>
                  <a:pt x="9823" y="41857"/>
                </a:cubicBezTo>
                <a:close/>
                <a:moveTo>
                  <a:pt x="8755" y="42135"/>
                </a:moveTo>
                <a:lnTo>
                  <a:pt x="5601" y="51112"/>
                </a:lnTo>
                <a:cubicBezTo>
                  <a:pt x="5677" y="50751"/>
                  <a:pt x="5757" y="50402"/>
                  <a:pt x="5839" y="50069"/>
                </a:cubicBezTo>
                <a:lnTo>
                  <a:pt x="5856" y="50002"/>
                </a:lnTo>
                <a:cubicBezTo>
                  <a:pt x="6368" y="47915"/>
                  <a:pt x="7209" y="44489"/>
                  <a:pt x="8755" y="42135"/>
                </a:cubicBezTo>
                <a:close/>
                <a:moveTo>
                  <a:pt x="19011" y="37838"/>
                </a:moveTo>
                <a:cubicBezTo>
                  <a:pt x="19358" y="37838"/>
                  <a:pt x="19706" y="37896"/>
                  <a:pt x="20038" y="38011"/>
                </a:cubicBezTo>
                <a:cubicBezTo>
                  <a:pt x="21152" y="38387"/>
                  <a:pt x="22038" y="39481"/>
                  <a:pt x="22346" y="40865"/>
                </a:cubicBezTo>
                <a:cubicBezTo>
                  <a:pt x="22641" y="42175"/>
                  <a:pt x="22424" y="43561"/>
                  <a:pt x="22175" y="44744"/>
                </a:cubicBezTo>
                <a:cubicBezTo>
                  <a:pt x="21649" y="47237"/>
                  <a:pt x="20803" y="49652"/>
                  <a:pt x="19657" y="51929"/>
                </a:cubicBezTo>
                <a:cubicBezTo>
                  <a:pt x="20574" y="49740"/>
                  <a:pt x="21232" y="47452"/>
                  <a:pt x="21620" y="45111"/>
                </a:cubicBezTo>
                <a:cubicBezTo>
                  <a:pt x="21825" y="43861"/>
                  <a:pt x="21985" y="42399"/>
                  <a:pt x="21614" y="41024"/>
                </a:cubicBezTo>
                <a:cubicBezTo>
                  <a:pt x="21211" y="39537"/>
                  <a:pt x="20188" y="38387"/>
                  <a:pt x="18944" y="38028"/>
                </a:cubicBezTo>
                <a:cubicBezTo>
                  <a:pt x="18747" y="37972"/>
                  <a:pt x="18546" y="37932"/>
                  <a:pt x="18343" y="37910"/>
                </a:cubicBezTo>
                <a:cubicBezTo>
                  <a:pt x="18563" y="37862"/>
                  <a:pt x="18787" y="37838"/>
                  <a:pt x="19011" y="37838"/>
                </a:cubicBezTo>
                <a:close/>
                <a:moveTo>
                  <a:pt x="11557" y="40004"/>
                </a:moveTo>
                <a:lnTo>
                  <a:pt x="11257" y="40668"/>
                </a:lnTo>
                <a:cubicBezTo>
                  <a:pt x="9446" y="42814"/>
                  <a:pt x="8338" y="46267"/>
                  <a:pt x="7675" y="48333"/>
                </a:cubicBezTo>
                <a:lnTo>
                  <a:pt x="7656" y="48394"/>
                </a:lnTo>
                <a:cubicBezTo>
                  <a:pt x="7576" y="48644"/>
                  <a:pt x="7496" y="48905"/>
                  <a:pt x="7419" y="49172"/>
                </a:cubicBezTo>
                <a:lnTo>
                  <a:pt x="7312" y="49407"/>
                </a:lnTo>
                <a:cubicBezTo>
                  <a:pt x="6931" y="50252"/>
                  <a:pt x="6544" y="51113"/>
                  <a:pt x="6234" y="52000"/>
                </a:cubicBezTo>
                <a:cubicBezTo>
                  <a:pt x="6291" y="51684"/>
                  <a:pt x="6354" y="51372"/>
                  <a:pt x="6419" y="51070"/>
                </a:cubicBezTo>
                <a:cubicBezTo>
                  <a:pt x="6481" y="50917"/>
                  <a:pt x="6541" y="50763"/>
                  <a:pt x="6602" y="50610"/>
                </a:cubicBezTo>
                <a:lnTo>
                  <a:pt x="10407" y="41078"/>
                </a:lnTo>
                <a:cubicBezTo>
                  <a:pt x="10761" y="40657"/>
                  <a:pt x="11143" y="40293"/>
                  <a:pt x="11557" y="40004"/>
                </a:cubicBezTo>
                <a:close/>
                <a:moveTo>
                  <a:pt x="7619" y="42494"/>
                </a:moveTo>
                <a:lnTo>
                  <a:pt x="4475" y="52736"/>
                </a:lnTo>
                <a:cubicBezTo>
                  <a:pt x="4472" y="52747"/>
                  <a:pt x="4469" y="52756"/>
                  <a:pt x="4466" y="52769"/>
                </a:cubicBezTo>
                <a:cubicBezTo>
                  <a:pt x="4566" y="52096"/>
                  <a:pt x="4683" y="51460"/>
                  <a:pt x="4808" y="50868"/>
                </a:cubicBezTo>
                <a:lnTo>
                  <a:pt x="4823" y="50798"/>
                </a:lnTo>
                <a:cubicBezTo>
                  <a:pt x="5289" y="48600"/>
                  <a:pt x="6059" y="44972"/>
                  <a:pt x="7619" y="42494"/>
                </a:cubicBezTo>
                <a:close/>
                <a:moveTo>
                  <a:pt x="17962" y="38142"/>
                </a:moveTo>
                <a:cubicBezTo>
                  <a:pt x="18269" y="38142"/>
                  <a:pt x="18576" y="38186"/>
                  <a:pt x="18873" y="38273"/>
                </a:cubicBezTo>
                <a:cubicBezTo>
                  <a:pt x="20032" y="38609"/>
                  <a:pt x="20987" y="39689"/>
                  <a:pt x="21368" y="41093"/>
                </a:cubicBezTo>
                <a:cubicBezTo>
                  <a:pt x="21728" y="42420"/>
                  <a:pt x="21569" y="43849"/>
                  <a:pt x="21368" y="45073"/>
                </a:cubicBezTo>
                <a:cubicBezTo>
                  <a:pt x="20916" y="47813"/>
                  <a:pt x="20089" y="50479"/>
                  <a:pt x="18910" y="52994"/>
                </a:cubicBezTo>
                <a:cubicBezTo>
                  <a:pt x="19856" y="50562"/>
                  <a:pt x="20496" y="48020"/>
                  <a:pt x="20813" y="45429"/>
                </a:cubicBezTo>
                <a:cubicBezTo>
                  <a:pt x="20970" y="44141"/>
                  <a:pt x="21072" y="42635"/>
                  <a:pt x="20631" y="41242"/>
                </a:cubicBezTo>
                <a:cubicBezTo>
                  <a:pt x="20154" y="39736"/>
                  <a:pt x="19057" y="38603"/>
                  <a:pt x="17769" y="38288"/>
                </a:cubicBezTo>
                <a:cubicBezTo>
                  <a:pt x="17661" y="38262"/>
                  <a:pt x="17556" y="38244"/>
                  <a:pt x="17449" y="38228"/>
                </a:cubicBezTo>
                <a:cubicBezTo>
                  <a:pt x="17497" y="38205"/>
                  <a:pt x="17545" y="38185"/>
                  <a:pt x="17591" y="38163"/>
                </a:cubicBezTo>
                <a:cubicBezTo>
                  <a:pt x="17714" y="38149"/>
                  <a:pt x="17838" y="38142"/>
                  <a:pt x="17962" y="38142"/>
                </a:cubicBezTo>
                <a:close/>
                <a:moveTo>
                  <a:pt x="17067" y="38443"/>
                </a:moveTo>
                <a:cubicBezTo>
                  <a:pt x="17283" y="38454"/>
                  <a:pt x="17497" y="38484"/>
                  <a:pt x="17707" y="38535"/>
                </a:cubicBezTo>
                <a:cubicBezTo>
                  <a:pt x="18910" y="38830"/>
                  <a:pt x="19938" y="39896"/>
                  <a:pt x="20388" y="41319"/>
                </a:cubicBezTo>
                <a:cubicBezTo>
                  <a:pt x="20814" y="42664"/>
                  <a:pt x="20714" y="44136"/>
                  <a:pt x="20560" y="45398"/>
                </a:cubicBezTo>
                <a:cubicBezTo>
                  <a:pt x="20197" y="48371"/>
                  <a:pt x="19406" y="51277"/>
                  <a:pt x="18210" y="54022"/>
                </a:cubicBezTo>
                <a:cubicBezTo>
                  <a:pt x="19171" y="51354"/>
                  <a:pt x="19774" y="48570"/>
                  <a:pt x="20006" y="45744"/>
                </a:cubicBezTo>
                <a:cubicBezTo>
                  <a:pt x="20115" y="44415"/>
                  <a:pt x="20157" y="42868"/>
                  <a:pt x="19648" y="41458"/>
                </a:cubicBezTo>
                <a:cubicBezTo>
                  <a:pt x="19129" y="40020"/>
                  <a:pt x="18059" y="38947"/>
                  <a:pt x="16820" y="38602"/>
                </a:cubicBezTo>
                <a:cubicBezTo>
                  <a:pt x="16900" y="38546"/>
                  <a:pt x="16983" y="38494"/>
                  <a:pt x="17067" y="38443"/>
                </a:cubicBezTo>
                <a:close/>
                <a:moveTo>
                  <a:pt x="6987" y="47935"/>
                </a:moveTo>
                <a:lnTo>
                  <a:pt x="6987" y="47935"/>
                </a:lnTo>
                <a:cubicBezTo>
                  <a:pt x="6859" y="48367"/>
                  <a:pt x="6744" y="48774"/>
                  <a:pt x="6641" y="49137"/>
                </a:cubicBezTo>
                <a:lnTo>
                  <a:pt x="6643" y="49137"/>
                </a:lnTo>
                <a:lnTo>
                  <a:pt x="6624" y="49201"/>
                </a:lnTo>
                <a:cubicBezTo>
                  <a:pt x="6467" y="49760"/>
                  <a:pt x="6314" y="50360"/>
                  <a:pt x="6175" y="50997"/>
                </a:cubicBezTo>
                <a:cubicBezTo>
                  <a:pt x="5757" y="52054"/>
                  <a:pt x="5356" y="53137"/>
                  <a:pt x="5112" y="54259"/>
                </a:cubicBezTo>
                <a:cubicBezTo>
                  <a:pt x="5164" y="53735"/>
                  <a:pt x="5229" y="53224"/>
                  <a:pt x="5306" y="52732"/>
                </a:cubicBezTo>
                <a:cubicBezTo>
                  <a:pt x="5422" y="52389"/>
                  <a:pt x="5541" y="52048"/>
                  <a:pt x="5660" y="51710"/>
                </a:cubicBezTo>
                <a:lnTo>
                  <a:pt x="6987" y="47935"/>
                </a:lnTo>
                <a:close/>
                <a:moveTo>
                  <a:pt x="58582" y="54475"/>
                </a:moveTo>
                <a:cubicBezTo>
                  <a:pt x="58546" y="54566"/>
                  <a:pt x="58509" y="54657"/>
                  <a:pt x="58475" y="54748"/>
                </a:cubicBezTo>
                <a:cubicBezTo>
                  <a:pt x="58457" y="54762"/>
                  <a:pt x="58440" y="54776"/>
                  <a:pt x="58421" y="54788"/>
                </a:cubicBezTo>
                <a:cubicBezTo>
                  <a:pt x="58461" y="54696"/>
                  <a:pt x="58505" y="54600"/>
                  <a:pt x="58548" y="54506"/>
                </a:cubicBezTo>
                <a:lnTo>
                  <a:pt x="58549" y="54506"/>
                </a:lnTo>
                <a:cubicBezTo>
                  <a:pt x="58559" y="54495"/>
                  <a:pt x="58571" y="54486"/>
                  <a:pt x="58582" y="54475"/>
                </a:cubicBezTo>
                <a:close/>
                <a:moveTo>
                  <a:pt x="16550" y="38799"/>
                </a:moveTo>
                <a:cubicBezTo>
                  <a:pt x="17793" y="39055"/>
                  <a:pt x="18889" y="40106"/>
                  <a:pt x="19409" y="41546"/>
                </a:cubicBezTo>
                <a:cubicBezTo>
                  <a:pt x="19901" y="42909"/>
                  <a:pt x="19858" y="44423"/>
                  <a:pt x="19751" y="45725"/>
                </a:cubicBezTo>
                <a:cubicBezTo>
                  <a:pt x="19484" y="48993"/>
                  <a:pt x="18721" y="52176"/>
                  <a:pt x="17508" y="55140"/>
                </a:cubicBezTo>
                <a:cubicBezTo>
                  <a:pt x="18495" y="52209"/>
                  <a:pt x="19065" y="49152"/>
                  <a:pt x="19199" y="46062"/>
                </a:cubicBezTo>
                <a:cubicBezTo>
                  <a:pt x="19259" y="44693"/>
                  <a:pt x="19242" y="43101"/>
                  <a:pt x="18665" y="41675"/>
                </a:cubicBezTo>
                <a:cubicBezTo>
                  <a:pt x="18168" y="40447"/>
                  <a:pt x="17278" y="39503"/>
                  <a:pt x="16241" y="39054"/>
                </a:cubicBezTo>
                <a:cubicBezTo>
                  <a:pt x="16343" y="38964"/>
                  <a:pt x="16446" y="38879"/>
                  <a:pt x="16550" y="38799"/>
                </a:cubicBezTo>
                <a:close/>
                <a:moveTo>
                  <a:pt x="70536" y="51733"/>
                </a:moveTo>
                <a:cubicBezTo>
                  <a:pt x="70214" y="52904"/>
                  <a:pt x="69874" y="54057"/>
                  <a:pt x="69523" y="55185"/>
                </a:cubicBezTo>
                <a:lnTo>
                  <a:pt x="69521" y="55183"/>
                </a:lnTo>
                <a:cubicBezTo>
                  <a:pt x="69518" y="55102"/>
                  <a:pt x="69515" y="55018"/>
                  <a:pt x="69510" y="54935"/>
                </a:cubicBezTo>
                <a:cubicBezTo>
                  <a:pt x="69867" y="53886"/>
                  <a:pt x="70208" y="52818"/>
                  <a:pt x="70536" y="51733"/>
                </a:cubicBezTo>
                <a:close/>
                <a:moveTo>
                  <a:pt x="58320" y="55174"/>
                </a:moveTo>
                <a:lnTo>
                  <a:pt x="58320" y="55174"/>
                </a:lnTo>
                <a:cubicBezTo>
                  <a:pt x="58270" y="55310"/>
                  <a:pt x="58224" y="55447"/>
                  <a:pt x="58176" y="55583"/>
                </a:cubicBezTo>
                <a:cubicBezTo>
                  <a:pt x="58136" y="55605"/>
                  <a:pt x="58096" y="55628"/>
                  <a:pt x="58056" y="55651"/>
                </a:cubicBezTo>
                <a:cubicBezTo>
                  <a:pt x="58111" y="55514"/>
                  <a:pt x="58171" y="55376"/>
                  <a:pt x="58229" y="55239"/>
                </a:cubicBezTo>
                <a:lnTo>
                  <a:pt x="58230" y="55239"/>
                </a:lnTo>
                <a:cubicBezTo>
                  <a:pt x="58259" y="55217"/>
                  <a:pt x="58290" y="55197"/>
                  <a:pt x="58320" y="55174"/>
                </a:cubicBezTo>
                <a:close/>
                <a:moveTo>
                  <a:pt x="57796" y="55614"/>
                </a:moveTo>
                <a:lnTo>
                  <a:pt x="57796" y="55614"/>
                </a:lnTo>
                <a:cubicBezTo>
                  <a:pt x="57759" y="55703"/>
                  <a:pt x="57726" y="55793"/>
                  <a:pt x="57690" y="55881"/>
                </a:cubicBezTo>
                <a:lnTo>
                  <a:pt x="57653" y="55905"/>
                </a:lnTo>
                <a:cubicBezTo>
                  <a:pt x="57695" y="55813"/>
                  <a:pt x="57736" y="55720"/>
                  <a:pt x="57781" y="55629"/>
                </a:cubicBezTo>
                <a:lnTo>
                  <a:pt x="57796" y="55614"/>
                </a:lnTo>
                <a:close/>
                <a:moveTo>
                  <a:pt x="64802" y="48556"/>
                </a:moveTo>
                <a:cubicBezTo>
                  <a:pt x="65121" y="48556"/>
                  <a:pt x="65434" y="48595"/>
                  <a:pt x="65735" y="48677"/>
                </a:cubicBezTo>
                <a:cubicBezTo>
                  <a:pt x="68083" y="49314"/>
                  <a:pt x="68966" y="51703"/>
                  <a:pt x="69213" y="54369"/>
                </a:cubicBezTo>
                <a:cubicBezTo>
                  <a:pt x="69000" y="54952"/>
                  <a:pt x="68784" y="55527"/>
                  <a:pt x="68563" y="56098"/>
                </a:cubicBezTo>
                <a:cubicBezTo>
                  <a:pt x="68495" y="53170"/>
                  <a:pt x="67742" y="50385"/>
                  <a:pt x="65159" y="49595"/>
                </a:cubicBezTo>
                <a:cubicBezTo>
                  <a:pt x="64809" y="49488"/>
                  <a:pt x="64441" y="49436"/>
                  <a:pt x="64066" y="49436"/>
                </a:cubicBezTo>
                <a:cubicBezTo>
                  <a:pt x="62956" y="49436"/>
                  <a:pt x="61783" y="49893"/>
                  <a:pt x="60807" y="50737"/>
                </a:cubicBezTo>
                <a:cubicBezTo>
                  <a:pt x="61012" y="50473"/>
                  <a:pt x="61236" y="50223"/>
                  <a:pt x="61476" y="49991"/>
                </a:cubicBezTo>
                <a:cubicBezTo>
                  <a:pt x="62452" y="49065"/>
                  <a:pt x="63662" y="48556"/>
                  <a:pt x="64802" y="48556"/>
                </a:cubicBezTo>
                <a:close/>
                <a:moveTo>
                  <a:pt x="16033" y="39242"/>
                </a:moveTo>
                <a:cubicBezTo>
                  <a:pt x="17056" y="39642"/>
                  <a:pt x="17941" y="40560"/>
                  <a:pt x="18430" y="41769"/>
                </a:cubicBezTo>
                <a:lnTo>
                  <a:pt x="18429" y="41771"/>
                </a:lnTo>
                <a:cubicBezTo>
                  <a:pt x="18989" y="43152"/>
                  <a:pt x="19004" y="44710"/>
                  <a:pt x="18944" y="46051"/>
                </a:cubicBezTo>
                <a:cubicBezTo>
                  <a:pt x="18790" y="49561"/>
                  <a:pt x="18077" y="52995"/>
                  <a:pt x="16858" y="56200"/>
                </a:cubicBezTo>
                <a:cubicBezTo>
                  <a:pt x="17850" y="53020"/>
                  <a:pt x="18367" y="49711"/>
                  <a:pt x="18392" y="46379"/>
                </a:cubicBezTo>
                <a:cubicBezTo>
                  <a:pt x="18403" y="44971"/>
                  <a:pt x="18327" y="43337"/>
                  <a:pt x="17682" y="41893"/>
                </a:cubicBezTo>
                <a:cubicBezTo>
                  <a:pt x="17232" y="40882"/>
                  <a:pt x="16519" y="40075"/>
                  <a:pt x="15689" y="39580"/>
                </a:cubicBezTo>
                <a:cubicBezTo>
                  <a:pt x="15801" y="39463"/>
                  <a:pt x="15916" y="39350"/>
                  <a:pt x="16033" y="39242"/>
                </a:cubicBezTo>
                <a:close/>
                <a:moveTo>
                  <a:pt x="58048" y="55949"/>
                </a:moveTo>
                <a:cubicBezTo>
                  <a:pt x="57989" y="56120"/>
                  <a:pt x="57938" y="56291"/>
                  <a:pt x="57884" y="56464"/>
                </a:cubicBezTo>
                <a:cubicBezTo>
                  <a:pt x="57824" y="56487"/>
                  <a:pt x="57766" y="56513"/>
                  <a:pt x="57707" y="56541"/>
                </a:cubicBezTo>
                <a:cubicBezTo>
                  <a:pt x="57769" y="56376"/>
                  <a:pt x="57832" y="56212"/>
                  <a:pt x="57897" y="56049"/>
                </a:cubicBezTo>
                <a:cubicBezTo>
                  <a:pt x="57948" y="56015"/>
                  <a:pt x="57996" y="55979"/>
                  <a:pt x="58046" y="55949"/>
                </a:cubicBezTo>
                <a:close/>
                <a:moveTo>
                  <a:pt x="57523" y="56311"/>
                </a:moveTo>
                <a:lnTo>
                  <a:pt x="57523" y="56311"/>
                </a:lnTo>
                <a:cubicBezTo>
                  <a:pt x="57472" y="56442"/>
                  <a:pt x="57420" y="56573"/>
                  <a:pt x="57371" y="56706"/>
                </a:cubicBezTo>
                <a:lnTo>
                  <a:pt x="57372" y="56706"/>
                </a:lnTo>
                <a:cubicBezTo>
                  <a:pt x="57334" y="56726"/>
                  <a:pt x="57298" y="56751"/>
                  <a:pt x="57260" y="56773"/>
                </a:cubicBezTo>
                <a:cubicBezTo>
                  <a:pt x="57317" y="56643"/>
                  <a:pt x="57372" y="56513"/>
                  <a:pt x="57431" y="56384"/>
                </a:cubicBezTo>
                <a:cubicBezTo>
                  <a:pt x="57462" y="56361"/>
                  <a:pt x="57493" y="56336"/>
                  <a:pt x="57523" y="56311"/>
                </a:cubicBezTo>
                <a:close/>
                <a:moveTo>
                  <a:pt x="72056" y="46541"/>
                </a:moveTo>
                <a:lnTo>
                  <a:pt x="72056" y="46541"/>
                </a:lnTo>
                <a:cubicBezTo>
                  <a:pt x="71380" y="50103"/>
                  <a:pt x="70482" y="53562"/>
                  <a:pt x="69540" y="56776"/>
                </a:cubicBezTo>
                <a:cubicBezTo>
                  <a:pt x="69546" y="56504"/>
                  <a:pt x="69547" y="56231"/>
                  <a:pt x="69546" y="55958"/>
                </a:cubicBezTo>
                <a:lnTo>
                  <a:pt x="69544" y="55958"/>
                </a:lnTo>
                <a:cubicBezTo>
                  <a:pt x="70496" y="52966"/>
                  <a:pt x="71382" y="49792"/>
                  <a:pt x="72056" y="46541"/>
                </a:cubicBezTo>
                <a:close/>
                <a:moveTo>
                  <a:pt x="68878" y="55989"/>
                </a:moveTo>
                <a:lnTo>
                  <a:pt x="68878" y="55990"/>
                </a:lnTo>
                <a:cubicBezTo>
                  <a:pt x="68774" y="56283"/>
                  <a:pt x="68671" y="56577"/>
                  <a:pt x="68566" y="56867"/>
                </a:cubicBezTo>
                <a:lnTo>
                  <a:pt x="68566" y="56793"/>
                </a:lnTo>
                <a:cubicBezTo>
                  <a:pt x="68671" y="56526"/>
                  <a:pt x="68774" y="56259"/>
                  <a:pt x="68878" y="55989"/>
                </a:cubicBezTo>
                <a:close/>
                <a:moveTo>
                  <a:pt x="56983" y="56773"/>
                </a:moveTo>
                <a:cubicBezTo>
                  <a:pt x="56949" y="56850"/>
                  <a:pt x="56917" y="56927"/>
                  <a:pt x="56885" y="57004"/>
                </a:cubicBezTo>
                <a:cubicBezTo>
                  <a:pt x="56874" y="57012"/>
                  <a:pt x="56865" y="57018"/>
                  <a:pt x="56855" y="57026"/>
                </a:cubicBezTo>
                <a:cubicBezTo>
                  <a:pt x="56897" y="56941"/>
                  <a:pt x="56940" y="56857"/>
                  <a:pt x="56983" y="56773"/>
                </a:cubicBezTo>
                <a:close/>
                <a:moveTo>
                  <a:pt x="15510" y="39770"/>
                </a:moveTo>
                <a:cubicBezTo>
                  <a:pt x="16318" y="40232"/>
                  <a:pt x="17013" y="41013"/>
                  <a:pt x="17451" y="41994"/>
                </a:cubicBezTo>
                <a:lnTo>
                  <a:pt x="17451" y="41996"/>
                </a:lnTo>
                <a:cubicBezTo>
                  <a:pt x="18076" y="43395"/>
                  <a:pt x="18150" y="44995"/>
                  <a:pt x="18137" y="46376"/>
                </a:cubicBezTo>
                <a:cubicBezTo>
                  <a:pt x="18108" y="50073"/>
                  <a:pt x="17474" y="53713"/>
                  <a:pt x="16286" y="57120"/>
                </a:cubicBezTo>
                <a:lnTo>
                  <a:pt x="16269" y="57141"/>
                </a:lnTo>
                <a:lnTo>
                  <a:pt x="16269" y="57141"/>
                </a:lnTo>
                <a:cubicBezTo>
                  <a:pt x="17227" y="53792"/>
                  <a:pt x="17676" y="50260"/>
                  <a:pt x="17583" y="46697"/>
                </a:cubicBezTo>
                <a:cubicBezTo>
                  <a:pt x="17546" y="45250"/>
                  <a:pt x="17412" y="43573"/>
                  <a:pt x="16699" y="42110"/>
                </a:cubicBezTo>
                <a:cubicBezTo>
                  <a:pt x="16314" y="41322"/>
                  <a:pt x="15775" y="40661"/>
                  <a:pt x="15149" y="40182"/>
                </a:cubicBezTo>
                <a:cubicBezTo>
                  <a:pt x="15267" y="40040"/>
                  <a:pt x="15388" y="39902"/>
                  <a:pt x="15510" y="39770"/>
                </a:cubicBezTo>
                <a:close/>
                <a:moveTo>
                  <a:pt x="5647" y="49780"/>
                </a:moveTo>
                <a:lnTo>
                  <a:pt x="5609" y="49942"/>
                </a:lnTo>
                <a:lnTo>
                  <a:pt x="5592" y="50008"/>
                </a:lnTo>
                <a:cubicBezTo>
                  <a:pt x="5393" y="50817"/>
                  <a:pt x="5208" y="51712"/>
                  <a:pt x="5058" y="52671"/>
                </a:cubicBezTo>
                <a:cubicBezTo>
                  <a:pt x="4571" y="54116"/>
                  <a:pt x="4152" y="55603"/>
                  <a:pt x="4136" y="57152"/>
                </a:cubicBezTo>
                <a:lnTo>
                  <a:pt x="4136" y="57152"/>
                </a:lnTo>
                <a:cubicBezTo>
                  <a:pt x="4133" y="56163"/>
                  <a:pt x="4185" y="55204"/>
                  <a:pt x="4276" y="54293"/>
                </a:cubicBezTo>
                <a:cubicBezTo>
                  <a:pt x="4416" y="53795"/>
                  <a:pt x="4567" y="53299"/>
                  <a:pt x="4719" y="52810"/>
                </a:cubicBezTo>
                <a:lnTo>
                  <a:pt x="5647" y="49780"/>
                </a:lnTo>
                <a:close/>
                <a:moveTo>
                  <a:pt x="7018" y="50698"/>
                </a:moveTo>
                <a:cubicBezTo>
                  <a:pt x="6548" y="52701"/>
                  <a:pt x="6232" y="55032"/>
                  <a:pt x="6357" y="57476"/>
                </a:cubicBezTo>
                <a:cubicBezTo>
                  <a:pt x="5962" y="56572"/>
                  <a:pt x="5802" y="55584"/>
                  <a:pt x="5890" y="54603"/>
                </a:cubicBezTo>
                <a:cubicBezTo>
                  <a:pt x="6016" y="53239"/>
                  <a:pt x="6482" y="51948"/>
                  <a:pt x="7018" y="50698"/>
                </a:cubicBezTo>
                <a:close/>
                <a:moveTo>
                  <a:pt x="14990" y="40378"/>
                </a:moveTo>
                <a:cubicBezTo>
                  <a:pt x="15587" y="40834"/>
                  <a:pt x="16102" y="41465"/>
                  <a:pt x="16471" y="42221"/>
                </a:cubicBezTo>
                <a:cubicBezTo>
                  <a:pt x="17164" y="43639"/>
                  <a:pt x="17295" y="45282"/>
                  <a:pt x="17330" y="46702"/>
                </a:cubicBezTo>
                <a:cubicBezTo>
                  <a:pt x="17428" y="50440"/>
                  <a:pt x="16922" y="54142"/>
                  <a:pt x="15857" y="57632"/>
                </a:cubicBezTo>
                <a:lnTo>
                  <a:pt x="15855" y="57632"/>
                </a:lnTo>
                <a:cubicBezTo>
                  <a:pt x="15834" y="57658"/>
                  <a:pt x="15814" y="57683"/>
                  <a:pt x="15791" y="57709"/>
                </a:cubicBezTo>
                <a:cubicBezTo>
                  <a:pt x="16648" y="54259"/>
                  <a:pt x="16988" y="50644"/>
                  <a:pt x="16778" y="47012"/>
                </a:cubicBezTo>
                <a:cubicBezTo>
                  <a:pt x="16692" y="45526"/>
                  <a:pt x="16499" y="43806"/>
                  <a:pt x="15716" y="42326"/>
                </a:cubicBezTo>
                <a:cubicBezTo>
                  <a:pt x="15431" y="41783"/>
                  <a:pt x="15059" y="41288"/>
                  <a:pt x="14616" y="40860"/>
                </a:cubicBezTo>
                <a:cubicBezTo>
                  <a:pt x="14738" y="40697"/>
                  <a:pt x="14862" y="40535"/>
                  <a:pt x="14990" y="40378"/>
                </a:cubicBezTo>
                <a:close/>
                <a:moveTo>
                  <a:pt x="69285" y="55594"/>
                </a:moveTo>
                <a:cubicBezTo>
                  <a:pt x="69287" y="55703"/>
                  <a:pt x="69290" y="55811"/>
                  <a:pt x="69291" y="55919"/>
                </a:cubicBezTo>
                <a:lnTo>
                  <a:pt x="69290" y="55919"/>
                </a:lnTo>
                <a:cubicBezTo>
                  <a:pt x="69030" y="56732"/>
                  <a:pt x="68768" y="57532"/>
                  <a:pt x="68501" y="58317"/>
                </a:cubicBezTo>
                <a:cubicBezTo>
                  <a:pt x="68517" y="58106"/>
                  <a:pt x="68529" y="57891"/>
                  <a:pt x="68540" y="57677"/>
                </a:cubicBezTo>
                <a:cubicBezTo>
                  <a:pt x="68791" y="56992"/>
                  <a:pt x="69040" y="56299"/>
                  <a:pt x="69285" y="55594"/>
                </a:cubicBezTo>
                <a:close/>
                <a:moveTo>
                  <a:pt x="15675" y="58217"/>
                </a:moveTo>
                <a:lnTo>
                  <a:pt x="15675" y="58217"/>
                </a:lnTo>
                <a:cubicBezTo>
                  <a:pt x="15656" y="58269"/>
                  <a:pt x="15639" y="58322"/>
                  <a:pt x="15621" y="58374"/>
                </a:cubicBezTo>
                <a:lnTo>
                  <a:pt x="15612" y="58385"/>
                </a:lnTo>
                <a:cubicBezTo>
                  <a:pt x="15625" y="58337"/>
                  <a:pt x="15638" y="58289"/>
                  <a:pt x="15650" y="58243"/>
                </a:cubicBezTo>
                <a:cubicBezTo>
                  <a:pt x="15659" y="58234"/>
                  <a:pt x="15666" y="58226"/>
                  <a:pt x="15675" y="58217"/>
                </a:cubicBezTo>
                <a:close/>
                <a:moveTo>
                  <a:pt x="5896" y="52454"/>
                </a:moveTo>
                <a:lnTo>
                  <a:pt x="5896" y="52454"/>
                </a:lnTo>
                <a:cubicBezTo>
                  <a:pt x="5590" y="54310"/>
                  <a:pt x="5438" y="56385"/>
                  <a:pt x="5620" y="58536"/>
                </a:cubicBezTo>
                <a:cubicBezTo>
                  <a:pt x="5262" y="57704"/>
                  <a:pt x="5098" y="56802"/>
                  <a:pt x="5138" y="55898"/>
                </a:cubicBezTo>
                <a:cubicBezTo>
                  <a:pt x="5197" y="54713"/>
                  <a:pt x="5505" y="53569"/>
                  <a:pt x="5896" y="52454"/>
                </a:cubicBezTo>
                <a:close/>
                <a:moveTo>
                  <a:pt x="64062" y="49690"/>
                </a:moveTo>
                <a:cubicBezTo>
                  <a:pt x="64413" y="49690"/>
                  <a:pt x="64757" y="49739"/>
                  <a:pt x="65084" y="49839"/>
                </a:cubicBezTo>
                <a:cubicBezTo>
                  <a:pt x="67708" y="50641"/>
                  <a:pt x="68341" y="53673"/>
                  <a:pt x="68313" y="56742"/>
                </a:cubicBezTo>
                <a:cubicBezTo>
                  <a:pt x="68062" y="57382"/>
                  <a:pt x="67805" y="58013"/>
                  <a:pt x="67546" y="58636"/>
                </a:cubicBezTo>
                <a:cubicBezTo>
                  <a:pt x="67805" y="55318"/>
                  <a:pt x="67421" y="51757"/>
                  <a:pt x="64516" y="50760"/>
                </a:cubicBezTo>
                <a:cubicBezTo>
                  <a:pt x="64136" y="50629"/>
                  <a:pt x="63733" y="50565"/>
                  <a:pt x="63321" y="50565"/>
                </a:cubicBezTo>
                <a:cubicBezTo>
                  <a:pt x="62257" y="50565"/>
                  <a:pt x="61130" y="50988"/>
                  <a:pt x="60182" y="51777"/>
                </a:cubicBezTo>
                <a:cubicBezTo>
                  <a:pt x="60148" y="51804"/>
                  <a:pt x="60117" y="51837"/>
                  <a:pt x="60083" y="51866"/>
                </a:cubicBezTo>
                <a:cubicBezTo>
                  <a:pt x="60333" y="51548"/>
                  <a:pt x="60609" y="51252"/>
                  <a:pt x="60910" y="50982"/>
                </a:cubicBezTo>
                <a:cubicBezTo>
                  <a:pt x="61851" y="50145"/>
                  <a:pt x="62990" y="49690"/>
                  <a:pt x="64062" y="49690"/>
                </a:cubicBezTo>
                <a:close/>
                <a:moveTo>
                  <a:pt x="12387" y="39910"/>
                </a:moveTo>
                <a:cubicBezTo>
                  <a:pt x="12487" y="39932"/>
                  <a:pt x="12586" y="39956"/>
                  <a:pt x="12685" y="39986"/>
                </a:cubicBezTo>
                <a:cubicBezTo>
                  <a:pt x="10725" y="41979"/>
                  <a:pt x="9457" y="45468"/>
                  <a:pt x="8709" y="47527"/>
                </a:cubicBezTo>
                <a:lnTo>
                  <a:pt x="8687" y="47588"/>
                </a:lnTo>
                <a:cubicBezTo>
                  <a:pt x="7641" y="50470"/>
                  <a:pt x="6638" y="54632"/>
                  <a:pt x="7301" y="58967"/>
                </a:cubicBezTo>
                <a:cubicBezTo>
                  <a:pt x="7055" y="58684"/>
                  <a:pt x="6835" y="58379"/>
                  <a:pt x="6650" y="58055"/>
                </a:cubicBezTo>
                <a:cubicBezTo>
                  <a:pt x="6385" y="54784"/>
                  <a:pt x="6954" y="51678"/>
                  <a:pt x="7656" y="49262"/>
                </a:cubicBezTo>
                <a:lnTo>
                  <a:pt x="11477" y="40799"/>
                </a:lnTo>
                <a:cubicBezTo>
                  <a:pt x="11751" y="40473"/>
                  <a:pt x="12055" y="40177"/>
                  <a:pt x="12387" y="39910"/>
                </a:cubicBezTo>
                <a:close/>
                <a:moveTo>
                  <a:pt x="4870" y="54133"/>
                </a:moveTo>
                <a:lnTo>
                  <a:pt x="4870" y="54133"/>
                </a:lnTo>
                <a:cubicBezTo>
                  <a:pt x="4692" y="55845"/>
                  <a:pt x="4657" y="57711"/>
                  <a:pt x="4884" y="59624"/>
                </a:cubicBezTo>
                <a:cubicBezTo>
                  <a:pt x="4555" y="58855"/>
                  <a:pt x="4387" y="58028"/>
                  <a:pt x="4388" y="57192"/>
                </a:cubicBezTo>
                <a:cubicBezTo>
                  <a:pt x="4396" y="56151"/>
                  <a:pt x="4592" y="55131"/>
                  <a:pt x="4870" y="54133"/>
                </a:cubicBezTo>
                <a:close/>
                <a:moveTo>
                  <a:pt x="73388" y="38321"/>
                </a:moveTo>
                <a:lnTo>
                  <a:pt x="73388" y="38321"/>
                </a:lnTo>
                <a:cubicBezTo>
                  <a:pt x="72946" y="45724"/>
                  <a:pt x="71194" y="53088"/>
                  <a:pt x="69496" y="59252"/>
                </a:cubicBezTo>
                <a:lnTo>
                  <a:pt x="69338" y="59831"/>
                </a:lnTo>
                <a:cubicBezTo>
                  <a:pt x="69402" y="59198"/>
                  <a:pt x="69461" y="58511"/>
                  <a:pt x="69501" y="57800"/>
                </a:cubicBezTo>
                <a:lnTo>
                  <a:pt x="69500" y="57799"/>
                </a:lnTo>
                <a:cubicBezTo>
                  <a:pt x="71271" y="51902"/>
                  <a:pt x="72948" y="45110"/>
                  <a:pt x="73388" y="38321"/>
                </a:cubicBezTo>
                <a:close/>
                <a:moveTo>
                  <a:pt x="12950" y="40077"/>
                </a:moveTo>
                <a:cubicBezTo>
                  <a:pt x="13055" y="40117"/>
                  <a:pt x="13158" y="40163"/>
                  <a:pt x="13262" y="40212"/>
                </a:cubicBezTo>
                <a:cubicBezTo>
                  <a:pt x="11623" y="42132"/>
                  <a:pt x="10460" y="44968"/>
                  <a:pt x="9744" y="46722"/>
                </a:cubicBezTo>
                <a:lnTo>
                  <a:pt x="9721" y="46781"/>
                </a:lnTo>
                <a:cubicBezTo>
                  <a:pt x="8423" y="49951"/>
                  <a:pt x="7116" y="54765"/>
                  <a:pt x="8249" y="59682"/>
                </a:cubicBezTo>
                <a:cubicBezTo>
                  <a:pt x="8261" y="59733"/>
                  <a:pt x="8275" y="59784"/>
                  <a:pt x="8287" y="59835"/>
                </a:cubicBezTo>
                <a:cubicBezTo>
                  <a:pt x="8238" y="59801"/>
                  <a:pt x="8187" y="59767"/>
                  <a:pt x="8138" y="59732"/>
                </a:cubicBezTo>
                <a:cubicBezTo>
                  <a:pt x="7954" y="59598"/>
                  <a:pt x="7778" y="59451"/>
                  <a:pt x="7613" y="59292"/>
                </a:cubicBezTo>
                <a:cubicBezTo>
                  <a:pt x="6842" y="54882"/>
                  <a:pt x="7861" y="50610"/>
                  <a:pt x="8926" y="47675"/>
                </a:cubicBezTo>
                <a:lnTo>
                  <a:pt x="8948" y="47615"/>
                </a:lnTo>
                <a:cubicBezTo>
                  <a:pt x="9698" y="45546"/>
                  <a:pt x="10984" y="42007"/>
                  <a:pt x="12950" y="40077"/>
                </a:cubicBezTo>
                <a:close/>
                <a:moveTo>
                  <a:pt x="68296" y="57471"/>
                </a:moveTo>
                <a:cubicBezTo>
                  <a:pt x="68295" y="57522"/>
                  <a:pt x="68293" y="57573"/>
                  <a:pt x="68290" y="57623"/>
                </a:cubicBezTo>
                <a:cubicBezTo>
                  <a:pt x="68000" y="58408"/>
                  <a:pt x="67708" y="59178"/>
                  <a:pt x="67414" y="59934"/>
                </a:cubicBezTo>
                <a:cubicBezTo>
                  <a:pt x="67432" y="59784"/>
                  <a:pt x="67449" y="59633"/>
                  <a:pt x="67466" y="59480"/>
                </a:cubicBezTo>
                <a:cubicBezTo>
                  <a:pt x="67745" y="58822"/>
                  <a:pt x="68021" y="58152"/>
                  <a:pt x="68296" y="57471"/>
                </a:cubicBezTo>
                <a:close/>
                <a:moveTo>
                  <a:pt x="5794" y="56595"/>
                </a:moveTo>
                <a:lnTo>
                  <a:pt x="5794" y="56595"/>
                </a:lnTo>
                <a:cubicBezTo>
                  <a:pt x="5928" y="57130"/>
                  <a:pt x="6132" y="57646"/>
                  <a:pt x="6402" y="58127"/>
                </a:cubicBezTo>
                <a:cubicBezTo>
                  <a:pt x="6459" y="58822"/>
                  <a:pt x="6555" y="59513"/>
                  <a:pt x="6687" y="60198"/>
                </a:cubicBezTo>
                <a:cubicBezTo>
                  <a:pt x="6403" y="59886"/>
                  <a:pt x="6152" y="59545"/>
                  <a:pt x="5942" y="59179"/>
                </a:cubicBezTo>
                <a:cubicBezTo>
                  <a:pt x="5840" y="58323"/>
                  <a:pt x="5792" y="57459"/>
                  <a:pt x="5794" y="56595"/>
                </a:cubicBezTo>
                <a:close/>
                <a:moveTo>
                  <a:pt x="13493" y="40334"/>
                </a:moveTo>
                <a:cubicBezTo>
                  <a:pt x="13597" y="40391"/>
                  <a:pt x="13697" y="40455"/>
                  <a:pt x="13796" y="40521"/>
                </a:cubicBezTo>
                <a:cubicBezTo>
                  <a:pt x="12458" y="42260"/>
                  <a:pt x="11441" y="44472"/>
                  <a:pt x="10778" y="45918"/>
                </a:cubicBezTo>
                <a:lnTo>
                  <a:pt x="10753" y="45972"/>
                </a:lnTo>
                <a:cubicBezTo>
                  <a:pt x="9360" y="49009"/>
                  <a:pt x="7888" y="53643"/>
                  <a:pt x="8790" y="58481"/>
                </a:cubicBezTo>
                <a:cubicBezTo>
                  <a:pt x="8906" y="59098"/>
                  <a:pt x="9054" y="59713"/>
                  <a:pt x="9227" y="60323"/>
                </a:cubicBezTo>
                <a:cubicBezTo>
                  <a:pt x="9011" y="60241"/>
                  <a:pt x="8801" y="60142"/>
                  <a:pt x="8599" y="60028"/>
                </a:cubicBezTo>
                <a:cubicBezTo>
                  <a:pt x="8565" y="59894"/>
                  <a:pt x="8528" y="59760"/>
                  <a:pt x="8497" y="59625"/>
                </a:cubicBezTo>
                <a:cubicBezTo>
                  <a:pt x="7379" y="54771"/>
                  <a:pt x="8673" y="50013"/>
                  <a:pt x="9955" y="46876"/>
                </a:cubicBezTo>
                <a:lnTo>
                  <a:pt x="9978" y="46819"/>
                </a:lnTo>
                <a:cubicBezTo>
                  <a:pt x="10694" y="45070"/>
                  <a:pt x="11862" y="42218"/>
                  <a:pt x="13493" y="40334"/>
                </a:cubicBezTo>
                <a:close/>
                <a:moveTo>
                  <a:pt x="14001" y="40668"/>
                </a:moveTo>
                <a:cubicBezTo>
                  <a:pt x="14095" y="40739"/>
                  <a:pt x="14187" y="40814"/>
                  <a:pt x="14277" y="40894"/>
                </a:cubicBezTo>
                <a:cubicBezTo>
                  <a:pt x="13232" y="42348"/>
                  <a:pt x="12395" y="43977"/>
                  <a:pt x="11813" y="45113"/>
                </a:cubicBezTo>
                <a:lnTo>
                  <a:pt x="11811" y="45113"/>
                </a:lnTo>
                <a:lnTo>
                  <a:pt x="11785" y="45165"/>
                </a:lnTo>
                <a:cubicBezTo>
                  <a:pt x="10295" y="48066"/>
                  <a:pt x="8661" y="52523"/>
                  <a:pt x="9332" y="57280"/>
                </a:cubicBezTo>
                <a:cubicBezTo>
                  <a:pt x="9488" y="58379"/>
                  <a:pt x="9741" y="59470"/>
                  <a:pt x="10065" y="60550"/>
                </a:cubicBezTo>
                <a:cubicBezTo>
                  <a:pt x="9881" y="60520"/>
                  <a:pt x="9699" y="60477"/>
                  <a:pt x="9520" y="60423"/>
                </a:cubicBezTo>
                <a:cubicBezTo>
                  <a:pt x="9329" y="59764"/>
                  <a:pt x="9164" y="59102"/>
                  <a:pt x="9040" y="58434"/>
                </a:cubicBezTo>
                <a:cubicBezTo>
                  <a:pt x="8150" y="53664"/>
                  <a:pt x="9605" y="49081"/>
                  <a:pt x="10983" y="46079"/>
                </a:cubicBezTo>
                <a:lnTo>
                  <a:pt x="11007" y="46023"/>
                </a:lnTo>
                <a:cubicBezTo>
                  <a:pt x="11666" y="44590"/>
                  <a:pt x="12678" y="42382"/>
                  <a:pt x="14001" y="40668"/>
                </a:cubicBezTo>
                <a:close/>
                <a:moveTo>
                  <a:pt x="14465" y="41067"/>
                </a:moveTo>
                <a:cubicBezTo>
                  <a:pt x="14877" y="41470"/>
                  <a:pt x="15224" y="41934"/>
                  <a:pt x="15493" y="42445"/>
                </a:cubicBezTo>
                <a:cubicBezTo>
                  <a:pt x="16250" y="43881"/>
                  <a:pt x="16440" y="45568"/>
                  <a:pt x="16525" y="47027"/>
                </a:cubicBezTo>
                <a:cubicBezTo>
                  <a:pt x="16743" y="50800"/>
                  <a:pt x="16361" y="54552"/>
                  <a:pt x="15420" y="58118"/>
                </a:cubicBezTo>
                <a:cubicBezTo>
                  <a:pt x="14678" y="58911"/>
                  <a:pt x="13759" y="59721"/>
                  <a:pt x="12655" y="60195"/>
                </a:cubicBezTo>
                <a:cubicBezTo>
                  <a:pt x="12020" y="60468"/>
                  <a:pt x="11378" y="60605"/>
                  <a:pt x="10750" y="60605"/>
                </a:cubicBezTo>
                <a:cubicBezTo>
                  <a:pt x="10613" y="60605"/>
                  <a:pt x="10476" y="60598"/>
                  <a:pt x="10341" y="60585"/>
                </a:cubicBezTo>
                <a:cubicBezTo>
                  <a:pt x="10005" y="59480"/>
                  <a:pt x="9742" y="58366"/>
                  <a:pt x="9583" y="57245"/>
                </a:cubicBezTo>
                <a:cubicBezTo>
                  <a:pt x="8921" y="52554"/>
                  <a:pt x="10538" y="48149"/>
                  <a:pt x="12010" y="45281"/>
                </a:cubicBezTo>
                <a:lnTo>
                  <a:pt x="12038" y="45228"/>
                </a:lnTo>
                <a:cubicBezTo>
                  <a:pt x="12612" y="44110"/>
                  <a:pt x="13439" y="42499"/>
                  <a:pt x="14465" y="41067"/>
                </a:cubicBezTo>
                <a:close/>
                <a:moveTo>
                  <a:pt x="3913" y="55745"/>
                </a:moveTo>
                <a:lnTo>
                  <a:pt x="3913" y="55745"/>
                </a:lnTo>
                <a:cubicBezTo>
                  <a:pt x="3838" y="57337"/>
                  <a:pt x="3890" y="59036"/>
                  <a:pt x="4155" y="60767"/>
                </a:cubicBezTo>
                <a:cubicBezTo>
                  <a:pt x="3842" y="60047"/>
                  <a:pt x="3666" y="59274"/>
                  <a:pt x="3639" y="58488"/>
                </a:cubicBezTo>
                <a:cubicBezTo>
                  <a:pt x="3608" y="57562"/>
                  <a:pt x="3723" y="56648"/>
                  <a:pt x="3913" y="55745"/>
                </a:cubicBezTo>
                <a:close/>
                <a:moveTo>
                  <a:pt x="6704" y="58613"/>
                </a:moveTo>
                <a:lnTo>
                  <a:pt x="6704" y="58613"/>
                </a:lnTo>
                <a:cubicBezTo>
                  <a:pt x="6903" y="58900"/>
                  <a:pt x="7129" y="59169"/>
                  <a:pt x="7377" y="59414"/>
                </a:cubicBezTo>
                <a:cubicBezTo>
                  <a:pt x="7465" y="59903"/>
                  <a:pt x="7575" y="60392"/>
                  <a:pt x="7707" y="60883"/>
                </a:cubicBezTo>
                <a:cubicBezTo>
                  <a:pt x="7729" y="60958"/>
                  <a:pt x="7753" y="61034"/>
                  <a:pt x="7775" y="61110"/>
                </a:cubicBezTo>
                <a:cubicBezTo>
                  <a:pt x="7741" y="61088"/>
                  <a:pt x="7707" y="61070"/>
                  <a:pt x="7675" y="61048"/>
                </a:cubicBezTo>
                <a:cubicBezTo>
                  <a:pt x="7442" y="60892"/>
                  <a:pt x="7221" y="60718"/>
                  <a:pt x="7016" y="60528"/>
                </a:cubicBezTo>
                <a:cubicBezTo>
                  <a:pt x="6879" y="59895"/>
                  <a:pt x="6774" y="59257"/>
                  <a:pt x="6704" y="58613"/>
                </a:cubicBezTo>
                <a:close/>
                <a:moveTo>
                  <a:pt x="69287" y="56763"/>
                </a:moveTo>
                <a:lnTo>
                  <a:pt x="69287" y="56763"/>
                </a:lnTo>
                <a:cubicBezTo>
                  <a:pt x="69279" y="57098"/>
                  <a:pt x="69267" y="57430"/>
                  <a:pt x="69248" y="57757"/>
                </a:cubicBezTo>
                <a:cubicBezTo>
                  <a:pt x="68975" y="58669"/>
                  <a:pt x="68700" y="59557"/>
                  <a:pt x="68426" y="60423"/>
                </a:cubicBezTo>
                <a:lnTo>
                  <a:pt x="68188" y="61173"/>
                </a:lnTo>
                <a:cubicBezTo>
                  <a:pt x="68267" y="60613"/>
                  <a:pt x="68345" y="60005"/>
                  <a:pt x="68412" y="59365"/>
                </a:cubicBezTo>
                <a:cubicBezTo>
                  <a:pt x="68705" y="58516"/>
                  <a:pt x="68997" y="57649"/>
                  <a:pt x="69287" y="56763"/>
                </a:cubicBezTo>
                <a:close/>
                <a:moveTo>
                  <a:pt x="4982" y="57282"/>
                </a:moveTo>
                <a:cubicBezTo>
                  <a:pt x="5107" y="57976"/>
                  <a:pt x="5350" y="58644"/>
                  <a:pt x="5695" y="59258"/>
                </a:cubicBezTo>
                <a:cubicBezTo>
                  <a:pt x="5785" y="59999"/>
                  <a:pt x="5916" y="60735"/>
                  <a:pt x="6089" y="61460"/>
                </a:cubicBezTo>
                <a:cubicBezTo>
                  <a:pt x="5762" y="61117"/>
                  <a:pt x="5475" y="60738"/>
                  <a:pt x="5237" y="60327"/>
                </a:cubicBezTo>
                <a:cubicBezTo>
                  <a:pt x="5083" y="59320"/>
                  <a:pt x="4998" y="58302"/>
                  <a:pt x="4982" y="57282"/>
                </a:cubicBezTo>
                <a:close/>
                <a:moveTo>
                  <a:pt x="7690" y="59703"/>
                </a:moveTo>
                <a:lnTo>
                  <a:pt x="7690" y="59703"/>
                </a:lnTo>
                <a:cubicBezTo>
                  <a:pt x="7787" y="59784"/>
                  <a:pt x="7886" y="59861"/>
                  <a:pt x="7988" y="59935"/>
                </a:cubicBezTo>
                <a:cubicBezTo>
                  <a:pt x="8116" y="60028"/>
                  <a:pt x="8246" y="60113"/>
                  <a:pt x="8378" y="60192"/>
                </a:cubicBezTo>
                <a:cubicBezTo>
                  <a:pt x="8499" y="60662"/>
                  <a:pt x="8636" y="61130"/>
                  <a:pt x="8790" y="61594"/>
                </a:cubicBezTo>
                <a:cubicBezTo>
                  <a:pt x="8551" y="61514"/>
                  <a:pt x="8318" y="61414"/>
                  <a:pt x="8096" y="61296"/>
                </a:cubicBezTo>
                <a:cubicBezTo>
                  <a:pt x="8047" y="61136"/>
                  <a:pt x="7996" y="60977"/>
                  <a:pt x="7953" y="60815"/>
                </a:cubicBezTo>
                <a:cubicBezTo>
                  <a:pt x="7851" y="60445"/>
                  <a:pt x="7764" y="60073"/>
                  <a:pt x="7690" y="59703"/>
                </a:cubicBezTo>
                <a:close/>
                <a:moveTo>
                  <a:pt x="63321" y="50818"/>
                </a:moveTo>
                <a:cubicBezTo>
                  <a:pt x="63705" y="50818"/>
                  <a:pt x="64080" y="50877"/>
                  <a:pt x="64433" y="50997"/>
                </a:cubicBezTo>
                <a:cubicBezTo>
                  <a:pt x="67412" y="52020"/>
                  <a:pt x="67591" y="55976"/>
                  <a:pt x="67218" y="59417"/>
                </a:cubicBezTo>
                <a:cubicBezTo>
                  <a:pt x="66897" y="60173"/>
                  <a:pt x="66576" y="60914"/>
                  <a:pt x="66253" y="61640"/>
                </a:cubicBezTo>
                <a:cubicBezTo>
                  <a:pt x="66909" y="58022"/>
                  <a:pt x="67247" y="53216"/>
                  <a:pt x="63874" y="51922"/>
                </a:cubicBezTo>
                <a:cubicBezTo>
                  <a:pt x="63467" y="51765"/>
                  <a:pt x="63028" y="51689"/>
                  <a:pt x="62577" y="51689"/>
                </a:cubicBezTo>
                <a:cubicBezTo>
                  <a:pt x="61583" y="51689"/>
                  <a:pt x="60529" y="52059"/>
                  <a:pt x="59623" y="52759"/>
                </a:cubicBezTo>
                <a:cubicBezTo>
                  <a:pt x="59597" y="52779"/>
                  <a:pt x="59574" y="52803"/>
                  <a:pt x="59548" y="52823"/>
                </a:cubicBezTo>
                <a:cubicBezTo>
                  <a:pt x="59569" y="52778"/>
                  <a:pt x="59591" y="52735"/>
                  <a:pt x="59613" y="52690"/>
                </a:cubicBezTo>
                <a:cubicBezTo>
                  <a:pt x="59838" y="52432"/>
                  <a:pt x="60082" y="52192"/>
                  <a:pt x="60344" y="51971"/>
                </a:cubicBezTo>
                <a:cubicBezTo>
                  <a:pt x="61247" y="51220"/>
                  <a:pt x="62316" y="50818"/>
                  <a:pt x="63321" y="50818"/>
                </a:cubicBezTo>
                <a:close/>
                <a:moveTo>
                  <a:pt x="15288" y="58618"/>
                </a:moveTo>
                <a:lnTo>
                  <a:pt x="15288" y="58618"/>
                </a:lnTo>
                <a:cubicBezTo>
                  <a:pt x="15263" y="58707"/>
                  <a:pt x="15237" y="58794"/>
                  <a:pt x="15212" y="58882"/>
                </a:cubicBezTo>
                <a:cubicBezTo>
                  <a:pt x="14464" y="59783"/>
                  <a:pt x="13510" y="60742"/>
                  <a:pt x="12322" y="61316"/>
                </a:cubicBezTo>
                <a:cubicBezTo>
                  <a:pt x="11825" y="61560"/>
                  <a:pt x="11290" y="61721"/>
                  <a:pt x="10741" y="61790"/>
                </a:cubicBezTo>
                <a:cubicBezTo>
                  <a:pt x="10629" y="61477"/>
                  <a:pt x="10523" y="61162"/>
                  <a:pt x="10424" y="60847"/>
                </a:cubicBezTo>
                <a:lnTo>
                  <a:pt x="10424" y="60847"/>
                </a:lnTo>
                <a:cubicBezTo>
                  <a:pt x="10532" y="60855"/>
                  <a:pt x="10641" y="60859"/>
                  <a:pt x="10750" y="60859"/>
                </a:cubicBezTo>
                <a:cubicBezTo>
                  <a:pt x="11410" y="60859"/>
                  <a:pt x="12087" y="60715"/>
                  <a:pt x="12757" y="60426"/>
                </a:cubicBezTo>
                <a:cubicBezTo>
                  <a:pt x="13746" y="60002"/>
                  <a:pt x="14586" y="59320"/>
                  <a:pt x="15288" y="58618"/>
                </a:cubicBezTo>
                <a:close/>
                <a:moveTo>
                  <a:pt x="8684" y="60360"/>
                </a:moveTo>
                <a:cubicBezTo>
                  <a:pt x="8888" y="60465"/>
                  <a:pt x="9099" y="60554"/>
                  <a:pt x="9316" y="60627"/>
                </a:cubicBezTo>
                <a:cubicBezTo>
                  <a:pt x="9432" y="61019"/>
                  <a:pt x="9556" y="61409"/>
                  <a:pt x="9691" y="61799"/>
                </a:cubicBezTo>
                <a:lnTo>
                  <a:pt x="9690" y="61799"/>
                </a:lnTo>
                <a:cubicBezTo>
                  <a:pt x="9488" y="61775"/>
                  <a:pt x="9286" y="61736"/>
                  <a:pt x="9088" y="61685"/>
                </a:cubicBezTo>
                <a:cubicBezTo>
                  <a:pt x="8940" y="61245"/>
                  <a:pt x="8803" y="60804"/>
                  <a:pt x="8684" y="60360"/>
                </a:cubicBezTo>
                <a:close/>
                <a:moveTo>
                  <a:pt x="9607" y="60713"/>
                </a:moveTo>
                <a:lnTo>
                  <a:pt x="9607" y="60713"/>
                </a:lnTo>
                <a:cubicBezTo>
                  <a:pt x="9784" y="60759"/>
                  <a:pt x="9966" y="60795"/>
                  <a:pt x="10148" y="60820"/>
                </a:cubicBezTo>
                <a:cubicBezTo>
                  <a:pt x="10251" y="61153"/>
                  <a:pt x="10363" y="61485"/>
                  <a:pt x="10478" y="61816"/>
                </a:cubicBezTo>
                <a:cubicBezTo>
                  <a:pt x="10373" y="61823"/>
                  <a:pt x="10266" y="61827"/>
                  <a:pt x="10160" y="61827"/>
                </a:cubicBezTo>
                <a:cubicBezTo>
                  <a:pt x="10096" y="61827"/>
                  <a:pt x="10032" y="61825"/>
                  <a:pt x="9968" y="61822"/>
                </a:cubicBezTo>
                <a:cubicBezTo>
                  <a:pt x="9838" y="61454"/>
                  <a:pt x="9719" y="61083"/>
                  <a:pt x="9607" y="60713"/>
                </a:cubicBezTo>
                <a:close/>
                <a:moveTo>
                  <a:pt x="6019" y="59769"/>
                </a:moveTo>
                <a:lnTo>
                  <a:pt x="6019" y="59769"/>
                </a:lnTo>
                <a:cubicBezTo>
                  <a:pt x="6245" y="60090"/>
                  <a:pt x="6501" y="60388"/>
                  <a:pt x="6785" y="60658"/>
                </a:cubicBezTo>
                <a:cubicBezTo>
                  <a:pt x="6889" y="61133"/>
                  <a:pt x="7018" y="61608"/>
                  <a:pt x="7166" y="62083"/>
                </a:cubicBezTo>
                <a:cubicBezTo>
                  <a:pt x="7200" y="62190"/>
                  <a:pt x="7238" y="62295"/>
                  <a:pt x="7274" y="62400"/>
                </a:cubicBezTo>
                <a:cubicBezTo>
                  <a:pt x="7252" y="62387"/>
                  <a:pt x="7230" y="62376"/>
                  <a:pt x="7210" y="62364"/>
                </a:cubicBezTo>
                <a:cubicBezTo>
                  <a:pt x="6934" y="62196"/>
                  <a:pt x="6672" y="62003"/>
                  <a:pt x="6430" y="61789"/>
                </a:cubicBezTo>
                <a:cubicBezTo>
                  <a:pt x="6257" y="61124"/>
                  <a:pt x="6120" y="60449"/>
                  <a:pt x="6019" y="59769"/>
                </a:cubicBezTo>
                <a:close/>
                <a:moveTo>
                  <a:pt x="68234" y="58497"/>
                </a:moveTo>
                <a:lnTo>
                  <a:pt x="68234" y="58497"/>
                </a:lnTo>
                <a:cubicBezTo>
                  <a:pt x="68214" y="58772"/>
                  <a:pt x="68190" y="59044"/>
                  <a:pt x="68162" y="59312"/>
                </a:cubicBezTo>
                <a:lnTo>
                  <a:pt x="68160" y="59311"/>
                </a:lnTo>
                <a:cubicBezTo>
                  <a:pt x="67890" y="60088"/>
                  <a:pt x="67622" y="60849"/>
                  <a:pt x="67353" y="61593"/>
                </a:cubicBezTo>
                <a:lnTo>
                  <a:pt x="66997" y="62585"/>
                </a:lnTo>
                <a:cubicBezTo>
                  <a:pt x="67083" y="62105"/>
                  <a:pt x="67176" y="61576"/>
                  <a:pt x="67262" y="61014"/>
                </a:cubicBezTo>
                <a:cubicBezTo>
                  <a:pt x="67588" y="60195"/>
                  <a:pt x="67912" y="59355"/>
                  <a:pt x="68234" y="58497"/>
                </a:cubicBezTo>
                <a:close/>
                <a:moveTo>
                  <a:pt x="4138" y="57405"/>
                </a:moveTo>
                <a:lnTo>
                  <a:pt x="4138" y="57405"/>
                </a:lnTo>
                <a:cubicBezTo>
                  <a:pt x="4168" y="58469"/>
                  <a:pt x="4474" y="59509"/>
                  <a:pt x="4993" y="60412"/>
                </a:cubicBezTo>
                <a:cubicBezTo>
                  <a:pt x="5115" y="61199"/>
                  <a:pt x="5285" y="61980"/>
                  <a:pt x="5502" y="62747"/>
                </a:cubicBezTo>
                <a:cubicBezTo>
                  <a:pt x="5132" y="62381"/>
                  <a:pt x="4810" y="61971"/>
                  <a:pt x="4543" y="61525"/>
                </a:cubicBezTo>
                <a:cubicBezTo>
                  <a:pt x="4275" y="60125"/>
                  <a:pt x="4155" y="58739"/>
                  <a:pt x="4138" y="57405"/>
                </a:cubicBezTo>
                <a:close/>
                <a:moveTo>
                  <a:pt x="15033" y="59477"/>
                </a:moveTo>
                <a:lnTo>
                  <a:pt x="15033" y="59477"/>
                </a:lnTo>
                <a:cubicBezTo>
                  <a:pt x="15016" y="59530"/>
                  <a:pt x="15002" y="59584"/>
                  <a:pt x="14985" y="59636"/>
                </a:cubicBezTo>
                <a:cubicBezTo>
                  <a:pt x="14238" y="60642"/>
                  <a:pt x="13259" y="61758"/>
                  <a:pt x="11989" y="62440"/>
                </a:cubicBezTo>
                <a:cubicBezTo>
                  <a:pt x="11710" y="62589"/>
                  <a:pt x="11419" y="62714"/>
                  <a:pt x="11119" y="62815"/>
                </a:cubicBezTo>
                <a:cubicBezTo>
                  <a:pt x="11018" y="62555"/>
                  <a:pt x="10921" y="62295"/>
                  <a:pt x="10827" y="62034"/>
                </a:cubicBezTo>
                <a:cubicBezTo>
                  <a:pt x="11386" y="61957"/>
                  <a:pt x="11927" y="61792"/>
                  <a:pt x="12433" y="61545"/>
                </a:cubicBezTo>
                <a:cubicBezTo>
                  <a:pt x="13472" y="61043"/>
                  <a:pt x="14329" y="60263"/>
                  <a:pt x="15033" y="59477"/>
                </a:cubicBezTo>
                <a:close/>
                <a:moveTo>
                  <a:pt x="7113" y="60946"/>
                </a:moveTo>
                <a:cubicBezTo>
                  <a:pt x="7247" y="61056"/>
                  <a:pt x="7388" y="61162"/>
                  <a:pt x="7533" y="61258"/>
                </a:cubicBezTo>
                <a:cubicBezTo>
                  <a:pt x="7647" y="61333"/>
                  <a:pt x="7763" y="61403"/>
                  <a:pt x="7880" y="61468"/>
                </a:cubicBezTo>
                <a:cubicBezTo>
                  <a:pt x="8025" y="61940"/>
                  <a:pt x="8184" y="62407"/>
                  <a:pt x="8360" y="62872"/>
                </a:cubicBezTo>
                <a:cubicBezTo>
                  <a:pt x="8098" y="62795"/>
                  <a:pt x="7845" y="62696"/>
                  <a:pt x="7599" y="62574"/>
                </a:cubicBezTo>
                <a:cubicBezTo>
                  <a:pt x="7534" y="62386"/>
                  <a:pt x="7467" y="62197"/>
                  <a:pt x="7406" y="62008"/>
                </a:cubicBezTo>
                <a:cubicBezTo>
                  <a:pt x="7297" y="61654"/>
                  <a:pt x="7200" y="61301"/>
                  <a:pt x="7113" y="60946"/>
                </a:cubicBezTo>
                <a:close/>
                <a:moveTo>
                  <a:pt x="10568" y="62065"/>
                </a:moveTo>
                <a:cubicBezTo>
                  <a:pt x="10667" y="62339"/>
                  <a:pt x="10767" y="62614"/>
                  <a:pt x="10873" y="62889"/>
                </a:cubicBezTo>
                <a:cubicBezTo>
                  <a:pt x="10722" y="62930"/>
                  <a:pt x="10568" y="62964"/>
                  <a:pt x="10412" y="62992"/>
                </a:cubicBezTo>
                <a:cubicBezTo>
                  <a:pt x="10292" y="62688"/>
                  <a:pt x="10173" y="62386"/>
                  <a:pt x="10062" y="62080"/>
                </a:cubicBezTo>
                <a:lnTo>
                  <a:pt x="10062" y="62080"/>
                </a:lnTo>
                <a:cubicBezTo>
                  <a:pt x="10095" y="62081"/>
                  <a:pt x="10128" y="62081"/>
                  <a:pt x="10161" y="62081"/>
                </a:cubicBezTo>
                <a:cubicBezTo>
                  <a:pt x="10296" y="62081"/>
                  <a:pt x="10433" y="62076"/>
                  <a:pt x="10568" y="62065"/>
                </a:cubicBezTo>
                <a:close/>
                <a:moveTo>
                  <a:pt x="8193" y="61628"/>
                </a:moveTo>
                <a:lnTo>
                  <a:pt x="8193" y="61628"/>
                </a:lnTo>
                <a:cubicBezTo>
                  <a:pt x="8420" y="61736"/>
                  <a:pt x="8653" y="61824"/>
                  <a:pt x="8892" y="61895"/>
                </a:cubicBezTo>
                <a:cubicBezTo>
                  <a:pt x="9025" y="62281"/>
                  <a:pt x="9164" y="62666"/>
                  <a:pt x="9316" y="63048"/>
                </a:cubicBezTo>
                <a:cubicBezTo>
                  <a:pt x="9096" y="63031"/>
                  <a:pt x="8877" y="62998"/>
                  <a:pt x="8662" y="62950"/>
                </a:cubicBezTo>
                <a:cubicBezTo>
                  <a:pt x="8493" y="62512"/>
                  <a:pt x="8334" y="62072"/>
                  <a:pt x="8193" y="61628"/>
                </a:cubicBezTo>
                <a:close/>
                <a:moveTo>
                  <a:pt x="9187" y="61971"/>
                </a:moveTo>
                <a:lnTo>
                  <a:pt x="9187" y="61971"/>
                </a:lnTo>
                <a:cubicBezTo>
                  <a:pt x="9384" y="62015"/>
                  <a:pt x="9583" y="62046"/>
                  <a:pt x="9786" y="62065"/>
                </a:cubicBezTo>
                <a:cubicBezTo>
                  <a:pt x="9901" y="62387"/>
                  <a:pt x="10026" y="62708"/>
                  <a:pt x="10153" y="63029"/>
                </a:cubicBezTo>
                <a:cubicBezTo>
                  <a:pt x="9981" y="63049"/>
                  <a:pt x="9807" y="63059"/>
                  <a:pt x="9634" y="63059"/>
                </a:cubicBezTo>
                <a:cubicBezTo>
                  <a:pt x="9621" y="63059"/>
                  <a:pt x="9607" y="63058"/>
                  <a:pt x="9594" y="63058"/>
                </a:cubicBezTo>
                <a:cubicBezTo>
                  <a:pt x="9449" y="62697"/>
                  <a:pt x="9315" y="62335"/>
                  <a:pt x="9187" y="61971"/>
                </a:cubicBezTo>
                <a:close/>
                <a:moveTo>
                  <a:pt x="14748" y="60352"/>
                </a:moveTo>
                <a:lnTo>
                  <a:pt x="14748" y="60352"/>
                </a:lnTo>
                <a:cubicBezTo>
                  <a:pt x="14746" y="60360"/>
                  <a:pt x="14743" y="60368"/>
                  <a:pt x="14740" y="60375"/>
                </a:cubicBezTo>
                <a:cubicBezTo>
                  <a:pt x="14002" y="61483"/>
                  <a:pt x="13006" y="62767"/>
                  <a:pt x="11654" y="63561"/>
                </a:cubicBezTo>
                <a:cubicBezTo>
                  <a:pt x="11591" y="63600"/>
                  <a:pt x="11524" y="63634"/>
                  <a:pt x="11460" y="63669"/>
                </a:cubicBezTo>
                <a:cubicBezTo>
                  <a:pt x="11376" y="63464"/>
                  <a:pt x="11293" y="63259"/>
                  <a:pt x="11211" y="63052"/>
                </a:cubicBezTo>
                <a:cubicBezTo>
                  <a:pt x="11520" y="62947"/>
                  <a:pt x="11821" y="62818"/>
                  <a:pt x="12109" y="62662"/>
                </a:cubicBezTo>
                <a:cubicBezTo>
                  <a:pt x="13183" y="62086"/>
                  <a:pt x="14050" y="61215"/>
                  <a:pt x="14748" y="60352"/>
                </a:cubicBezTo>
                <a:close/>
                <a:moveTo>
                  <a:pt x="5343" y="60963"/>
                </a:moveTo>
                <a:cubicBezTo>
                  <a:pt x="5596" y="61313"/>
                  <a:pt x="5885" y="61637"/>
                  <a:pt x="6206" y="61927"/>
                </a:cubicBezTo>
                <a:cubicBezTo>
                  <a:pt x="6326" y="62379"/>
                  <a:pt x="6465" y="62832"/>
                  <a:pt x="6624" y="63282"/>
                </a:cubicBezTo>
                <a:cubicBezTo>
                  <a:pt x="6673" y="63421"/>
                  <a:pt x="6729" y="63558"/>
                  <a:pt x="6781" y="63697"/>
                </a:cubicBezTo>
                <a:cubicBezTo>
                  <a:pt x="6769" y="63691"/>
                  <a:pt x="6758" y="63686"/>
                  <a:pt x="6746" y="63679"/>
                </a:cubicBezTo>
                <a:cubicBezTo>
                  <a:pt x="6433" y="63506"/>
                  <a:pt x="6137" y="63302"/>
                  <a:pt x="5862" y="63071"/>
                </a:cubicBezTo>
                <a:cubicBezTo>
                  <a:pt x="5649" y="62378"/>
                  <a:pt x="5476" y="61674"/>
                  <a:pt x="5343" y="60963"/>
                </a:cubicBezTo>
                <a:close/>
                <a:moveTo>
                  <a:pt x="10967" y="63125"/>
                </a:moveTo>
                <a:cubicBezTo>
                  <a:pt x="11054" y="63345"/>
                  <a:pt x="11142" y="63566"/>
                  <a:pt x="11233" y="63785"/>
                </a:cubicBezTo>
                <a:cubicBezTo>
                  <a:pt x="11095" y="63851"/>
                  <a:pt x="10958" y="63912"/>
                  <a:pt x="10819" y="63966"/>
                </a:cubicBezTo>
                <a:cubicBezTo>
                  <a:pt x="10714" y="63722"/>
                  <a:pt x="10609" y="63476"/>
                  <a:pt x="10509" y="63231"/>
                </a:cubicBezTo>
                <a:lnTo>
                  <a:pt x="10508" y="63231"/>
                </a:lnTo>
                <a:cubicBezTo>
                  <a:pt x="10662" y="63203"/>
                  <a:pt x="10815" y="63168"/>
                  <a:pt x="10967" y="63125"/>
                </a:cubicBezTo>
                <a:close/>
                <a:moveTo>
                  <a:pt x="4441" y="51408"/>
                </a:moveTo>
                <a:lnTo>
                  <a:pt x="4441" y="51408"/>
                </a:lnTo>
                <a:cubicBezTo>
                  <a:pt x="4273" y="52280"/>
                  <a:pt x="4126" y="53233"/>
                  <a:pt x="4026" y="54245"/>
                </a:cubicBezTo>
                <a:cubicBezTo>
                  <a:pt x="3637" y="55626"/>
                  <a:pt x="3336" y="57043"/>
                  <a:pt x="3384" y="58496"/>
                </a:cubicBezTo>
                <a:cubicBezTo>
                  <a:pt x="3421" y="59602"/>
                  <a:pt x="3751" y="60679"/>
                  <a:pt x="4300" y="61611"/>
                </a:cubicBezTo>
                <a:cubicBezTo>
                  <a:pt x="4459" y="62437"/>
                  <a:pt x="4669" y="63251"/>
                  <a:pt x="4928" y="64050"/>
                </a:cubicBezTo>
                <a:cubicBezTo>
                  <a:pt x="3768" y="62970"/>
                  <a:pt x="3004" y="61423"/>
                  <a:pt x="2887" y="59783"/>
                </a:cubicBezTo>
                <a:cubicBezTo>
                  <a:pt x="2745" y="57785"/>
                  <a:pt x="3268" y="55814"/>
                  <a:pt x="3774" y="53910"/>
                </a:cubicBezTo>
                <a:lnTo>
                  <a:pt x="4441" y="51408"/>
                </a:lnTo>
                <a:close/>
                <a:moveTo>
                  <a:pt x="67105" y="60324"/>
                </a:moveTo>
                <a:lnTo>
                  <a:pt x="67105" y="60324"/>
                </a:lnTo>
                <a:cubicBezTo>
                  <a:pt x="67077" y="60536"/>
                  <a:pt x="67046" y="60742"/>
                  <a:pt x="67015" y="60946"/>
                </a:cubicBezTo>
                <a:cubicBezTo>
                  <a:pt x="66770" y="61563"/>
                  <a:pt x="66526" y="62168"/>
                  <a:pt x="66283" y="62764"/>
                </a:cubicBezTo>
                <a:lnTo>
                  <a:pt x="66283" y="62762"/>
                </a:lnTo>
                <a:lnTo>
                  <a:pt x="65752" y="64060"/>
                </a:lnTo>
                <a:lnTo>
                  <a:pt x="65753" y="64052"/>
                </a:lnTo>
                <a:cubicBezTo>
                  <a:pt x="65841" y="63657"/>
                  <a:pt x="65940" y="63213"/>
                  <a:pt x="66039" y="62734"/>
                </a:cubicBezTo>
                <a:cubicBezTo>
                  <a:pt x="66394" y="61951"/>
                  <a:pt x="66749" y="61147"/>
                  <a:pt x="67105" y="60324"/>
                </a:cubicBezTo>
                <a:close/>
                <a:moveTo>
                  <a:pt x="6548" y="62214"/>
                </a:moveTo>
                <a:lnTo>
                  <a:pt x="6548" y="62214"/>
                </a:lnTo>
                <a:cubicBezTo>
                  <a:pt x="6718" y="62347"/>
                  <a:pt x="6896" y="62469"/>
                  <a:pt x="7079" y="62582"/>
                </a:cubicBezTo>
                <a:cubicBezTo>
                  <a:pt x="7183" y="62645"/>
                  <a:pt x="7288" y="62702"/>
                  <a:pt x="7394" y="62756"/>
                </a:cubicBezTo>
                <a:cubicBezTo>
                  <a:pt x="7559" y="63227"/>
                  <a:pt x="7740" y="63691"/>
                  <a:pt x="7936" y="64152"/>
                </a:cubicBezTo>
                <a:cubicBezTo>
                  <a:pt x="7655" y="64080"/>
                  <a:pt x="7380" y="63983"/>
                  <a:pt x="7116" y="63864"/>
                </a:cubicBezTo>
                <a:cubicBezTo>
                  <a:pt x="7030" y="63642"/>
                  <a:pt x="6942" y="63421"/>
                  <a:pt x="6863" y="63197"/>
                </a:cubicBezTo>
                <a:lnTo>
                  <a:pt x="6863" y="63199"/>
                </a:lnTo>
                <a:cubicBezTo>
                  <a:pt x="6748" y="62872"/>
                  <a:pt x="6643" y="62543"/>
                  <a:pt x="6548" y="62214"/>
                </a:cubicBezTo>
                <a:close/>
                <a:moveTo>
                  <a:pt x="10251" y="63273"/>
                </a:moveTo>
                <a:cubicBezTo>
                  <a:pt x="10358" y="63532"/>
                  <a:pt x="10467" y="63791"/>
                  <a:pt x="10580" y="64050"/>
                </a:cubicBezTo>
                <a:cubicBezTo>
                  <a:pt x="10415" y="64104"/>
                  <a:pt x="10247" y="64151"/>
                  <a:pt x="10079" y="64188"/>
                </a:cubicBezTo>
                <a:cubicBezTo>
                  <a:pt x="9948" y="63898"/>
                  <a:pt x="9819" y="63608"/>
                  <a:pt x="9698" y="63314"/>
                </a:cubicBezTo>
                <a:lnTo>
                  <a:pt x="9698" y="63313"/>
                </a:lnTo>
                <a:cubicBezTo>
                  <a:pt x="9883" y="63310"/>
                  <a:pt x="10068" y="63296"/>
                  <a:pt x="10251" y="63273"/>
                </a:cubicBezTo>
                <a:close/>
                <a:moveTo>
                  <a:pt x="8772" y="63233"/>
                </a:moveTo>
                <a:lnTo>
                  <a:pt x="8772" y="63233"/>
                </a:lnTo>
                <a:cubicBezTo>
                  <a:pt x="8986" y="63273"/>
                  <a:pt x="9204" y="63299"/>
                  <a:pt x="9421" y="63308"/>
                </a:cubicBezTo>
                <a:cubicBezTo>
                  <a:pt x="9548" y="63619"/>
                  <a:pt x="9683" y="63929"/>
                  <a:pt x="9820" y="64237"/>
                </a:cubicBezTo>
                <a:lnTo>
                  <a:pt x="9820" y="64237"/>
                </a:lnTo>
                <a:cubicBezTo>
                  <a:pt x="9622" y="64270"/>
                  <a:pt x="9421" y="64290"/>
                  <a:pt x="9221" y="64296"/>
                </a:cubicBezTo>
                <a:cubicBezTo>
                  <a:pt x="9062" y="63944"/>
                  <a:pt x="8915" y="63589"/>
                  <a:pt x="8772" y="63233"/>
                </a:cubicBezTo>
                <a:close/>
                <a:moveTo>
                  <a:pt x="7713" y="62907"/>
                </a:moveTo>
                <a:lnTo>
                  <a:pt x="7713" y="62907"/>
                </a:lnTo>
                <a:cubicBezTo>
                  <a:pt x="7959" y="63015"/>
                  <a:pt x="8213" y="63102"/>
                  <a:pt x="8474" y="63168"/>
                </a:cubicBezTo>
                <a:cubicBezTo>
                  <a:pt x="8622" y="63547"/>
                  <a:pt x="8776" y="63924"/>
                  <a:pt x="8942" y="64297"/>
                </a:cubicBezTo>
                <a:cubicBezTo>
                  <a:pt x="8707" y="64290"/>
                  <a:pt x="8472" y="64263"/>
                  <a:pt x="8241" y="64220"/>
                </a:cubicBezTo>
                <a:cubicBezTo>
                  <a:pt x="8053" y="63785"/>
                  <a:pt x="7874" y="63348"/>
                  <a:pt x="7713" y="62907"/>
                </a:cubicBezTo>
                <a:close/>
                <a:moveTo>
                  <a:pt x="14194" y="61573"/>
                </a:moveTo>
                <a:lnTo>
                  <a:pt x="14194" y="61573"/>
                </a:lnTo>
                <a:cubicBezTo>
                  <a:pt x="13580" y="62538"/>
                  <a:pt x="12788" y="63591"/>
                  <a:pt x="11757" y="64376"/>
                </a:cubicBezTo>
                <a:cubicBezTo>
                  <a:pt x="11691" y="64219"/>
                  <a:pt x="11622" y="64063"/>
                  <a:pt x="11557" y="63907"/>
                </a:cubicBezTo>
                <a:cubicBezTo>
                  <a:pt x="11632" y="63867"/>
                  <a:pt x="11710" y="63827"/>
                  <a:pt x="11784" y="63782"/>
                </a:cubicBezTo>
                <a:cubicBezTo>
                  <a:pt x="12757" y="63210"/>
                  <a:pt x="13547" y="62396"/>
                  <a:pt x="14194" y="61573"/>
                </a:cubicBezTo>
                <a:close/>
                <a:moveTo>
                  <a:pt x="11328" y="64023"/>
                </a:moveTo>
                <a:cubicBezTo>
                  <a:pt x="11399" y="64191"/>
                  <a:pt x="11473" y="64357"/>
                  <a:pt x="11546" y="64526"/>
                </a:cubicBezTo>
                <a:cubicBezTo>
                  <a:pt x="11472" y="64578"/>
                  <a:pt x="11401" y="64637"/>
                  <a:pt x="11324" y="64686"/>
                </a:cubicBezTo>
                <a:cubicBezTo>
                  <a:pt x="11276" y="64715"/>
                  <a:pt x="11228" y="64743"/>
                  <a:pt x="11180" y="64771"/>
                </a:cubicBezTo>
                <a:cubicBezTo>
                  <a:pt x="11094" y="64580"/>
                  <a:pt x="11005" y="64392"/>
                  <a:pt x="10920" y="64201"/>
                </a:cubicBezTo>
                <a:lnTo>
                  <a:pt x="10920" y="64201"/>
                </a:lnTo>
                <a:cubicBezTo>
                  <a:pt x="11057" y="64147"/>
                  <a:pt x="11194" y="64087"/>
                  <a:pt x="11328" y="64023"/>
                </a:cubicBezTo>
                <a:close/>
                <a:moveTo>
                  <a:pt x="13649" y="62799"/>
                </a:moveTo>
                <a:cubicBezTo>
                  <a:pt x="13205" y="63527"/>
                  <a:pt x="12666" y="64288"/>
                  <a:pt x="12006" y="64950"/>
                </a:cubicBezTo>
                <a:cubicBezTo>
                  <a:pt x="11956" y="64839"/>
                  <a:pt x="11910" y="64725"/>
                  <a:pt x="11861" y="64614"/>
                </a:cubicBezTo>
                <a:cubicBezTo>
                  <a:pt x="12558" y="64091"/>
                  <a:pt x="13149" y="63456"/>
                  <a:pt x="13649" y="62799"/>
                </a:cubicBezTo>
                <a:close/>
                <a:moveTo>
                  <a:pt x="4680" y="62180"/>
                </a:moveTo>
                <a:cubicBezTo>
                  <a:pt x="4961" y="62562"/>
                  <a:pt x="5283" y="62910"/>
                  <a:pt x="5641" y="63220"/>
                </a:cubicBezTo>
                <a:cubicBezTo>
                  <a:pt x="5772" y="63642"/>
                  <a:pt x="5919" y="64063"/>
                  <a:pt x="6083" y="64482"/>
                </a:cubicBezTo>
                <a:cubicBezTo>
                  <a:pt x="6152" y="64658"/>
                  <a:pt x="6228" y="64831"/>
                  <a:pt x="6302" y="65006"/>
                </a:cubicBezTo>
                <a:lnTo>
                  <a:pt x="6282" y="64998"/>
                </a:lnTo>
                <a:cubicBezTo>
                  <a:pt x="5937" y="64823"/>
                  <a:pt x="5610" y="64614"/>
                  <a:pt x="5306" y="64374"/>
                </a:cubicBezTo>
                <a:cubicBezTo>
                  <a:pt x="5055" y="63655"/>
                  <a:pt x="4847" y="62923"/>
                  <a:pt x="4680" y="62180"/>
                </a:cubicBezTo>
                <a:close/>
                <a:moveTo>
                  <a:pt x="10680" y="64287"/>
                </a:moveTo>
                <a:cubicBezTo>
                  <a:pt x="10771" y="64492"/>
                  <a:pt x="10866" y="64695"/>
                  <a:pt x="10960" y="64899"/>
                </a:cubicBezTo>
                <a:cubicBezTo>
                  <a:pt x="10812" y="64981"/>
                  <a:pt x="10662" y="65053"/>
                  <a:pt x="10511" y="65118"/>
                </a:cubicBezTo>
                <a:cubicBezTo>
                  <a:pt x="10400" y="64889"/>
                  <a:pt x="10289" y="64658"/>
                  <a:pt x="10184" y="64427"/>
                </a:cubicBezTo>
                <a:lnTo>
                  <a:pt x="10184" y="64427"/>
                </a:lnTo>
                <a:cubicBezTo>
                  <a:pt x="10349" y="64388"/>
                  <a:pt x="10516" y="64342"/>
                  <a:pt x="10680" y="64287"/>
                </a:cubicBezTo>
                <a:close/>
                <a:moveTo>
                  <a:pt x="13090" y="64081"/>
                </a:moveTo>
                <a:lnTo>
                  <a:pt x="13090" y="64081"/>
                </a:lnTo>
                <a:cubicBezTo>
                  <a:pt x="12822" y="64535"/>
                  <a:pt x="12526" y="64970"/>
                  <a:pt x="12205" y="65387"/>
                </a:cubicBezTo>
                <a:cubicBezTo>
                  <a:pt x="12174" y="65322"/>
                  <a:pt x="12146" y="65259"/>
                  <a:pt x="12117" y="65194"/>
                </a:cubicBezTo>
                <a:cubicBezTo>
                  <a:pt x="12469" y="64848"/>
                  <a:pt x="12794" y="64476"/>
                  <a:pt x="13090" y="64081"/>
                </a:cubicBezTo>
                <a:close/>
                <a:moveTo>
                  <a:pt x="9929" y="64479"/>
                </a:moveTo>
                <a:cubicBezTo>
                  <a:pt x="10040" y="64726"/>
                  <a:pt x="10157" y="64970"/>
                  <a:pt x="10276" y="65215"/>
                </a:cubicBezTo>
                <a:cubicBezTo>
                  <a:pt x="10100" y="65282"/>
                  <a:pt x="9921" y="65339"/>
                  <a:pt x="9739" y="65387"/>
                </a:cubicBezTo>
                <a:lnTo>
                  <a:pt x="9739" y="65388"/>
                </a:lnTo>
                <a:cubicBezTo>
                  <a:pt x="9600" y="65109"/>
                  <a:pt x="9463" y="64828"/>
                  <a:pt x="9335" y="64547"/>
                </a:cubicBezTo>
                <a:cubicBezTo>
                  <a:pt x="9534" y="64536"/>
                  <a:pt x="9732" y="64515"/>
                  <a:pt x="9929" y="64479"/>
                </a:cubicBezTo>
                <a:close/>
                <a:moveTo>
                  <a:pt x="11649" y="64763"/>
                </a:moveTo>
                <a:cubicBezTo>
                  <a:pt x="11702" y="64887"/>
                  <a:pt x="11756" y="65009"/>
                  <a:pt x="11810" y="65132"/>
                </a:cubicBezTo>
                <a:cubicBezTo>
                  <a:pt x="11703" y="65231"/>
                  <a:pt x="11598" y="65331"/>
                  <a:pt x="11487" y="65425"/>
                </a:cubicBezTo>
                <a:cubicBezTo>
                  <a:pt x="11419" y="65285"/>
                  <a:pt x="11353" y="65144"/>
                  <a:pt x="11287" y="65002"/>
                </a:cubicBezTo>
                <a:cubicBezTo>
                  <a:pt x="11344" y="64968"/>
                  <a:pt x="11402" y="64936"/>
                  <a:pt x="11460" y="64899"/>
                </a:cubicBezTo>
                <a:cubicBezTo>
                  <a:pt x="11526" y="64857"/>
                  <a:pt x="11585" y="64808"/>
                  <a:pt x="11649" y="64763"/>
                </a:cubicBezTo>
                <a:close/>
                <a:moveTo>
                  <a:pt x="5998" y="63501"/>
                </a:moveTo>
                <a:cubicBezTo>
                  <a:pt x="6198" y="63648"/>
                  <a:pt x="6407" y="63782"/>
                  <a:pt x="6624" y="63902"/>
                </a:cubicBezTo>
                <a:cubicBezTo>
                  <a:pt x="6720" y="63956"/>
                  <a:pt x="6817" y="64006"/>
                  <a:pt x="6916" y="64052"/>
                </a:cubicBezTo>
                <a:cubicBezTo>
                  <a:pt x="7099" y="64518"/>
                  <a:pt x="7301" y="64978"/>
                  <a:pt x="7516" y="65434"/>
                </a:cubicBezTo>
                <a:cubicBezTo>
                  <a:pt x="7217" y="65368"/>
                  <a:pt x="6923" y="65277"/>
                  <a:pt x="6641" y="65160"/>
                </a:cubicBezTo>
                <a:cubicBezTo>
                  <a:pt x="6530" y="64904"/>
                  <a:pt x="6422" y="64649"/>
                  <a:pt x="6319" y="64390"/>
                </a:cubicBezTo>
                <a:cubicBezTo>
                  <a:pt x="6203" y="64094"/>
                  <a:pt x="6096" y="63797"/>
                  <a:pt x="5998" y="63501"/>
                </a:cubicBezTo>
                <a:close/>
                <a:moveTo>
                  <a:pt x="8361" y="64499"/>
                </a:moveTo>
                <a:lnTo>
                  <a:pt x="8361" y="64499"/>
                </a:lnTo>
                <a:cubicBezTo>
                  <a:pt x="8591" y="64533"/>
                  <a:pt x="8824" y="64552"/>
                  <a:pt x="9057" y="64553"/>
                </a:cubicBezTo>
                <a:lnTo>
                  <a:pt x="9057" y="64555"/>
                </a:lnTo>
                <a:cubicBezTo>
                  <a:pt x="9195" y="64854"/>
                  <a:pt x="9340" y="65152"/>
                  <a:pt x="9486" y="65448"/>
                </a:cubicBezTo>
                <a:cubicBezTo>
                  <a:pt x="9275" y="65492"/>
                  <a:pt x="9062" y="65521"/>
                  <a:pt x="8847" y="65535"/>
                </a:cubicBezTo>
                <a:cubicBezTo>
                  <a:pt x="8676" y="65192"/>
                  <a:pt x="8516" y="64847"/>
                  <a:pt x="8361" y="64499"/>
                </a:cubicBezTo>
                <a:close/>
                <a:moveTo>
                  <a:pt x="7246" y="64195"/>
                </a:moveTo>
                <a:cubicBezTo>
                  <a:pt x="7510" y="64300"/>
                  <a:pt x="7783" y="64384"/>
                  <a:pt x="8061" y="64442"/>
                </a:cubicBezTo>
                <a:cubicBezTo>
                  <a:pt x="8223" y="64813"/>
                  <a:pt x="8389" y="65180"/>
                  <a:pt x="8568" y="65546"/>
                </a:cubicBezTo>
                <a:lnTo>
                  <a:pt x="8528" y="65546"/>
                </a:lnTo>
                <a:cubicBezTo>
                  <a:pt x="8292" y="65544"/>
                  <a:pt x="8056" y="65525"/>
                  <a:pt x="7824" y="65490"/>
                </a:cubicBezTo>
                <a:cubicBezTo>
                  <a:pt x="7619" y="65063"/>
                  <a:pt x="7425" y="64632"/>
                  <a:pt x="7246" y="64195"/>
                </a:cubicBezTo>
                <a:close/>
                <a:moveTo>
                  <a:pt x="62576" y="51942"/>
                </a:moveTo>
                <a:cubicBezTo>
                  <a:pt x="62997" y="51942"/>
                  <a:pt x="63405" y="52012"/>
                  <a:pt x="63783" y="52158"/>
                </a:cubicBezTo>
                <a:cubicBezTo>
                  <a:pt x="67313" y="53512"/>
                  <a:pt x="66539" y="59064"/>
                  <a:pt x="65798" y="62656"/>
                </a:cubicBezTo>
                <a:cubicBezTo>
                  <a:pt x="65602" y="63086"/>
                  <a:pt x="65406" y="63514"/>
                  <a:pt x="65213" y="63933"/>
                </a:cubicBezTo>
                <a:lnTo>
                  <a:pt x="64436" y="65617"/>
                </a:lnTo>
                <a:cubicBezTo>
                  <a:pt x="64493" y="65413"/>
                  <a:pt x="64548" y="65212"/>
                  <a:pt x="64599" y="65015"/>
                </a:cubicBezTo>
                <a:lnTo>
                  <a:pt x="64616" y="64955"/>
                </a:lnTo>
                <a:cubicBezTo>
                  <a:pt x="65479" y="61662"/>
                  <a:pt x="67272" y="54813"/>
                  <a:pt x="63232" y="53083"/>
                </a:cubicBezTo>
                <a:cubicBezTo>
                  <a:pt x="62799" y="52898"/>
                  <a:pt x="62324" y="52808"/>
                  <a:pt x="61833" y="52808"/>
                </a:cubicBezTo>
                <a:cubicBezTo>
                  <a:pt x="60946" y="52808"/>
                  <a:pt x="60008" y="53103"/>
                  <a:pt x="59173" y="53670"/>
                </a:cubicBezTo>
                <a:cubicBezTo>
                  <a:pt x="59213" y="53574"/>
                  <a:pt x="59255" y="53475"/>
                  <a:pt x="59296" y="53378"/>
                </a:cubicBezTo>
                <a:cubicBezTo>
                  <a:pt x="59449" y="53230"/>
                  <a:pt x="59611" y="53091"/>
                  <a:pt x="59778" y="52962"/>
                </a:cubicBezTo>
                <a:lnTo>
                  <a:pt x="59779" y="52960"/>
                </a:lnTo>
                <a:cubicBezTo>
                  <a:pt x="60641" y="52294"/>
                  <a:pt x="61639" y="51942"/>
                  <a:pt x="62576" y="51942"/>
                </a:cubicBezTo>
                <a:close/>
                <a:moveTo>
                  <a:pt x="12601" y="65279"/>
                </a:moveTo>
                <a:lnTo>
                  <a:pt x="12601" y="65279"/>
                </a:lnTo>
                <a:cubicBezTo>
                  <a:pt x="12521" y="65419"/>
                  <a:pt x="12433" y="65559"/>
                  <a:pt x="12345" y="65700"/>
                </a:cubicBezTo>
                <a:cubicBezTo>
                  <a:pt x="12339" y="65683"/>
                  <a:pt x="12331" y="65666"/>
                  <a:pt x="12324" y="65649"/>
                </a:cubicBezTo>
                <a:cubicBezTo>
                  <a:pt x="12421" y="65527"/>
                  <a:pt x="12510" y="65402"/>
                  <a:pt x="12601" y="65279"/>
                </a:cubicBezTo>
                <a:close/>
                <a:moveTo>
                  <a:pt x="11065" y="65129"/>
                </a:moveTo>
                <a:cubicBezTo>
                  <a:pt x="11136" y="65282"/>
                  <a:pt x="11208" y="65433"/>
                  <a:pt x="11281" y="65584"/>
                </a:cubicBezTo>
                <a:cubicBezTo>
                  <a:pt x="11185" y="65658"/>
                  <a:pt x="11092" y="65737"/>
                  <a:pt x="10991" y="65808"/>
                </a:cubicBezTo>
                <a:cubicBezTo>
                  <a:pt x="10955" y="65831"/>
                  <a:pt x="10921" y="65853"/>
                  <a:pt x="10886" y="65876"/>
                </a:cubicBezTo>
                <a:cubicBezTo>
                  <a:pt x="10796" y="65700"/>
                  <a:pt x="10707" y="65524"/>
                  <a:pt x="10620" y="65348"/>
                </a:cubicBezTo>
                <a:cubicBezTo>
                  <a:pt x="10770" y="65282"/>
                  <a:pt x="10918" y="65209"/>
                  <a:pt x="11065" y="65129"/>
                </a:cubicBezTo>
                <a:close/>
                <a:moveTo>
                  <a:pt x="11921" y="65376"/>
                </a:moveTo>
                <a:cubicBezTo>
                  <a:pt x="11956" y="65453"/>
                  <a:pt x="11990" y="65530"/>
                  <a:pt x="12026" y="65607"/>
                </a:cubicBezTo>
                <a:cubicBezTo>
                  <a:pt x="11932" y="65720"/>
                  <a:pt x="11836" y="65833"/>
                  <a:pt x="11737" y="65941"/>
                </a:cubicBezTo>
                <a:lnTo>
                  <a:pt x="11737" y="65942"/>
                </a:lnTo>
                <a:cubicBezTo>
                  <a:pt x="11691" y="65848"/>
                  <a:pt x="11646" y="65754"/>
                  <a:pt x="11600" y="65660"/>
                </a:cubicBezTo>
                <a:cubicBezTo>
                  <a:pt x="11711" y="65569"/>
                  <a:pt x="11816" y="65473"/>
                  <a:pt x="11921" y="65376"/>
                </a:cubicBezTo>
                <a:close/>
                <a:moveTo>
                  <a:pt x="10384" y="65445"/>
                </a:moveTo>
                <a:cubicBezTo>
                  <a:pt x="10477" y="65637"/>
                  <a:pt x="10575" y="65825"/>
                  <a:pt x="10671" y="66015"/>
                </a:cubicBezTo>
                <a:cubicBezTo>
                  <a:pt x="10514" y="66110"/>
                  <a:pt x="10355" y="66195"/>
                  <a:pt x="10194" y="66272"/>
                </a:cubicBezTo>
                <a:cubicBezTo>
                  <a:pt x="10079" y="66055"/>
                  <a:pt x="9963" y="65840"/>
                  <a:pt x="9853" y="65621"/>
                </a:cubicBezTo>
                <a:lnTo>
                  <a:pt x="9853" y="65621"/>
                </a:lnTo>
                <a:cubicBezTo>
                  <a:pt x="10033" y="65572"/>
                  <a:pt x="10210" y="65513"/>
                  <a:pt x="10384" y="65445"/>
                </a:cubicBezTo>
                <a:close/>
                <a:moveTo>
                  <a:pt x="12140" y="65862"/>
                </a:moveTo>
                <a:cubicBezTo>
                  <a:pt x="12155" y="65894"/>
                  <a:pt x="12169" y="65927"/>
                  <a:pt x="12185" y="65957"/>
                </a:cubicBezTo>
                <a:cubicBezTo>
                  <a:pt x="12103" y="66081"/>
                  <a:pt x="12013" y="66203"/>
                  <a:pt x="11927" y="66326"/>
                </a:cubicBezTo>
                <a:cubicBezTo>
                  <a:pt x="11904" y="66281"/>
                  <a:pt x="11879" y="66235"/>
                  <a:pt x="11858" y="66189"/>
                </a:cubicBezTo>
                <a:cubicBezTo>
                  <a:pt x="11956" y="66082"/>
                  <a:pt x="12047" y="65971"/>
                  <a:pt x="12140" y="65862"/>
                </a:cubicBezTo>
                <a:close/>
                <a:moveTo>
                  <a:pt x="11393" y="65817"/>
                </a:moveTo>
                <a:cubicBezTo>
                  <a:pt x="11446" y="65924"/>
                  <a:pt x="11497" y="66030"/>
                  <a:pt x="11548" y="66136"/>
                </a:cubicBezTo>
                <a:cubicBezTo>
                  <a:pt x="11433" y="66255"/>
                  <a:pt x="11319" y="66374"/>
                  <a:pt x="11197" y="66485"/>
                </a:cubicBezTo>
                <a:cubicBezTo>
                  <a:pt x="11131" y="66359"/>
                  <a:pt x="11068" y="66231"/>
                  <a:pt x="11003" y="66103"/>
                </a:cubicBezTo>
                <a:lnTo>
                  <a:pt x="11001" y="66103"/>
                </a:lnTo>
                <a:cubicBezTo>
                  <a:pt x="11046" y="66073"/>
                  <a:pt x="11091" y="66047"/>
                  <a:pt x="11134" y="66016"/>
                </a:cubicBezTo>
                <a:cubicBezTo>
                  <a:pt x="11225" y="65954"/>
                  <a:pt x="11307" y="65883"/>
                  <a:pt x="11393" y="65817"/>
                </a:cubicBezTo>
                <a:close/>
                <a:moveTo>
                  <a:pt x="9600" y="65684"/>
                </a:moveTo>
                <a:cubicBezTo>
                  <a:pt x="9718" y="65916"/>
                  <a:pt x="9840" y="66147"/>
                  <a:pt x="9963" y="66379"/>
                </a:cubicBezTo>
                <a:cubicBezTo>
                  <a:pt x="9778" y="66457"/>
                  <a:pt x="9590" y="66527"/>
                  <a:pt x="9397" y="66585"/>
                </a:cubicBezTo>
                <a:cubicBezTo>
                  <a:pt x="9252" y="66319"/>
                  <a:pt x="9107" y="66050"/>
                  <a:pt x="8971" y="65780"/>
                </a:cubicBezTo>
                <a:cubicBezTo>
                  <a:pt x="9182" y="65762"/>
                  <a:pt x="9392" y="65729"/>
                  <a:pt x="9600" y="65684"/>
                </a:cubicBezTo>
                <a:close/>
                <a:moveTo>
                  <a:pt x="5464" y="64806"/>
                </a:moveTo>
                <a:cubicBezTo>
                  <a:pt x="5689" y="64961"/>
                  <a:pt x="5925" y="65101"/>
                  <a:pt x="6169" y="65225"/>
                </a:cubicBezTo>
                <a:cubicBezTo>
                  <a:pt x="6261" y="65269"/>
                  <a:pt x="6354" y="65313"/>
                  <a:pt x="6447" y="65353"/>
                </a:cubicBezTo>
                <a:cubicBezTo>
                  <a:pt x="6650" y="65814"/>
                  <a:pt x="6871" y="66268"/>
                  <a:pt x="7104" y="66718"/>
                </a:cubicBezTo>
                <a:cubicBezTo>
                  <a:pt x="6788" y="66661"/>
                  <a:pt x="6477" y="66576"/>
                  <a:pt x="6177" y="66462"/>
                </a:cubicBezTo>
                <a:cubicBezTo>
                  <a:pt x="6036" y="66170"/>
                  <a:pt x="5902" y="65877"/>
                  <a:pt x="5774" y="65581"/>
                </a:cubicBezTo>
                <a:cubicBezTo>
                  <a:pt x="5664" y="65323"/>
                  <a:pt x="5563" y="65066"/>
                  <a:pt x="5464" y="64806"/>
                </a:cubicBezTo>
                <a:close/>
                <a:moveTo>
                  <a:pt x="7954" y="65763"/>
                </a:moveTo>
                <a:cubicBezTo>
                  <a:pt x="8151" y="65787"/>
                  <a:pt x="8350" y="65799"/>
                  <a:pt x="8549" y="65799"/>
                </a:cubicBezTo>
                <a:cubicBezTo>
                  <a:pt x="8597" y="65799"/>
                  <a:pt x="8645" y="65799"/>
                  <a:pt x="8693" y="65797"/>
                </a:cubicBezTo>
                <a:lnTo>
                  <a:pt x="8693" y="65797"/>
                </a:lnTo>
                <a:cubicBezTo>
                  <a:pt x="8838" y="66084"/>
                  <a:pt x="8991" y="66369"/>
                  <a:pt x="9145" y="66653"/>
                </a:cubicBezTo>
                <a:cubicBezTo>
                  <a:pt x="8923" y="66709"/>
                  <a:pt x="8699" y="66747"/>
                  <a:pt x="8472" y="66772"/>
                </a:cubicBezTo>
                <a:cubicBezTo>
                  <a:pt x="8292" y="66437"/>
                  <a:pt x="8121" y="66101"/>
                  <a:pt x="7954" y="65763"/>
                </a:cubicBezTo>
                <a:close/>
                <a:moveTo>
                  <a:pt x="6789" y="65490"/>
                </a:moveTo>
                <a:cubicBezTo>
                  <a:pt x="7070" y="65592"/>
                  <a:pt x="7358" y="65667"/>
                  <a:pt x="7652" y="65720"/>
                </a:cubicBezTo>
                <a:cubicBezTo>
                  <a:pt x="7824" y="66079"/>
                  <a:pt x="8005" y="66439"/>
                  <a:pt x="8196" y="66794"/>
                </a:cubicBezTo>
                <a:cubicBezTo>
                  <a:pt x="8126" y="66797"/>
                  <a:pt x="8057" y="66798"/>
                  <a:pt x="7987" y="66798"/>
                </a:cubicBezTo>
                <a:cubicBezTo>
                  <a:pt x="7795" y="66798"/>
                  <a:pt x="7604" y="66787"/>
                  <a:pt x="7414" y="66764"/>
                </a:cubicBezTo>
                <a:cubicBezTo>
                  <a:pt x="7193" y="66343"/>
                  <a:pt x="6984" y="65919"/>
                  <a:pt x="6789" y="65490"/>
                </a:cubicBezTo>
                <a:close/>
                <a:moveTo>
                  <a:pt x="11668" y="66377"/>
                </a:moveTo>
                <a:cubicBezTo>
                  <a:pt x="11699" y="66437"/>
                  <a:pt x="11730" y="66498"/>
                  <a:pt x="11760" y="66559"/>
                </a:cubicBezTo>
                <a:cubicBezTo>
                  <a:pt x="11660" y="66690"/>
                  <a:pt x="11554" y="66819"/>
                  <a:pt x="11447" y="66945"/>
                </a:cubicBezTo>
                <a:lnTo>
                  <a:pt x="11447" y="66945"/>
                </a:lnTo>
                <a:cubicBezTo>
                  <a:pt x="11404" y="66869"/>
                  <a:pt x="11362" y="66792"/>
                  <a:pt x="11321" y="66714"/>
                </a:cubicBezTo>
                <a:cubicBezTo>
                  <a:pt x="11441" y="66606"/>
                  <a:pt x="11554" y="66491"/>
                  <a:pt x="11668" y="66377"/>
                </a:cubicBezTo>
                <a:close/>
                <a:moveTo>
                  <a:pt x="10787" y="66240"/>
                </a:moveTo>
                <a:cubicBezTo>
                  <a:pt x="10856" y="66377"/>
                  <a:pt x="10926" y="66513"/>
                  <a:pt x="10998" y="66650"/>
                </a:cubicBezTo>
                <a:cubicBezTo>
                  <a:pt x="10887" y="66744"/>
                  <a:pt x="10778" y="66842"/>
                  <a:pt x="10659" y="66930"/>
                </a:cubicBezTo>
                <a:lnTo>
                  <a:pt x="10657" y="66930"/>
                </a:lnTo>
                <a:cubicBezTo>
                  <a:pt x="10631" y="66950"/>
                  <a:pt x="10605" y="66967"/>
                  <a:pt x="10579" y="66985"/>
                </a:cubicBezTo>
                <a:cubicBezTo>
                  <a:pt x="10489" y="66823"/>
                  <a:pt x="10400" y="66661"/>
                  <a:pt x="10312" y="66498"/>
                </a:cubicBezTo>
                <a:cubicBezTo>
                  <a:pt x="10471" y="66420"/>
                  <a:pt x="10629" y="66334"/>
                  <a:pt x="10787" y="66240"/>
                </a:cubicBezTo>
                <a:close/>
                <a:moveTo>
                  <a:pt x="10080" y="66604"/>
                </a:moveTo>
                <a:cubicBezTo>
                  <a:pt x="10174" y="66781"/>
                  <a:pt x="10273" y="66956"/>
                  <a:pt x="10370" y="67132"/>
                </a:cubicBezTo>
                <a:cubicBezTo>
                  <a:pt x="10205" y="67241"/>
                  <a:pt x="10037" y="67338"/>
                  <a:pt x="9867" y="67429"/>
                </a:cubicBezTo>
                <a:cubicBezTo>
                  <a:pt x="9750" y="67224"/>
                  <a:pt x="9631" y="67021"/>
                  <a:pt x="9517" y="66815"/>
                </a:cubicBezTo>
                <a:cubicBezTo>
                  <a:pt x="9708" y="66755"/>
                  <a:pt x="9897" y="66684"/>
                  <a:pt x="10080" y="66604"/>
                </a:cubicBezTo>
                <a:close/>
                <a:moveTo>
                  <a:pt x="11120" y="66877"/>
                </a:moveTo>
                <a:cubicBezTo>
                  <a:pt x="11170" y="66968"/>
                  <a:pt x="11219" y="67061"/>
                  <a:pt x="11268" y="67152"/>
                </a:cubicBezTo>
                <a:cubicBezTo>
                  <a:pt x="11148" y="67287"/>
                  <a:pt x="11024" y="67420"/>
                  <a:pt x="10895" y="67548"/>
                </a:cubicBezTo>
                <a:lnTo>
                  <a:pt x="10893" y="67547"/>
                </a:lnTo>
                <a:cubicBezTo>
                  <a:pt x="10829" y="67434"/>
                  <a:pt x="10767" y="67321"/>
                  <a:pt x="10704" y="67207"/>
                </a:cubicBezTo>
                <a:cubicBezTo>
                  <a:pt x="10739" y="67183"/>
                  <a:pt x="10775" y="67159"/>
                  <a:pt x="10810" y="67133"/>
                </a:cubicBezTo>
                <a:cubicBezTo>
                  <a:pt x="10918" y="67053"/>
                  <a:pt x="11017" y="66963"/>
                  <a:pt x="11120" y="66877"/>
                </a:cubicBezTo>
                <a:close/>
                <a:moveTo>
                  <a:pt x="9267" y="66886"/>
                </a:moveTo>
                <a:cubicBezTo>
                  <a:pt x="9387" y="67107"/>
                  <a:pt x="9515" y="67325"/>
                  <a:pt x="9640" y="67542"/>
                </a:cubicBezTo>
                <a:cubicBezTo>
                  <a:pt x="9448" y="67635"/>
                  <a:pt x="9250" y="67715"/>
                  <a:pt x="9050" y="67784"/>
                </a:cubicBezTo>
                <a:cubicBezTo>
                  <a:pt x="8898" y="67528"/>
                  <a:pt x="8747" y="67272"/>
                  <a:pt x="8605" y="67013"/>
                </a:cubicBezTo>
                <a:cubicBezTo>
                  <a:pt x="8829" y="66985"/>
                  <a:pt x="9050" y="66943"/>
                  <a:pt x="9267" y="66888"/>
                </a:cubicBezTo>
                <a:lnTo>
                  <a:pt x="9267" y="66886"/>
                </a:lnTo>
                <a:close/>
                <a:moveTo>
                  <a:pt x="7553" y="67033"/>
                </a:moveTo>
                <a:lnTo>
                  <a:pt x="7553" y="67033"/>
                </a:lnTo>
                <a:cubicBezTo>
                  <a:pt x="7698" y="67046"/>
                  <a:pt x="7842" y="67052"/>
                  <a:pt x="7987" y="67052"/>
                </a:cubicBezTo>
                <a:cubicBezTo>
                  <a:pt x="8101" y="67052"/>
                  <a:pt x="8216" y="67048"/>
                  <a:pt x="8331" y="67041"/>
                </a:cubicBezTo>
                <a:cubicBezTo>
                  <a:pt x="8480" y="67317"/>
                  <a:pt x="8641" y="67590"/>
                  <a:pt x="8800" y="67863"/>
                </a:cubicBezTo>
                <a:cubicBezTo>
                  <a:pt x="8570" y="67928"/>
                  <a:pt x="8337" y="67979"/>
                  <a:pt x="8099" y="68011"/>
                </a:cubicBezTo>
                <a:cubicBezTo>
                  <a:pt x="7911" y="67687"/>
                  <a:pt x="7727" y="67362"/>
                  <a:pt x="7553" y="67033"/>
                </a:cubicBezTo>
                <a:close/>
                <a:moveTo>
                  <a:pt x="6340" y="66789"/>
                </a:moveTo>
                <a:cubicBezTo>
                  <a:pt x="6636" y="66885"/>
                  <a:pt x="6940" y="66956"/>
                  <a:pt x="7249" y="66999"/>
                </a:cubicBezTo>
                <a:cubicBezTo>
                  <a:pt x="7433" y="67349"/>
                  <a:pt x="7624" y="67696"/>
                  <a:pt x="7823" y="68040"/>
                </a:cubicBezTo>
                <a:cubicBezTo>
                  <a:pt x="7694" y="68051"/>
                  <a:pt x="7565" y="68056"/>
                  <a:pt x="7436" y="68056"/>
                </a:cubicBezTo>
                <a:cubicBezTo>
                  <a:pt x="7293" y="68056"/>
                  <a:pt x="7150" y="68050"/>
                  <a:pt x="7007" y="68037"/>
                </a:cubicBezTo>
                <a:cubicBezTo>
                  <a:pt x="6772" y="67627"/>
                  <a:pt x="6550" y="67210"/>
                  <a:pt x="6340" y="66789"/>
                </a:cubicBezTo>
                <a:close/>
                <a:moveTo>
                  <a:pt x="10495" y="67355"/>
                </a:moveTo>
                <a:cubicBezTo>
                  <a:pt x="10563" y="67477"/>
                  <a:pt x="10629" y="67601"/>
                  <a:pt x="10700" y="67724"/>
                </a:cubicBezTo>
                <a:cubicBezTo>
                  <a:pt x="10579" y="67835"/>
                  <a:pt x="10457" y="67949"/>
                  <a:pt x="10327" y="68053"/>
                </a:cubicBezTo>
                <a:cubicBezTo>
                  <a:pt x="10305" y="68070"/>
                  <a:pt x="10282" y="68085"/>
                  <a:pt x="10261" y="68102"/>
                </a:cubicBezTo>
                <a:cubicBezTo>
                  <a:pt x="10171" y="67952"/>
                  <a:pt x="10083" y="67801"/>
                  <a:pt x="9995" y="67650"/>
                </a:cubicBezTo>
                <a:cubicBezTo>
                  <a:pt x="10164" y="67559"/>
                  <a:pt x="10330" y="67463"/>
                  <a:pt x="10495" y="67355"/>
                </a:cubicBezTo>
                <a:close/>
                <a:moveTo>
                  <a:pt x="68586" y="63521"/>
                </a:moveTo>
                <a:lnTo>
                  <a:pt x="68586" y="63521"/>
                </a:lnTo>
                <a:cubicBezTo>
                  <a:pt x="68307" y="65024"/>
                  <a:pt x="67887" y="66661"/>
                  <a:pt x="67265" y="68318"/>
                </a:cubicBezTo>
                <a:lnTo>
                  <a:pt x="68586" y="63521"/>
                </a:lnTo>
                <a:close/>
                <a:moveTo>
                  <a:pt x="67208" y="65109"/>
                </a:moveTo>
                <a:lnTo>
                  <a:pt x="67208" y="65109"/>
                </a:lnTo>
                <a:cubicBezTo>
                  <a:pt x="66921" y="66283"/>
                  <a:pt x="66556" y="67439"/>
                  <a:pt x="66116" y="68565"/>
                </a:cubicBezTo>
                <a:lnTo>
                  <a:pt x="67208" y="65109"/>
                </a:lnTo>
                <a:close/>
                <a:moveTo>
                  <a:pt x="9767" y="67764"/>
                </a:moveTo>
                <a:cubicBezTo>
                  <a:pt x="9863" y="67928"/>
                  <a:pt x="9958" y="68091"/>
                  <a:pt x="10056" y="68253"/>
                </a:cubicBezTo>
                <a:cubicBezTo>
                  <a:pt x="9887" y="68374"/>
                  <a:pt x="9713" y="68485"/>
                  <a:pt x="9534" y="68588"/>
                </a:cubicBezTo>
                <a:cubicBezTo>
                  <a:pt x="9414" y="68395"/>
                  <a:pt x="9293" y="68202"/>
                  <a:pt x="9178" y="68010"/>
                </a:cubicBezTo>
                <a:cubicBezTo>
                  <a:pt x="9378" y="67939"/>
                  <a:pt x="9576" y="67857"/>
                  <a:pt x="9767" y="67766"/>
                </a:cubicBezTo>
                <a:lnTo>
                  <a:pt x="9767" y="67764"/>
                </a:lnTo>
                <a:close/>
                <a:moveTo>
                  <a:pt x="8931" y="68091"/>
                </a:moveTo>
                <a:cubicBezTo>
                  <a:pt x="9054" y="68300"/>
                  <a:pt x="9184" y="68505"/>
                  <a:pt x="9312" y="68712"/>
                </a:cubicBezTo>
                <a:cubicBezTo>
                  <a:pt x="9113" y="68815"/>
                  <a:pt x="8909" y="68906"/>
                  <a:pt x="8699" y="68986"/>
                </a:cubicBezTo>
                <a:cubicBezTo>
                  <a:pt x="8545" y="68741"/>
                  <a:pt x="8388" y="68496"/>
                  <a:pt x="8240" y="68249"/>
                </a:cubicBezTo>
                <a:cubicBezTo>
                  <a:pt x="8474" y="68212"/>
                  <a:pt x="8704" y="68158"/>
                  <a:pt x="8931" y="68091"/>
                </a:cubicBezTo>
                <a:close/>
                <a:moveTo>
                  <a:pt x="7965" y="68284"/>
                </a:moveTo>
                <a:cubicBezTo>
                  <a:pt x="8122" y="68548"/>
                  <a:pt x="8287" y="68809"/>
                  <a:pt x="8452" y="69071"/>
                </a:cubicBezTo>
                <a:cubicBezTo>
                  <a:pt x="8215" y="69148"/>
                  <a:pt x="7973" y="69207"/>
                  <a:pt x="7726" y="69250"/>
                </a:cubicBezTo>
                <a:cubicBezTo>
                  <a:pt x="7530" y="68937"/>
                  <a:pt x="7338" y="68621"/>
                  <a:pt x="7155" y="68303"/>
                </a:cubicBezTo>
                <a:lnTo>
                  <a:pt x="7155" y="68303"/>
                </a:lnTo>
                <a:cubicBezTo>
                  <a:pt x="7248" y="68308"/>
                  <a:pt x="7341" y="68311"/>
                  <a:pt x="7435" y="68311"/>
                </a:cubicBezTo>
                <a:cubicBezTo>
                  <a:pt x="7612" y="68311"/>
                  <a:pt x="7789" y="68301"/>
                  <a:pt x="7965" y="68284"/>
                </a:cubicBezTo>
                <a:close/>
                <a:moveTo>
                  <a:pt x="69171" y="58885"/>
                </a:moveTo>
                <a:lnTo>
                  <a:pt x="69171" y="58885"/>
                </a:lnTo>
                <a:cubicBezTo>
                  <a:pt x="69095" y="59790"/>
                  <a:pt x="68998" y="60624"/>
                  <a:pt x="68916" y="61318"/>
                </a:cubicBezTo>
                <a:lnTo>
                  <a:pt x="68909" y="61387"/>
                </a:lnTo>
                <a:cubicBezTo>
                  <a:pt x="68909" y="61390"/>
                  <a:pt x="68909" y="61394"/>
                  <a:pt x="68907" y="61395"/>
                </a:cubicBezTo>
                <a:lnTo>
                  <a:pt x="66509" y="70108"/>
                </a:lnTo>
                <a:cubicBezTo>
                  <a:pt x="65969" y="71254"/>
                  <a:pt x="65318" y="72388"/>
                  <a:pt x="64536" y="73471"/>
                </a:cubicBezTo>
                <a:cubicBezTo>
                  <a:pt x="64752" y="72864"/>
                  <a:pt x="64949" y="72251"/>
                  <a:pt x="65141" y="71645"/>
                </a:cubicBezTo>
                <a:lnTo>
                  <a:pt x="65443" y="70690"/>
                </a:lnTo>
                <a:cubicBezTo>
                  <a:pt x="66832" y="67937"/>
                  <a:pt x="67563" y="65103"/>
                  <a:pt x="67946" y="62782"/>
                </a:cubicBezTo>
                <a:lnTo>
                  <a:pt x="68668" y="60500"/>
                </a:lnTo>
                <a:cubicBezTo>
                  <a:pt x="68835" y="59971"/>
                  <a:pt x="69003" y="59433"/>
                  <a:pt x="69171" y="58885"/>
                </a:cubicBezTo>
                <a:close/>
                <a:moveTo>
                  <a:pt x="68028" y="60460"/>
                </a:moveTo>
                <a:cubicBezTo>
                  <a:pt x="67944" y="61102"/>
                  <a:pt x="67856" y="61696"/>
                  <a:pt x="67779" y="62210"/>
                </a:cubicBezTo>
                <a:lnTo>
                  <a:pt x="67770" y="62278"/>
                </a:lnTo>
                <a:cubicBezTo>
                  <a:pt x="67748" y="62423"/>
                  <a:pt x="67722" y="62574"/>
                  <a:pt x="67697" y="62724"/>
                </a:cubicBezTo>
                <a:lnTo>
                  <a:pt x="65209" y="70591"/>
                </a:lnTo>
                <a:cubicBezTo>
                  <a:pt x="64652" y="71691"/>
                  <a:pt x="63991" y="72777"/>
                  <a:pt x="63201" y="73809"/>
                </a:cubicBezTo>
                <a:cubicBezTo>
                  <a:pt x="63385" y="73336"/>
                  <a:pt x="63558" y="72860"/>
                  <a:pt x="63727" y="72387"/>
                </a:cubicBezTo>
                <a:lnTo>
                  <a:pt x="64190" y="71103"/>
                </a:lnTo>
                <a:cubicBezTo>
                  <a:pt x="65462" y="68739"/>
                  <a:pt x="66219" y="66303"/>
                  <a:pt x="66676" y="64222"/>
                </a:cubicBezTo>
                <a:lnTo>
                  <a:pt x="67592" y="61679"/>
                </a:lnTo>
                <a:cubicBezTo>
                  <a:pt x="67738" y="61278"/>
                  <a:pt x="67883" y="60870"/>
                  <a:pt x="68028" y="60460"/>
                </a:cubicBezTo>
                <a:close/>
                <a:moveTo>
                  <a:pt x="59563" y="56381"/>
                </a:moveTo>
                <a:cubicBezTo>
                  <a:pt x="60149" y="56381"/>
                  <a:pt x="60706" y="56519"/>
                  <a:pt x="61179" y="56796"/>
                </a:cubicBezTo>
                <a:cubicBezTo>
                  <a:pt x="64510" y="58749"/>
                  <a:pt x="62115" y="64705"/>
                  <a:pt x="60964" y="67567"/>
                </a:cubicBezTo>
                <a:lnTo>
                  <a:pt x="60943" y="67622"/>
                </a:lnTo>
                <a:cubicBezTo>
                  <a:pt x="60188" y="69497"/>
                  <a:pt x="59015" y="71808"/>
                  <a:pt x="57266" y="73907"/>
                </a:cubicBezTo>
                <a:cubicBezTo>
                  <a:pt x="56917" y="72820"/>
                  <a:pt x="56753" y="71713"/>
                  <a:pt x="56650" y="70767"/>
                </a:cubicBezTo>
                <a:cubicBezTo>
                  <a:pt x="56139" y="66092"/>
                  <a:pt x="56639" y="61267"/>
                  <a:pt x="58088" y="56658"/>
                </a:cubicBezTo>
                <a:cubicBezTo>
                  <a:pt x="58579" y="56474"/>
                  <a:pt x="59081" y="56381"/>
                  <a:pt x="59563" y="56381"/>
                </a:cubicBezTo>
                <a:close/>
                <a:moveTo>
                  <a:pt x="66823" y="62109"/>
                </a:moveTo>
                <a:lnTo>
                  <a:pt x="66823" y="62109"/>
                </a:lnTo>
                <a:cubicBezTo>
                  <a:pt x="66761" y="62464"/>
                  <a:pt x="66699" y="62799"/>
                  <a:pt x="66644" y="63103"/>
                </a:cubicBezTo>
                <a:lnTo>
                  <a:pt x="66642" y="63103"/>
                </a:lnTo>
                <a:lnTo>
                  <a:pt x="66630" y="63169"/>
                </a:lnTo>
                <a:cubicBezTo>
                  <a:pt x="66573" y="63484"/>
                  <a:pt x="66505" y="63814"/>
                  <a:pt x="66431" y="64151"/>
                </a:cubicBezTo>
                <a:lnTo>
                  <a:pt x="63957" y="71004"/>
                </a:lnTo>
                <a:cubicBezTo>
                  <a:pt x="63373" y="72094"/>
                  <a:pt x="62689" y="73129"/>
                  <a:pt x="61915" y="74093"/>
                </a:cubicBezTo>
                <a:cubicBezTo>
                  <a:pt x="62050" y="73771"/>
                  <a:pt x="62183" y="73451"/>
                  <a:pt x="62314" y="73130"/>
                </a:cubicBezTo>
                <a:lnTo>
                  <a:pt x="63049" y="71335"/>
                </a:lnTo>
                <a:cubicBezTo>
                  <a:pt x="64098" y="69460"/>
                  <a:pt x="64817" y="67542"/>
                  <a:pt x="65307" y="65817"/>
                </a:cubicBezTo>
                <a:lnTo>
                  <a:pt x="66519" y="62859"/>
                </a:lnTo>
                <a:cubicBezTo>
                  <a:pt x="66619" y="62611"/>
                  <a:pt x="66721" y="62361"/>
                  <a:pt x="66823" y="62109"/>
                </a:cubicBezTo>
                <a:close/>
                <a:moveTo>
                  <a:pt x="65548" y="63811"/>
                </a:moveTo>
                <a:cubicBezTo>
                  <a:pt x="65534" y="63873"/>
                  <a:pt x="65520" y="63936"/>
                  <a:pt x="65506" y="63996"/>
                </a:cubicBezTo>
                <a:lnTo>
                  <a:pt x="65493" y="64060"/>
                </a:lnTo>
                <a:cubicBezTo>
                  <a:pt x="65377" y="64587"/>
                  <a:pt x="65233" y="65151"/>
                  <a:pt x="65068" y="65734"/>
                </a:cubicBezTo>
                <a:lnTo>
                  <a:pt x="62820" y="71225"/>
                </a:lnTo>
                <a:cubicBezTo>
                  <a:pt x="62212" y="72316"/>
                  <a:pt x="61503" y="73348"/>
                  <a:pt x="60700" y="74306"/>
                </a:cubicBezTo>
                <a:cubicBezTo>
                  <a:pt x="60768" y="74161"/>
                  <a:pt x="60835" y="74018"/>
                  <a:pt x="60901" y="73874"/>
                </a:cubicBezTo>
                <a:lnTo>
                  <a:pt x="62077" y="71328"/>
                </a:lnTo>
                <a:cubicBezTo>
                  <a:pt x="62735" y="70159"/>
                  <a:pt x="63299" y="68940"/>
                  <a:pt x="63761" y="67681"/>
                </a:cubicBezTo>
                <a:lnTo>
                  <a:pt x="65443" y="64038"/>
                </a:lnTo>
                <a:cubicBezTo>
                  <a:pt x="65479" y="63964"/>
                  <a:pt x="65513" y="63887"/>
                  <a:pt x="65548" y="63811"/>
                </a:cubicBezTo>
                <a:close/>
                <a:moveTo>
                  <a:pt x="60321" y="55281"/>
                </a:moveTo>
                <a:cubicBezTo>
                  <a:pt x="60862" y="55281"/>
                  <a:pt x="61379" y="55399"/>
                  <a:pt x="61830" y="55637"/>
                </a:cubicBezTo>
                <a:cubicBezTo>
                  <a:pt x="65331" y="57488"/>
                  <a:pt x="63147" y="63692"/>
                  <a:pt x="62100" y="66675"/>
                </a:cubicBezTo>
                <a:lnTo>
                  <a:pt x="62081" y="66732"/>
                </a:lnTo>
                <a:cubicBezTo>
                  <a:pt x="61259" y="69071"/>
                  <a:pt x="59850" y="72078"/>
                  <a:pt x="57526" y="74622"/>
                </a:cubicBezTo>
                <a:cubicBezTo>
                  <a:pt x="57468" y="74477"/>
                  <a:pt x="57414" y="74332"/>
                  <a:pt x="57361" y="74186"/>
                </a:cubicBezTo>
                <a:cubicBezTo>
                  <a:pt x="59184" y="72032"/>
                  <a:pt x="60401" y="69645"/>
                  <a:pt x="61177" y="67716"/>
                </a:cubicBezTo>
                <a:lnTo>
                  <a:pt x="61199" y="67662"/>
                </a:lnTo>
                <a:cubicBezTo>
                  <a:pt x="62376" y="64734"/>
                  <a:pt x="64826" y="58641"/>
                  <a:pt x="61307" y="56577"/>
                </a:cubicBezTo>
                <a:cubicBezTo>
                  <a:pt x="60796" y="56276"/>
                  <a:pt x="60194" y="56127"/>
                  <a:pt x="59563" y="56127"/>
                </a:cubicBezTo>
                <a:cubicBezTo>
                  <a:pt x="59112" y="56127"/>
                  <a:pt x="58645" y="56203"/>
                  <a:pt x="58185" y="56354"/>
                </a:cubicBezTo>
                <a:cubicBezTo>
                  <a:pt x="58250" y="56157"/>
                  <a:pt x="58315" y="55959"/>
                  <a:pt x="58381" y="55763"/>
                </a:cubicBezTo>
                <a:cubicBezTo>
                  <a:pt x="59015" y="55444"/>
                  <a:pt x="59685" y="55281"/>
                  <a:pt x="60321" y="55281"/>
                </a:cubicBezTo>
                <a:close/>
                <a:moveTo>
                  <a:pt x="57783" y="56785"/>
                </a:moveTo>
                <a:cubicBezTo>
                  <a:pt x="56371" y="61366"/>
                  <a:pt x="55891" y="66153"/>
                  <a:pt x="56399" y="70795"/>
                </a:cubicBezTo>
                <a:cubicBezTo>
                  <a:pt x="56508" y="71796"/>
                  <a:pt x="56684" y="72976"/>
                  <a:pt x="57071" y="74130"/>
                </a:cubicBezTo>
                <a:cubicBezTo>
                  <a:pt x="56843" y="74396"/>
                  <a:pt x="56605" y="74656"/>
                  <a:pt x="56358" y="74913"/>
                </a:cubicBezTo>
                <a:cubicBezTo>
                  <a:pt x="55842" y="73592"/>
                  <a:pt x="55667" y="72174"/>
                  <a:pt x="55578" y="71009"/>
                </a:cubicBezTo>
                <a:cubicBezTo>
                  <a:pt x="55214" y="66292"/>
                  <a:pt x="55905" y="61454"/>
                  <a:pt x="57577" y="56884"/>
                </a:cubicBezTo>
                <a:lnTo>
                  <a:pt x="57577" y="56885"/>
                </a:lnTo>
                <a:cubicBezTo>
                  <a:pt x="57645" y="56850"/>
                  <a:pt x="57713" y="56816"/>
                  <a:pt x="57783" y="56785"/>
                </a:cubicBezTo>
                <a:close/>
                <a:moveTo>
                  <a:pt x="61078" y="54174"/>
                </a:moveTo>
                <a:cubicBezTo>
                  <a:pt x="61576" y="54174"/>
                  <a:pt x="62054" y="54274"/>
                  <a:pt x="62481" y="54477"/>
                </a:cubicBezTo>
                <a:cubicBezTo>
                  <a:pt x="66150" y="56225"/>
                  <a:pt x="64181" y="62680"/>
                  <a:pt x="63234" y="65783"/>
                </a:cubicBezTo>
                <a:lnTo>
                  <a:pt x="63217" y="65842"/>
                </a:lnTo>
                <a:cubicBezTo>
                  <a:pt x="62367" y="68630"/>
                  <a:pt x="60760" y="72350"/>
                  <a:pt x="57826" y="75280"/>
                </a:cubicBezTo>
                <a:cubicBezTo>
                  <a:pt x="57758" y="75147"/>
                  <a:pt x="57695" y="75011"/>
                  <a:pt x="57633" y="74876"/>
                </a:cubicBezTo>
                <a:lnTo>
                  <a:pt x="57634" y="74876"/>
                </a:lnTo>
                <a:cubicBezTo>
                  <a:pt x="60031" y="72283"/>
                  <a:pt x="61479" y="69204"/>
                  <a:pt x="62319" y="66815"/>
                </a:cubicBezTo>
                <a:lnTo>
                  <a:pt x="62337" y="66760"/>
                </a:lnTo>
                <a:cubicBezTo>
                  <a:pt x="63410" y="63709"/>
                  <a:pt x="65642" y="57365"/>
                  <a:pt x="61948" y="55412"/>
                </a:cubicBezTo>
                <a:cubicBezTo>
                  <a:pt x="61461" y="55154"/>
                  <a:pt x="60904" y="55027"/>
                  <a:pt x="60323" y="55027"/>
                </a:cubicBezTo>
                <a:cubicBezTo>
                  <a:pt x="59724" y="55027"/>
                  <a:pt x="59100" y="55162"/>
                  <a:pt x="58500" y="55427"/>
                </a:cubicBezTo>
                <a:cubicBezTo>
                  <a:pt x="58560" y="55256"/>
                  <a:pt x="58619" y="55086"/>
                  <a:pt x="58682" y="54916"/>
                </a:cubicBezTo>
                <a:cubicBezTo>
                  <a:pt x="59444" y="54426"/>
                  <a:pt x="60286" y="54174"/>
                  <a:pt x="61078" y="54174"/>
                </a:cubicBezTo>
                <a:close/>
                <a:moveTo>
                  <a:pt x="12308" y="66226"/>
                </a:moveTo>
                <a:cubicBezTo>
                  <a:pt x="12757" y="67192"/>
                  <a:pt x="13223" y="68152"/>
                  <a:pt x="13688" y="69103"/>
                </a:cubicBezTo>
                <a:cubicBezTo>
                  <a:pt x="14317" y="70398"/>
                  <a:pt x="14913" y="71620"/>
                  <a:pt x="15459" y="72848"/>
                </a:cubicBezTo>
                <a:cubicBezTo>
                  <a:pt x="15829" y="73680"/>
                  <a:pt x="16275" y="74545"/>
                  <a:pt x="16755" y="75448"/>
                </a:cubicBezTo>
                <a:cubicBezTo>
                  <a:pt x="16480" y="74962"/>
                  <a:pt x="16224" y="74487"/>
                  <a:pt x="15993" y="74024"/>
                </a:cubicBezTo>
                <a:cubicBezTo>
                  <a:pt x="15375" y="72786"/>
                  <a:pt x="14711" y="71561"/>
                  <a:pt x="14007" y="70264"/>
                </a:cubicBezTo>
                <a:cubicBezTo>
                  <a:pt x="13348" y="69051"/>
                  <a:pt x="12683" y="67824"/>
                  <a:pt x="12057" y="66584"/>
                </a:cubicBezTo>
                <a:cubicBezTo>
                  <a:pt x="12145" y="66465"/>
                  <a:pt x="12226" y="66346"/>
                  <a:pt x="12308" y="66226"/>
                </a:cubicBezTo>
                <a:close/>
                <a:moveTo>
                  <a:pt x="57169" y="74406"/>
                </a:moveTo>
                <a:cubicBezTo>
                  <a:pt x="57219" y="74545"/>
                  <a:pt x="57275" y="74684"/>
                  <a:pt x="57334" y="74823"/>
                </a:cubicBezTo>
                <a:cubicBezTo>
                  <a:pt x="57108" y="75062"/>
                  <a:pt x="56872" y="75297"/>
                  <a:pt x="56629" y="75528"/>
                </a:cubicBezTo>
                <a:cubicBezTo>
                  <a:pt x="56570" y="75409"/>
                  <a:pt x="56514" y="75291"/>
                  <a:pt x="56463" y="75170"/>
                </a:cubicBezTo>
                <a:cubicBezTo>
                  <a:pt x="56709" y="74919"/>
                  <a:pt x="56942" y="74664"/>
                  <a:pt x="57169" y="74406"/>
                </a:cubicBezTo>
                <a:close/>
                <a:moveTo>
                  <a:pt x="57240" y="57081"/>
                </a:moveTo>
                <a:cubicBezTo>
                  <a:pt x="55629" y="61600"/>
                  <a:pt x="54965" y="66373"/>
                  <a:pt x="55325" y="71028"/>
                </a:cubicBezTo>
                <a:cubicBezTo>
                  <a:pt x="55419" y="72243"/>
                  <a:pt x="55604" y="73732"/>
                  <a:pt x="56166" y="75115"/>
                </a:cubicBezTo>
                <a:cubicBezTo>
                  <a:pt x="55933" y="75349"/>
                  <a:pt x="55687" y="75578"/>
                  <a:pt x="55436" y="75801"/>
                </a:cubicBezTo>
                <a:cubicBezTo>
                  <a:pt x="54726" y="74306"/>
                  <a:pt x="54564" y="72601"/>
                  <a:pt x="54505" y="71251"/>
                </a:cubicBezTo>
                <a:cubicBezTo>
                  <a:pt x="54300" y="66508"/>
                  <a:pt x="55194" y="61676"/>
                  <a:pt x="57090" y="57171"/>
                </a:cubicBezTo>
                <a:cubicBezTo>
                  <a:pt x="57138" y="57138"/>
                  <a:pt x="57189" y="57110"/>
                  <a:pt x="57238" y="57081"/>
                </a:cubicBezTo>
                <a:close/>
                <a:moveTo>
                  <a:pt x="61828" y="53061"/>
                </a:moveTo>
                <a:cubicBezTo>
                  <a:pt x="62286" y="53061"/>
                  <a:pt x="62729" y="53145"/>
                  <a:pt x="63132" y="53318"/>
                </a:cubicBezTo>
                <a:cubicBezTo>
                  <a:pt x="66972" y="54961"/>
                  <a:pt x="65215" y="61667"/>
                  <a:pt x="64371" y="64890"/>
                </a:cubicBezTo>
                <a:lnTo>
                  <a:pt x="64355" y="64950"/>
                </a:lnTo>
                <a:cubicBezTo>
                  <a:pt x="64143" y="65763"/>
                  <a:pt x="63869" y="66653"/>
                  <a:pt x="63527" y="67584"/>
                </a:cubicBezTo>
                <a:lnTo>
                  <a:pt x="61850" y="71217"/>
                </a:lnTo>
                <a:cubicBezTo>
                  <a:pt x="60913" y="72865"/>
                  <a:pt x="59711" y="74484"/>
                  <a:pt x="58175" y="75885"/>
                </a:cubicBezTo>
                <a:cubicBezTo>
                  <a:pt x="58097" y="75763"/>
                  <a:pt x="58023" y="75639"/>
                  <a:pt x="57954" y="75513"/>
                </a:cubicBezTo>
                <a:cubicBezTo>
                  <a:pt x="60959" y="72538"/>
                  <a:pt x="62595" y="68749"/>
                  <a:pt x="63461" y="65914"/>
                </a:cubicBezTo>
                <a:lnTo>
                  <a:pt x="63478" y="65856"/>
                </a:lnTo>
                <a:cubicBezTo>
                  <a:pt x="64445" y="62685"/>
                  <a:pt x="66458" y="56089"/>
                  <a:pt x="62590" y="54247"/>
                </a:cubicBezTo>
                <a:cubicBezTo>
                  <a:pt x="62130" y="54028"/>
                  <a:pt x="61616" y="53921"/>
                  <a:pt x="61081" y="53921"/>
                </a:cubicBezTo>
                <a:cubicBezTo>
                  <a:pt x="60338" y="53921"/>
                  <a:pt x="59557" y="54128"/>
                  <a:pt x="58832" y="54532"/>
                </a:cubicBezTo>
                <a:cubicBezTo>
                  <a:pt x="58884" y="54396"/>
                  <a:pt x="58935" y="54261"/>
                  <a:pt x="58989" y="54125"/>
                </a:cubicBezTo>
                <a:cubicBezTo>
                  <a:pt x="59062" y="54066"/>
                  <a:pt x="59133" y="54005"/>
                  <a:pt x="59211" y="53951"/>
                </a:cubicBezTo>
                <a:cubicBezTo>
                  <a:pt x="60029" y="53366"/>
                  <a:pt x="60957" y="53061"/>
                  <a:pt x="61828" y="53061"/>
                </a:cubicBezTo>
                <a:close/>
                <a:moveTo>
                  <a:pt x="57443" y="75075"/>
                </a:moveTo>
                <a:cubicBezTo>
                  <a:pt x="57505" y="75207"/>
                  <a:pt x="57571" y="75338"/>
                  <a:pt x="57639" y="75468"/>
                </a:cubicBezTo>
                <a:cubicBezTo>
                  <a:pt x="57415" y="75684"/>
                  <a:pt x="57184" y="75895"/>
                  <a:pt x="56945" y="76102"/>
                </a:cubicBezTo>
                <a:cubicBezTo>
                  <a:pt x="56934" y="76084"/>
                  <a:pt x="56922" y="76067"/>
                  <a:pt x="56911" y="76048"/>
                </a:cubicBezTo>
                <a:cubicBezTo>
                  <a:pt x="56855" y="75954"/>
                  <a:pt x="56801" y="75860"/>
                  <a:pt x="56749" y="75763"/>
                </a:cubicBezTo>
                <a:cubicBezTo>
                  <a:pt x="56990" y="75537"/>
                  <a:pt x="57221" y="75309"/>
                  <a:pt x="57443" y="75075"/>
                </a:cubicBezTo>
                <a:close/>
                <a:moveTo>
                  <a:pt x="56274" y="75365"/>
                </a:moveTo>
                <a:cubicBezTo>
                  <a:pt x="56325" y="75480"/>
                  <a:pt x="56379" y="75596"/>
                  <a:pt x="56437" y="75710"/>
                </a:cubicBezTo>
                <a:cubicBezTo>
                  <a:pt x="56206" y="75922"/>
                  <a:pt x="55967" y="76130"/>
                  <a:pt x="55718" y="76332"/>
                </a:cubicBezTo>
                <a:cubicBezTo>
                  <a:pt x="55690" y="76284"/>
                  <a:pt x="55661" y="76238"/>
                  <a:pt x="55633" y="76190"/>
                </a:cubicBezTo>
                <a:lnTo>
                  <a:pt x="55635" y="76190"/>
                </a:lnTo>
                <a:cubicBezTo>
                  <a:pt x="55607" y="76139"/>
                  <a:pt x="55581" y="76087"/>
                  <a:pt x="55553" y="76036"/>
                </a:cubicBezTo>
                <a:cubicBezTo>
                  <a:pt x="55802" y="75817"/>
                  <a:pt x="56042" y="75595"/>
                  <a:pt x="56274" y="75365"/>
                </a:cubicBezTo>
                <a:close/>
                <a:moveTo>
                  <a:pt x="56696" y="57453"/>
                </a:moveTo>
                <a:lnTo>
                  <a:pt x="56696" y="57453"/>
                </a:lnTo>
                <a:cubicBezTo>
                  <a:pt x="54894" y="61883"/>
                  <a:pt x="54050" y="66615"/>
                  <a:pt x="54251" y="71262"/>
                </a:cubicBezTo>
                <a:cubicBezTo>
                  <a:pt x="54311" y="72655"/>
                  <a:pt x="54481" y="74422"/>
                  <a:pt x="55235" y="75974"/>
                </a:cubicBezTo>
                <a:cubicBezTo>
                  <a:pt x="54996" y="76181"/>
                  <a:pt x="54748" y="76383"/>
                  <a:pt x="54493" y="76579"/>
                </a:cubicBezTo>
                <a:cubicBezTo>
                  <a:pt x="54445" y="76497"/>
                  <a:pt x="54401" y="76417"/>
                  <a:pt x="54357" y="76332"/>
                </a:cubicBezTo>
                <a:cubicBezTo>
                  <a:pt x="53557" y="74764"/>
                  <a:pt x="53442" y="72922"/>
                  <a:pt x="53432" y="71493"/>
                </a:cubicBezTo>
                <a:cubicBezTo>
                  <a:pt x="53396" y="66741"/>
                  <a:pt x="54496" y="61937"/>
                  <a:pt x="56613" y="57518"/>
                </a:cubicBezTo>
                <a:cubicBezTo>
                  <a:pt x="56641" y="57496"/>
                  <a:pt x="56667" y="57475"/>
                  <a:pt x="56696" y="57453"/>
                </a:cubicBezTo>
                <a:close/>
                <a:moveTo>
                  <a:pt x="61018" y="73015"/>
                </a:moveTo>
                <a:lnTo>
                  <a:pt x="60671" y="73769"/>
                </a:lnTo>
                <a:cubicBezTo>
                  <a:pt x="60483" y="74174"/>
                  <a:pt x="60294" y="74582"/>
                  <a:pt x="60097" y="74988"/>
                </a:cubicBezTo>
                <a:cubicBezTo>
                  <a:pt x="59776" y="75332"/>
                  <a:pt x="59444" y="75670"/>
                  <a:pt x="59089" y="75994"/>
                </a:cubicBezTo>
                <a:lnTo>
                  <a:pt x="59259" y="76182"/>
                </a:lnTo>
                <a:cubicBezTo>
                  <a:pt x="59415" y="76040"/>
                  <a:pt x="59562" y="75894"/>
                  <a:pt x="59710" y="75749"/>
                </a:cubicBezTo>
                <a:lnTo>
                  <a:pt x="59710" y="75749"/>
                </a:lnTo>
                <a:cubicBezTo>
                  <a:pt x="59495" y="76155"/>
                  <a:pt x="59265" y="76550"/>
                  <a:pt x="59015" y="76932"/>
                </a:cubicBezTo>
                <a:cubicBezTo>
                  <a:pt x="58758" y="76675"/>
                  <a:pt x="58525" y="76395"/>
                  <a:pt x="58318" y="76098"/>
                </a:cubicBezTo>
                <a:cubicBezTo>
                  <a:pt x="59332" y="75173"/>
                  <a:pt x="60237" y="74140"/>
                  <a:pt x="61018" y="73015"/>
                </a:cubicBezTo>
                <a:close/>
                <a:moveTo>
                  <a:pt x="56110" y="57990"/>
                </a:moveTo>
                <a:lnTo>
                  <a:pt x="56110" y="57990"/>
                </a:lnTo>
                <a:cubicBezTo>
                  <a:pt x="54155" y="62282"/>
                  <a:pt x="53145" y="66913"/>
                  <a:pt x="53179" y="71495"/>
                </a:cubicBezTo>
                <a:cubicBezTo>
                  <a:pt x="53188" y="72953"/>
                  <a:pt x="53307" y="74832"/>
                  <a:pt x="54131" y="76448"/>
                </a:cubicBezTo>
                <a:cubicBezTo>
                  <a:pt x="54181" y="76547"/>
                  <a:pt x="54234" y="76642"/>
                  <a:pt x="54289" y="76736"/>
                </a:cubicBezTo>
                <a:cubicBezTo>
                  <a:pt x="54043" y="76918"/>
                  <a:pt x="53788" y="77094"/>
                  <a:pt x="53529" y="77266"/>
                </a:cubicBezTo>
                <a:cubicBezTo>
                  <a:pt x="53358" y="77014"/>
                  <a:pt x="53208" y="76750"/>
                  <a:pt x="53080" y="76474"/>
                </a:cubicBezTo>
                <a:lnTo>
                  <a:pt x="53080" y="76472"/>
                </a:lnTo>
                <a:cubicBezTo>
                  <a:pt x="52359" y="74920"/>
                  <a:pt x="52316" y="73124"/>
                  <a:pt x="52359" y="71736"/>
                </a:cubicBezTo>
                <a:cubicBezTo>
                  <a:pt x="52503" y="67013"/>
                  <a:pt x="53797" y="62281"/>
                  <a:pt x="56110" y="57990"/>
                </a:cubicBezTo>
                <a:close/>
                <a:moveTo>
                  <a:pt x="62215" y="72708"/>
                </a:moveTo>
                <a:lnTo>
                  <a:pt x="62080" y="73035"/>
                </a:lnTo>
                <a:cubicBezTo>
                  <a:pt x="61844" y="73610"/>
                  <a:pt x="61604" y="74192"/>
                  <a:pt x="61344" y="74766"/>
                </a:cubicBezTo>
                <a:cubicBezTo>
                  <a:pt x="61071" y="75073"/>
                  <a:pt x="60788" y="75377"/>
                  <a:pt x="60489" y="75669"/>
                </a:cubicBezTo>
                <a:lnTo>
                  <a:pt x="60668" y="75851"/>
                </a:lnTo>
                <a:cubicBezTo>
                  <a:pt x="60776" y="75744"/>
                  <a:pt x="60878" y="75633"/>
                  <a:pt x="60983" y="75524"/>
                </a:cubicBezTo>
                <a:lnTo>
                  <a:pt x="60983" y="75524"/>
                </a:lnTo>
                <a:cubicBezTo>
                  <a:pt x="60625" y="76230"/>
                  <a:pt x="60214" y="76908"/>
                  <a:pt x="59721" y="77529"/>
                </a:cubicBezTo>
                <a:cubicBezTo>
                  <a:pt x="59540" y="77400"/>
                  <a:pt x="59367" y="77261"/>
                  <a:pt x="59202" y="77111"/>
                </a:cubicBezTo>
                <a:cubicBezTo>
                  <a:pt x="59619" y="76479"/>
                  <a:pt x="59978" y="75811"/>
                  <a:pt x="60310" y="75133"/>
                </a:cubicBezTo>
                <a:cubicBezTo>
                  <a:pt x="61009" y="74377"/>
                  <a:pt x="61646" y="73566"/>
                  <a:pt x="62215" y="72708"/>
                </a:cubicBezTo>
                <a:close/>
                <a:moveTo>
                  <a:pt x="57764" y="75698"/>
                </a:moveTo>
                <a:cubicBezTo>
                  <a:pt x="57832" y="75815"/>
                  <a:pt x="57901" y="75931"/>
                  <a:pt x="57975" y="76045"/>
                </a:cubicBezTo>
                <a:cubicBezTo>
                  <a:pt x="57977" y="76050"/>
                  <a:pt x="57980" y="76053"/>
                  <a:pt x="57983" y="76056"/>
                </a:cubicBezTo>
                <a:cubicBezTo>
                  <a:pt x="57884" y="76144"/>
                  <a:pt x="57790" y="76233"/>
                  <a:pt x="57688" y="76318"/>
                </a:cubicBezTo>
                <a:lnTo>
                  <a:pt x="57852" y="76513"/>
                </a:lnTo>
                <a:cubicBezTo>
                  <a:pt x="57948" y="76432"/>
                  <a:pt x="58036" y="76349"/>
                  <a:pt x="58128" y="76267"/>
                </a:cubicBezTo>
                <a:cubicBezTo>
                  <a:pt x="58349" y="76584"/>
                  <a:pt x="58597" y="76878"/>
                  <a:pt x="58872" y="77148"/>
                </a:cubicBezTo>
                <a:cubicBezTo>
                  <a:pt x="58735" y="77349"/>
                  <a:pt x="58590" y="77545"/>
                  <a:pt x="58438" y="77738"/>
                </a:cubicBezTo>
                <a:cubicBezTo>
                  <a:pt x="57925" y="77364"/>
                  <a:pt x="57468" y="76889"/>
                  <a:pt x="57084" y="76318"/>
                </a:cubicBezTo>
                <a:cubicBezTo>
                  <a:pt x="57317" y="76116"/>
                  <a:pt x="57543" y="75909"/>
                  <a:pt x="57764" y="75698"/>
                </a:cubicBezTo>
                <a:close/>
                <a:moveTo>
                  <a:pt x="63484" y="72314"/>
                </a:moveTo>
                <a:cubicBezTo>
                  <a:pt x="63221" y="73043"/>
                  <a:pt x="62953" y="73780"/>
                  <a:pt x="62646" y="74499"/>
                </a:cubicBezTo>
                <a:cubicBezTo>
                  <a:pt x="62404" y="74786"/>
                  <a:pt x="62154" y="75070"/>
                  <a:pt x="61890" y="75345"/>
                </a:cubicBezTo>
                <a:lnTo>
                  <a:pt x="62073" y="75520"/>
                </a:lnTo>
                <a:cubicBezTo>
                  <a:pt x="62148" y="75442"/>
                  <a:pt x="62215" y="75360"/>
                  <a:pt x="62288" y="75281"/>
                </a:cubicBezTo>
                <a:lnTo>
                  <a:pt x="62288" y="75281"/>
                </a:lnTo>
                <a:cubicBezTo>
                  <a:pt x="61933" y="76013"/>
                  <a:pt x="61523" y="76716"/>
                  <a:pt x="61009" y="77353"/>
                </a:cubicBezTo>
                <a:cubicBezTo>
                  <a:pt x="60836" y="77568"/>
                  <a:pt x="60649" y="77770"/>
                  <a:pt x="60447" y="77958"/>
                </a:cubicBezTo>
                <a:cubicBezTo>
                  <a:pt x="60270" y="77872"/>
                  <a:pt x="60099" y="77776"/>
                  <a:pt x="59932" y="77671"/>
                </a:cubicBezTo>
                <a:cubicBezTo>
                  <a:pt x="60602" y="76824"/>
                  <a:pt x="61115" y="75877"/>
                  <a:pt x="61560" y="74903"/>
                </a:cubicBezTo>
                <a:cubicBezTo>
                  <a:pt x="62273" y="74095"/>
                  <a:pt x="62916" y="73229"/>
                  <a:pt x="63484" y="72314"/>
                </a:cubicBezTo>
                <a:close/>
                <a:moveTo>
                  <a:pt x="59059" y="77324"/>
                </a:moveTo>
                <a:cubicBezTo>
                  <a:pt x="59218" y="77469"/>
                  <a:pt x="59384" y="77605"/>
                  <a:pt x="59559" y="77730"/>
                </a:cubicBezTo>
                <a:cubicBezTo>
                  <a:pt x="59523" y="77770"/>
                  <a:pt x="59494" y="77813"/>
                  <a:pt x="59458" y="77855"/>
                </a:cubicBezTo>
                <a:cubicBezTo>
                  <a:pt x="59361" y="77964"/>
                  <a:pt x="59258" y="78071"/>
                  <a:pt x="59154" y="78173"/>
                </a:cubicBezTo>
                <a:cubicBezTo>
                  <a:pt x="58978" y="78086"/>
                  <a:pt x="58810" y="77989"/>
                  <a:pt x="58647" y="77881"/>
                </a:cubicBezTo>
                <a:cubicBezTo>
                  <a:pt x="58790" y="77701"/>
                  <a:pt x="58927" y="77514"/>
                  <a:pt x="59059" y="77324"/>
                </a:cubicBezTo>
                <a:close/>
                <a:moveTo>
                  <a:pt x="11885" y="66808"/>
                </a:moveTo>
                <a:cubicBezTo>
                  <a:pt x="12498" y="68013"/>
                  <a:pt x="13143" y="69205"/>
                  <a:pt x="13783" y="70384"/>
                </a:cubicBezTo>
                <a:cubicBezTo>
                  <a:pt x="14487" y="71680"/>
                  <a:pt x="15152" y="72904"/>
                  <a:pt x="15766" y="74136"/>
                </a:cubicBezTo>
                <a:cubicBezTo>
                  <a:pt x="16349" y="75306"/>
                  <a:pt x="17084" y="76536"/>
                  <a:pt x="17863" y="77839"/>
                </a:cubicBezTo>
                <a:lnTo>
                  <a:pt x="18100" y="78236"/>
                </a:lnTo>
                <a:cubicBezTo>
                  <a:pt x="17434" y="77215"/>
                  <a:pt x="16812" y="76238"/>
                  <a:pt x="16294" y="75301"/>
                </a:cubicBezTo>
                <a:cubicBezTo>
                  <a:pt x="15608" y="74061"/>
                  <a:pt x="14874" y="72833"/>
                  <a:pt x="14095" y="71534"/>
                </a:cubicBezTo>
                <a:cubicBezTo>
                  <a:pt x="13240" y="70106"/>
                  <a:pt x="12376" y="68659"/>
                  <a:pt x="11577" y="67189"/>
                </a:cubicBezTo>
                <a:cubicBezTo>
                  <a:pt x="11685" y="67065"/>
                  <a:pt x="11787" y="66936"/>
                  <a:pt x="11885" y="66808"/>
                </a:cubicBezTo>
                <a:close/>
                <a:moveTo>
                  <a:pt x="64809" y="71853"/>
                </a:moveTo>
                <a:lnTo>
                  <a:pt x="64809" y="71853"/>
                </a:lnTo>
                <a:cubicBezTo>
                  <a:pt x="64561" y="72632"/>
                  <a:pt x="64305" y="73417"/>
                  <a:pt x="63999" y="74183"/>
                </a:cubicBezTo>
                <a:cubicBezTo>
                  <a:pt x="63772" y="74465"/>
                  <a:pt x="63538" y="74744"/>
                  <a:pt x="63292" y="75019"/>
                </a:cubicBezTo>
                <a:lnTo>
                  <a:pt x="63479" y="75189"/>
                </a:lnTo>
                <a:cubicBezTo>
                  <a:pt x="63538" y="75125"/>
                  <a:pt x="63592" y="75061"/>
                  <a:pt x="63647" y="74996"/>
                </a:cubicBezTo>
                <a:lnTo>
                  <a:pt x="63647" y="74996"/>
                </a:lnTo>
                <a:cubicBezTo>
                  <a:pt x="63345" y="75647"/>
                  <a:pt x="62992" y="76272"/>
                  <a:pt x="62561" y="76854"/>
                </a:cubicBezTo>
                <a:cubicBezTo>
                  <a:pt x="62164" y="77386"/>
                  <a:pt x="61685" y="77853"/>
                  <a:pt x="61142" y="78236"/>
                </a:cubicBezTo>
                <a:cubicBezTo>
                  <a:pt x="60990" y="78188"/>
                  <a:pt x="60842" y="78133"/>
                  <a:pt x="60696" y="78071"/>
                </a:cubicBezTo>
                <a:cubicBezTo>
                  <a:pt x="60878" y="77895"/>
                  <a:pt x="61047" y="77708"/>
                  <a:pt x="61208" y="77512"/>
                </a:cubicBezTo>
                <a:cubicBezTo>
                  <a:pt x="61913" y="76636"/>
                  <a:pt x="62428" y="75649"/>
                  <a:pt x="62867" y="74630"/>
                </a:cubicBezTo>
                <a:cubicBezTo>
                  <a:pt x="63592" y="73762"/>
                  <a:pt x="64241" y="72831"/>
                  <a:pt x="64809" y="71853"/>
                </a:cubicBezTo>
                <a:close/>
                <a:moveTo>
                  <a:pt x="38506" y="255"/>
                </a:moveTo>
                <a:cubicBezTo>
                  <a:pt x="40732" y="255"/>
                  <a:pt x="42913" y="420"/>
                  <a:pt x="44973" y="715"/>
                </a:cubicBezTo>
                <a:lnTo>
                  <a:pt x="46877" y="1029"/>
                </a:lnTo>
                <a:cubicBezTo>
                  <a:pt x="57236" y="2943"/>
                  <a:pt x="69469" y="9018"/>
                  <a:pt x="72735" y="20318"/>
                </a:cubicBezTo>
                <a:cubicBezTo>
                  <a:pt x="76065" y="31841"/>
                  <a:pt x="74472" y="45301"/>
                  <a:pt x="72713" y="55740"/>
                </a:cubicBezTo>
                <a:lnTo>
                  <a:pt x="70541" y="68631"/>
                </a:lnTo>
                <a:cubicBezTo>
                  <a:pt x="70185" y="70747"/>
                  <a:pt x="69816" y="72936"/>
                  <a:pt x="68773" y="74852"/>
                </a:cubicBezTo>
                <a:cubicBezTo>
                  <a:pt x="67833" y="76579"/>
                  <a:pt x="66171" y="77847"/>
                  <a:pt x="64337" y="78307"/>
                </a:cubicBezTo>
                <a:cubicBezTo>
                  <a:pt x="65602" y="77707"/>
                  <a:pt x="66708" y="76724"/>
                  <a:pt x="67438" y="75482"/>
                </a:cubicBezTo>
                <a:cubicBezTo>
                  <a:pt x="68532" y="73617"/>
                  <a:pt x="68961" y="71481"/>
                  <a:pt x="69379" y="69415"/>
                </a:cubicBezTo>
                <a:lnTo>
                  <a:pt x="71890" y="56961"/>
                </a:lnTo>
                <a:cubicBezTo>
                  <a:pt x="73928" y="46848"/>
                  <a:pt x="75898" y="33788"/>
                  <a:pt x="73008" y="22443"/>
                </a:cubicBezTo>
                <a:cubicBezTo>
                  <a:pt x="70158" y="11252"/>
                  <a:pt x="58377" y="4917"/>
                  <a:pt x="48298" y="2717"/>
                </a:cubicBezTo>
                <a:lnTo>
                  <a:pt x="46455" y="2354"/>
                </a:lnTo>
                <a:cubicBezTo>
                  <a:pt x="44026" y="1925"/>
                  <a:pt x="41416" y="1679"/>
                  <a:pt x="38758" y="1679"/>
                </a:cubicBezTo>
                <a:cubicBezTo>
                  <a:pt x="30302" y="1679"/>
                  <a:pt x="21348" y="4172"/>
                  <a:pt x="16110" y="11226"/>
                </a:cubicBezTo>
                <a:cubicBezTo>
                  <a:pt x="9131" y="20625"/>
                  <a:pt x="5996" y="33456"/>
                  <a:pt x="4044" y="43585"/>
                </a:cubicBezTo>
                <a:lnTo>
                  <a:pt x="1640" y="56061"/>
                </a:lnTo>
                <a:cubicBezTo>
                  <a:pt x="1242" y="58130"/>
                  <a:pt x="830" y="60269"/>
                  <a:pt x="1134" y="62410"/>
                </a:cubicBezTo>
                <a:cubicBezTo>
                  <a:pt x="1477" y="64822"/>
                  <a:pt x="3095" y="66963"/>
                  <a:pt x="5259" y="67866"/>
                </a:cubicBezTo>
                <a:cubicBezTo>
                  <a:pt x="5766" y="68079"/>
                  <a:pt x="6302" y="68218"/>
                  <a:pt x="6849" y="68278"/>
                </a:cubicBezTo>
                <a:cubicBezTo>
                  <a:pt x="7044" y="68617"/>
                  <a:pt x="7243" y="68955"/>
                  <a:pt x="7451" y="69289"/>
                </a:cubicBezTo>
                <a:cubicBezTo>
                  <a:pt x="7257" y="69311"/>
                  <a:pt x="7062" y="69322"/>
                  <a:pt x="6866" y="69322"/>
                </a:cubicBezTo>
                <a:cubicBezTo>
                  <a:pt x="6212" y="69322"/>
                  <a:pt x="5549" y="69199"/>
                  <a:pt x="4893" y="68949"/>
                </a:cubicBezTo>
                <a:cubicBezTo>
                  <a:pt x="2722" y="68124"/>
                  <a:pt x="1050" y="66052"/>
                  <a:pt x="634" y="63671"/>
                </a:cubicBezTo>
                <a:cubicBezTo>
                  <a:pt x="258" y="61520"/>
                  <a:pt x="608" y="59329"/>
                  <a:pt x="946" y="57209"/>
                </a:cubicBezTo>
                <a:lnTo>
                  <a:pt x="3009" y="44301"/>
                </a:lnTo>
                <a:cubicBezTo>
                  <a:pt x="4678" y="33848"/>
                  <a:pt x="7471" y="20585"/>
                  <a:pt x="14309" y="10730"/>
                </a:cubicBezTo>
                <a:cubicBezTo>
                  <a:pt x="19691" y="2975"/>
                  <a:pt x="29467" y="255"/>
                  <a:pt x="38506" y="255"/>
                </a:cubicBezTo>
                <a:close/>
                <a:moveTo>
                  <a:pt x="56558" y="75942"/>
                </a:moveTo>
                <a:cubicBezTo>
                  <a:pt x="56602" y="76022"/>
                  <a:pt x="56645" y="76102"/>
                  <a:pt x="56693" y="76179"/>
                </a:cubicBezTo>
                <a:cubicBezTo>
                  <a:pt x="56710" y="76209"/>
                  <a:pt x="56730" y="76236"/>
                  <a:pt x="56747" y="76264"/>
                </a:cubicBezTo>
                <a:cubicBezTo>
                  <a:pt x="56596" y="76392"/>
                  <a:pt x="56446" y="76520"/>
                  <a:pt x="56289" y="76642"/>
                </a:cubicBezTo>
                <a:lnTo>
                  <a:pt x="56445" y="76843"/>
                </a:lnTo>
                <a:cubicBezTo>
                  <a:pt x="56596" y="76725"/>
                  <a:pt x="56740" y="76602"/>
                  <a:pt x="56886" y="76480"/>
                </a:cubicBezTo>
                <a:cubicBezTo>
                  <a:pt x="57281" y="77065"/>
                  <a:pt x="57752" y="77549"/>
                  <a:pt x="58279" y="77932"/>
                </a:cubicBezTo>
                <a:cubicBezTo>
                  <a:pt x="58159" y="78076"/>
                  <a:pt x="58037" y="78217"/>
                  <a:pt x="57906" y="78353"/>
                </a:cubicBezTo>
                <a:cubicBezTo>
                  <a:pt x="57895" y="78366"/>
                  <a:pt x="57881" y="78378"/>
                  <a:pt x="57867" y="78390"/>
                </a:cubicBezTo>
                <a:cubicBezTo>
                  <a:pt x="57068" y="77988"/>
                  <a:pt x="56382" y="77367"/>
                  <a:pt x="55852" y="76550"/>
                </a:cubicBezTo>
                <a:cubicBezTo>
                  <a:pt x="56095" y="76352"/>
                  <a:pt x="56331" y="76150"/>
                  <a:pt x="56558" y="75942"/>
                </a:cubicBezTo>
                <a:close/>
                <a:moveTo>
                  <a:pt x="66167" y="71350"/>
                </a:moveTo>
                <a:cubicBezTo>
                  <a:pt x="65684" y="73087"/>
                  <a:pt x="65142" y="74849"/>
                  <a:pt x="64115" y="76354"/>
                </a:cubicBezTo>
                <a:cubicBezTo>
                  <a:pt x="63521" y="77219"/>
                  <a:pt x="62718" y="77918"/>
                  <a:pt x="61814" y="78403"/>
                </a:cubicBezTo>
                <a:cubicBezTo>
                  <a:pt x="61689" y="78381"/>
                  <a:pt x="61567" y="78355"/>
                  <a:pt x="61447" y="78324"/>
                </a:cubicBezTo>
                <a:lnTo>
                  <a:pt x="61449" y="78322"/>
                </a:lnTo>
                <a:cubicBezTo>
                  <a:pt x="61948" y="77949"/>
                  <a:pt x="62393" y="77505"/>
                  <a:pt x="62766" y="77005"/>
                </a:cubicBezTo>
                <a:cubicBezTo>
                  <a:pt x="63382" y="76173"/>
                  <a:pt x="63840" y="75257"/>
                  <a:pt x="64221" y="74309"/>
                </a:cubicBezTo>
                <a:cubicBezTo>
                  <a:pt x="64954" y="73380"/>
                  <a:pt x="65605" y="72391"/>
                  <a:pt x="66167" y="71350"/>
                </a:cubicBezTo>
                <a:close/>
                <a:moveTo>
                  <a:pt x="59770" y="77870"/>
                </a:moveTo>
                <a:cubicBezTo>
                  <a:pt x="59923" y="77969"/>
                  <a:pt x="60080" y="78060"/>
                  <a:pt x="60242" y="78143"/>
                </a:cubicBezTo>
                <a:cubicBezTo>
                  <a:pt x="60114" y="78251"/>
                  <a:pt x="59984" y="78356"/>
                  <a:pt x="59849" y="78454"/>
                </a:cubicBezTo>
                <a:cubicBezTo>
                  <a:pt x="59696" y="78406"/>
                  <a:pt x="59548" y="78349"/>
                  <a:pt x="59401" y="78285"/>
                </a:cubicBezTo>
                <a:cubicBezTo>
                  <a:pt x="59486" y="78199"/>
                  <a:pt x="59569" y="78113"/>
                  <a:pt x="59648" y="78022"/>
                </a:cubicBezTo>
                <a:cubicBezTo>
                  <a:pt x="59691" y="77972"/>
                  <a:pt x="59728" y="77920"/>
                  <a:pt x="59770" y="77870"/>
                </a:cubicBezTo>
                <a:close/>
                <a:moveTo>
                  <a:pt x="39041" y="3564"/>
                </a:moveTo>
                <a:cubicBezTo>
                  <a:pt x="42088" y="3564"/>
                  <a:pt x="45090" y="3909"/>
                  <a:pt x="47842" y="4491"/>
                </a:cubicBezTo>
                <a:lnTo>
                  <a:pt x="49617" y="4903"/>
                </a:lnTo>
                <a:cubicBezTo>
                  <a:pt x="59262" y="7353"/>
                  <a:pt x="70414" y="13838"/>
                  <a:pt x="72791" y="24692"/>
                </a:cubicBezTo>
                <a:cubicBezTo>
                  <a:pt x="75213" y="35761"/>
                  <a:pt x="72874" y="48350"/>
                  <a:pt x="70567" y="58082"/>
                </a:cubicBezTo>
                <a:lnTo>
                  <a:pt x="67717" y="70100"/>
                </a:lnTo>
                <a:cubicBezTo>
                  <a:pt x="67252" y="72074"/>
                  <a:pt x="66769" y="74112"/>
                  <a:pt x="65665" y="75854"/>
                </a:cubicBezTo>
                <a:cubicBezTo>
                  <a:pt x="64906" y="77054"/>
                  <a:pt x="63766" y="77974"/>
                  <a:pt x="62485" y="78484"/>
                </a:cubicBezTo>
                <a:cubicBezTo>
                  <a:pt x="62397" y="78478"/>
                  <a:pt x="62311" y="78472"/>
                  <a:pt x="62223" y="78463"/>
                </a:cubicBezTo>
                <a:cubicBezTo>
                  <a:pt x="63056" y="77966"/>
                  <a:pt x="63772" y="77295"/>
                  <a:pt x="64323" y="76497"/>
                </a:cubicBezTo>
                <a:cubicBezTo>
                  <a:pt x="65479" y="74809"/>
                  <a:pt x="66025" y="72823"/>
                  <a:pt x="66554" y="70903"/>
                </a:cubicBezTo>
                <a:lnTo>
                  <a:pt x="66749" y="70196"/>
                </a:lnTo>
                <a:cubicBezTo>
                  <a:pt x="68199" y="67110"/>
                  <a:pt x="68862" y="63941"/>
                  <a:pt x="69157" y="61443"/>
                </a:cubicBezTo>
                <a:lnTo>
                  <a:pt x="69742" y="59320"/>
                </a:lnTo>
                <a:cubicBezTo>
                  <a:pt x="72329" y="49916"/>
                  <a:pt x="75048" y="37725"/>
                  <a:pt x="73070" y="26834"/>
                </a:cubicBezTo>
                <a:cubicBezTo>
                  <a:pt x="71118" y="16089"/>
                  <a:pt x="60421" y="9336"/>
                  <a:pt x="51057" y="6597"/>
                </a:cubicBezTo>
                <a:lnTo>
                  <a:pt x="49341" y="6133"/>
                </a:lnTo>
                <a:cubicBezTo>
                  <a:pt x="46258" y="5365"/>
                  <a:pt x="42838" y="4893"/>
                  <a:pt x="39382" y="4893"/>
                </a:cubicBezTo>
                <a:cubicBezTo>
                  <a:pt x="32227" y="4893"/>
                  <a:pt x="24919" y="6913"/>
                  <a:pt x="20129" y="12505"/>
                </a:cubicBezTo>
                <a:cubicBezTo>
                  <a:pt x="12928" y="20912"/>
                  <a:pt x="9125" y="32810"/>
                  <a:pt x="6618" y="42235"/>
                </a:cubicBezTo>
                <a:lnTo>
                  <a:pt x="3529" y="53844"/>
                </a:lnTo>
                <a:cubicBezTo>
                  <a:pt x="3017" y="55770"/>
                  <a:pt x="2488" y="57760"/>
                  <a:pt x="2634" y="59801"/>
                </a:cubicBezTo>
                <a:cubicBezTo>
                  <a:pt x="2767" y="61656"/>
                  <a:pt x="3696" y="63399"/>
                  <a:pt x="5090" y="64526"/>
                </a:cubicBezTo>
                <a:cubicBezTo>
                  <a:pt x="5228" y="64911"/>
                  <a:pt x="5376" y="65297"/>
                  <a:pt x="5541" y="65681"/>
                </a:cubicBezTo>
                <a:cubicBezTo>
                  <a:pt x="5634" y="65896"/>
                  <a:pt x="5734" y="66107"/>
                  <a:pt x="5831" y="66320"/>
                </a:cubicBezTo>
                <a:lnTo>
                  <a:pt x="5819" y="66314"/>
                </a:lnTo>
                <a:cubicBezTo>
                  <a:pt x="3825" y="65404"/>
                  <a:pt x="2379" y="63348"/>
                  <a:pt x="2136" y="61079"/>
                </a:cubicBezTo>
                <a:cubicBezTo>
                  <a:pt x="1915" y="59030"/>
                  <a:pt x="2381" y="56985"/>
                  <a:pt x="2832" y="55011"/>
                </a:cubicBezTo>
                <a:lnTo>
                  <a:pt x="5578" y="42968"/>
                </a:lnTo>
                <a:cubicBezTo>
                  <a:pt x="7801" y="33217"/>
                  <a:pt x="11259" y="20887"/>
                  <a:pt x="18318" y="12023"/>
                </a:cubicBezTo>
                <a:cubicBezTo>
                  <a:pt x="23283" y="5789"/>
                  <a:pt x="31308" y="3564"/>
                  <a:pt x="39041" y="3564"/>
                </a:cubicBezTo>
                <a:close/>
                <a:moveTo>
                  <a:pt x="38759" y="1933"/>
                </a:moveTo>
                <a:cubicBezTo>
                  <a:pt x="41401" y="1933"/>
                  <a:pt x="43994" y="2177"/>
                  <a:pt x="46408" y="2602"/>
                </a:cubicBezTo>
                <a:lnTo>
                  <a:pt x="48247" y="2965"/>
                </a:lnTo>
                <a:cubicBezTo>
                  <a:pt x="58250" y="5148"/>
                  <a:pt x="69942" y="11428"/>
                  <a:pt x="72763" y="22506"/>
                </a:cubicBezTo>
                <a:cubicBezTo>
                  <a:pt x="75639" y="33800"/>
                  <a:pt x="73675" y="46825"/>
                  <a:pt x="71641" y="56911"/>
                </a:cubicBezTo>
                <a:lnTo>
                  <a:pt x="69129" y="69366"/>
                </a:lnTo>
                <a:cubicBezTo>
                  <a:pt x="68717" y="71410"/>
                  <a:pt x="68291" y="73524"/>
                  <a:pt x="67219" y="75354"/>
                </a:cubicBezTo>
                <a:cubicBezTo>
                  <a:pt x="66312" y="76900"/>
                  <a:pt x="64800" y="78032"/>
                  <a:pt x="63130" y="78487"/>
                </a:cubicBezTo>
                <a:cubicBezTo>
                  <a:pt x="63112" y="78489"/>
                  <a:pt x="63092" y="78491"/>
                  <a:pt x="63072" y="78492"/>
                </a:cubicBezTo>
                <a:cubicBezTo>
                  <a:pt x="64198" y="77938"/>
                  <a:pt x="65193" y="77077"/>
                  <a:pt x="65880" y="75990"/>
                </a:cubicBezTo>
                <a:cubicBezTo>
                  <a:pt x="67005" y="74212"/>
                  <a:pt x="67494" y="72152"/>
                  <a:pt x="67966" y="70159"/>
                </a:cubicBezTo>
                <a:lnTo>
                  <a:pt x="70816" y="58141"/>
                </a:lnTo>
                <a:cubicBezTo>
                  <a:pt x="73130" y="48382"/>
                  <a:pt x="75472" y="35756"/>
                  <a:pt x="73039" y="24638"/>
                </a:cubicBezTo>
                <a:cubicBezTo>
                  <a:pt x="70638" y="13671"/>
                  <a:pt x="59400" y="7126"/>
                  <a:pt x="49678" y="4658"/>
                </a:cubicBezTo>
                <a:lnTo>
                  <a:pt x="47899" y="4244"/>
                </a:lnTo>
                <a:cubicBezTo>
                  <a:pt x="45131" y="3659"/>
                  <a:pt x="42112" y="3312"/>
                  <a:pt x="39046" y="3312"/>
                </a:cubicBezTo>
                <a:cubicBezTo>
                  <a:pt x="31243" y="3312"/>
                  <a:pt x="23140" y="5561"/>
                  <a:pt x="18120" y="11866"/>
                </a:cubicBezTo>
                <a:cubicBezTo>
                  <a:pt x="11031" y="20769"/>
                  <a:pt x="7561" y="33135"/>
                  <a:pt x="5331" y="42911"/>
                </a:cubicBezTo>
                <a:lnTo>
                  <a:pt x="2585" y="54953"/>
                </a:lnTo>
                <a:cubicBezTo>
                  <a:pt x="2130" y="56950"/>
                  <a:pt x="1659" y="59014"/>
                  <a:pt x="1884" y="61105"/>
                </a:cubicBezTo>
                <a:cubicBezTo>
                  <a:pt x="2137" y="63461"/>
                  <a:pt x="3642" y="65596"/>
                  <a:pt x="5714" y="66544"/>
                </a:cubicBezTo>
                <a:cubicBezTo>
                  <a:pt x="5806" y="66585"/>
                  <a:pt x="5899" y="66624"/>
                  <a:pt x="5991" y="66661"/>
                </a:cubicBezTo>
                <a:cubicBezTo>
                  <a:pt x="6211" y="67115"/>
                  <a:pt x="6448" y="67561"/>
                  <a:pt x="6695" y="68002"/>
                </a:cubicBezTo>
                <a:cubicBezTo>
                  <a:pt x="6235" y="67936"/>
                  <a:pt x="5785" y="67811"/>
                  <a:pt x="5356" y="67632"/>
                </a:cubicBezTo>
                <a:cubicBezTo>
                  <a:pt x="3273" y="66763"/>
                  <a:pt x="1716" y="64700"/>
                  <a:pt x="1386" y="62373"/>
                </a:cubicBezTo>
                <a:cubicBezTo>
                  <a:pt x="1087" y="60275"/>
                  <a:pt x="1495" y="58157"/>
                  <a:pt x="1890" y="56109"/>
                </a:cubicBezTo>
                <a:lnTo>
                  <a:pt x="4294" y="43633"/>
                </a:lnTo>
                <a:cubicBezTo>
                  <a:pt x="6240" y="33530"/>
                  <a:pt x="9366" y="20735"/>
                  <a:pt x="16314" y="11375"/>
                </a:cubicBezTo>
                <a:cubicBezTo>
                  <a:pt x="21496" y="4397"/>
                  <a:pt x="30372" y="1933"/>
                  <a:pt x="38759" y="1933"/>
                </a:cubicBezTo>
                <a:close/>
                <a:moveTo>
                  <a:pt x="60489" y="78262"/>
                </a:moveTo>
                <a:cubicBezTo>
                  <a:pt x="60614" y="78319"/>
                  <a:pt x="60740" y="78369"/>
                  <a:pt x="60870" y="78417"/>
                </a:cubicBezTo>
                <a:cubicBezTo>
                  <a:pt x="60757" y="78489"/>
                  <a:pt x="60642" y="78557"/>
                  <a:pt x="60523" y="78622"/>
                </a:cubicBezTo>
                <a:cubicBezTo>
                  <a:pt x="60398" y="78599"/>
                  <a:pt x="60273" y="78574"/>
                  <a:pt x="60151" y="78541"/>
                </a:cubicBezTo>
                <a:lnTo>
                  <a:pt x="60153" y="78541"/>
                </a:lnTo>
                <a:cubicBezTo>
                  <a:pt x="60268" y="78452"/>
                  <a:pt x="60379" y="78359"/>
                  <a:pt x="60489" y="78262"/>
                </a:cubicBezTo>
                <a:close/>
                <a:moveTo>
                  <a:pt x="58488" y="78079"/>
                </a:moveTo>
                <a:cubicBezTo>
                  <a:pt x="58640" y="78179"/>
                  <a:pt x="58798" y="78270"/>
                  <a:pt x="58960" y="78353"/>
                </a:cubicBezTo>
                <a:cubicBezTo>
                  <a:pt x="58833" y="78466"/>
                  <a:pt x="58702" y="78574"/>
                  <a:pt x="58568" y="78676"/>
                </a:cubicBezTo>
                <a:cubicBezTo>
                  <a:pt x="58412" y="78625"/>
                  <a:pt x="58259" y="78569"/>
                  <a:pt x="58111" y="78504"/>
                </a:cubicBezTo>
                <a:cubicBezTo>
                  <a:pt x="58242" y="78367"/>
                  <a:pt x="58367" y="78224"/>
                  <a:pt x="58488" y="78079"/>
                </a:cubicBezTo>
                <a:close/>
                <a:moveTo>
                  <a:pt x="61177" y="78518"/>
                </a:moveTo>
                <a:cubicBezTo>
                  <a:pt x="61263" y="78545"/>
                  <a:pt x="61353" y="78566"/>
                  <a:pt x="61442" y="78588"/>
                </a:cubicBezTo>
                <a:cubicBezTo>
                  <a:pt x="61356" y="78626"/>
                  <a:pt x="61268" y="78665"/>
                  <a:pt x="61180" y="78700"/>
                </a:cubicBezTo>
                <a:cubicBezTo>
                  <a:pt x="61097" y="78696"/>
                  <a:pt x="61015" y="78687"/>
                  <a:pt x="60933" y="78679"/>
                </a:cubicBezTo>
                <a:cubicBezTo>
                  <a:pt x="61015" y="78628"/>
                  <a:pt x="61095" y="78572"/>
                  <a:pt x="61177" y="78518"/>
                </a:cubicBezTo>
                <a:close/>
                <a:moveTo>
                  <a:pt x="61851" y="78671"/>
                </a:moveTo>
                <a:cubicBezTo>
                  <a:pt x="61868" y="78674"/>
                  <a:pt x="61885" y="78679"/>
                  <a:pt x="61904" y="78680"/>
                </a:cubicBezTo>
                <a:lnTo>
                  <a:pt x="61845" y="78697"/>
                </a:lnTo>
                <a:lnTo>
                  <a:pt x="61799" y="78700"/>
                </a:lnTo>
                <a:cubicBezTo>
                  <a:pt x="61816" y="78691"/>
                  <a:pt x="61833" y="78680"/>
                  <a:pt x="61851" y="78671"/>
                </a:cubicBezTo>
                <a:close/>
                <a:moveTo>
                  <a:pt x="59205" y="78472"/>
                </a:moveTo>
                <a:cubicBezTo>
                  <a:pt x="59333" y="78529"/>
                  <a:pt x="59463" y="78582"/>
                  <a:pt x="59596" y="78629"/>
                </a:cubicBezTo>
                <a:cubicBezTo>
                  <a:pt x="59481" y="78705"/>
                  <a:pt x="59364" y="78776"/>
                  <a:pt x="59245" y="78844"/>
                </a:cubicBezTo>
                <a:cubicBezTo>
                  <a:pt x="59117" y="78821"/>
                  <a:pt x="58992" y="78793"/>
                  <a:pt x="58869" y="78762"/>
                </a:cubicBezTo>
                <a:lnTo>
                  <a:pt x="58869" y="78761"/>
                </a:lnTo>
                <a:cubicBezTo>
                  <a:pt x="58985" y="78668"/>
                  <a:pt x="59097" y="78572"/>
                  <a:pt x="59205" y="78472"/>
                </a:cubicBezTo>
                <a:close/>
                <a:moveTo>
                  <a:pt x="55356" y="76206"/>
                </a:moveTo>
                <a:cubicBezTo>
                  <a:pt x="55374" y="76241"/>
                  <a:pt x="55393" y="76278"/>
                  <a:pt x="55413" y="76314"/>
                </a:cubicBezTo>
                <a:cubicBezTo>
                  <a:pt x="55447" y="76375"/>
                  <a:pt x="55482" y="76432"/>
                  <a:pt x="55518" y="76493"/>
                </a:cubicBezTo>
                <a:cubicBezTo>
                  <a:pt x="55312" y="76655"/>
                  <a:pt x="55106" y="76813"/>
                  <a:pt x="54890" y="76966"/>
                </a:cubicBezTo>
                <a:lnTo>
                  <a:pt x="55036" y="77173"/>
                </a:lnTo>
                <a:cubicBezTo>
                  <a:pt x="55249" y="77023"/>
                  <a:pt x="55451" y="76867"/>
                  <a:pt x="55652" y="76709"/>
                </a:cubicBezTo>
                <a:cubicBezTo>
                  <a:pt x="56189" y="77529"/>
                  <a:pt x="56874" y="78160"/>
                  <a:pt x="57675" y="78579"/>
                </a:cubicBezTo>
                <a:cubicBezTo>
                  <a:pt x="57551" y="78694"/>
                  <a:pt x="57423" y="78804"/>
                  <a:pt x="57289" y="78907"/>
                </a:cubicBezTo>
                <a:cubicBezTo>
                  <a:pt x="56190" y="78555"/>
                  <a:pt x="55277" y="77833"/>
                  <a:pt x="54624" y="76798"/>
                </a:cubicBezTo>
                <a:cubicBezTo>
                  <a:pt x="54876" y="76605"/>
                  <a:pt x="55120" y="76408"/>
                  <a:pt x="55356" y="76206"/>
                </a:cubicBezTo>
                <a:close/>
                <a:moveTo>
                  <a:pt x="59896" y="78728"/>
                </a:moveTo>
                <a:cubicBezTo>
                  <a:pt x="59986" y="78754"/>
                  <a:pt x="60075" y="78781"/>
                  <a:pt x="60166" y="78802"/>
                </a:cubicBezTo>
                <a:cubicBezTo>
                  <a:pt x="60080" y="78844"/>
                  <a:pt x="59992" y="78882"/>
                  <a:pt x="59903" y="78918"/>
                </a:cubicBezTo>
                <a:cubicBezTo>
                  <a:pt x="59816" y="78913"/>
                  <a:pt x="59730" y="78907"/>
                  <a:pt x="59643" y="78899"/>
                </a:cubicBezTo>
                <a:cubicBezTo>
                  <a:pt x="59730" y="78844"/>
                  <a:pt x="59813" y="78787"/>
                  <a:pt x="59896" y="78728"/>
                </a:cubicBezTo>
                <a:close/>
                <a:moveTo>
                  <a:pt x="60574" y="78884"/>
                </a:moveTo>
                <a:cubicBezTo>
                  <a:pt x="60594" y="78887"/>
                  <a:pt x="60614" y="78890"/>
                  <a:pt x="60634" y="78893"/>
                </a:cubicBezTo>
                <a:cubicBezTo>
                  <a:pt x="60609" y="78901"/>
                  <a:pt x="60585" y="78909"/>
                  <a:pt x="60560" y="78916"/>
                </a:cubicBezTo>
                <a:cubicBezTo>
                  <a:pt x="60540" y="78918"/>
                  <a:pt x="60520" y="78921"/>
                  <a:pt x="60498" y="78921"/>
                </a:cubicBezTo>
                <a:cubicBezTo>
                  <a:pt x="60524" y="78909"/>
                  <a:pt x="60549" y="78896"/>
                  <a:pt x="60574" y="78884"/>
                </a:cubicBezTo>
                <a:close/>
                <a:moveTo>
                  <a:pt x="57918" y="78697"/>
                </a:moveTo>
                <a:cubicBezTo>
                  <a:pt x="58046" y="78756"/>
                  <a:pt x="58178" y="78812"/>
                  <a:pt x="58312" y="78859"/>
                </a:cubicBezTo>
                <a:cubicBezTo>
                  <a:pt x="58201" y="78935"/>
                  <a:pt x="58087" y="79006"/>
                  <a:pt x="57971" y="79072"/>
                </a:cubicBezTo>
                <a:cubicBezTo>
                  <a:pt x="57841" y="79051"/>
                  <a:pt x="57713" y="79024"/>
                  <a:pt x="57588" y="78992"/>
                </a:cubicBezTo>
                <a:cubicBezTo>
                  <a:pt x="57702" y="78899"/>
                  <a:pt x="57812" y="78799"/>
                  <a:pt x="57918" y="78697"/>
                </a:cubicBezTo>
                <a:close/>
                <a:moveTo>
                  <a:pt x="59285" y="79109"/>
                </a:moveTo>
                <a:cubicBezTo>
                  <a:pt x="59309" y="79112"/>
                  <a:pt x="59332" y="79117"/>
                  <a:pt x="59355" y="79120"/>
                </a:cubicBezTo>
                <a:cubicBezTo>
                  <a:pt x="59330" y="79128"/>
                  <a:pt x="59304" y="79132"/>
                  <a:pt x="59279" y="79140"/>
                </a:cubicBezTo>
                <a:cubicBezTo>
                  <a:pt x="59259" y="79142"/>
                  <a:pt x="59239" y="79142"/>
                  <a:pt x="59221" y="79143"/>
                </a:cubicBezTo>
                <a:cubicBezTo>
                  <a:pt x="59242" y="79131"/>
                  <a:pt x="59264" y="79120"/>
                  <a:pt x="59285" y="79109"/>
                </a:cubicBezTo>
                <a:close/>
                <a:moveTo>
                  <a:pt x="58610" y="78957"/>
                </a:moveTo>
                <a:cubicBezTo>
                  <a:pt x="58701" y="78984"/>
                  <a:pt x="58795" y="79007"/>
                  <a:pt x="58887" y="79029"/>
                </a:cubicBezTo>
                <a:cubicBezTo>
                  <a:pt x="58804" y="79071"/>
                  <a:pt x="58715" y="79108"/>
                  <a:pt x="58628" y="79145"/>
                </a:cubicBezTo>
                <a:lnTo>
                  <a:pt x="58627" y="79145"/>
                </a:lnTo>
                <a:cubicBezTo>
                  <a:pt x="58602" y="79145"/>
                  <a:pt x="58577" y="79145"/>
                  <a:pt x="58551" y="79143"/>
                </a:cubicBezTo>
                <a:cubicBezTo>
                  <a:pt x="58488" y="79140"/>
                  <a:pt x="58426" y="79132"/>
                  <a:pt x="58364" y="79125"/>
                </a:cubicBezTo>
                <a:cubicBezTo>
                  <a:pt x="58448" y="79072"/>
                  <a:pt x="58529" y="79015"/>
                  <a:pt x="58610" y="78957"/>
                </a:cubicBezTo>
                <a:close/>
                <a:moveTo>
                  <a:pt x="54422" y="76952"/>
                </a:moveTo>
                <a:cubicBezTo>
                  <a:pt x="55072" y="77977"/>
                  <a:pt x="55968" y="78705"/>
                  <a:pt x="57042" y="79091"/>
                </a:cubicBezTo>
                <a:cubicBezTo>
                  <a:pt x="56929" y="79168"/>
                  <a:pt x="56815" y="79242"/>
                  <a:pt x="56698" y="79311"/>
                </a:cubicBezTo>
                <a:cubicBezTo>
                  <a:pt x="55459" y="79100"/>
                  <a:pt x="54421" y="78463"/>
                  <a:pt x="53675" y="77472"/>
                </a:cubicBezTo>
                <a:lnTo>
                  <a:pt x="53675" y="77471"/>
                </a:lnTo>
                <a:cubicBezTo>
                  <a:pt x="53931" y="77304"/>
                  <a:pt x="54180" y="77131"/>
                  <a:pt x="54422" y="76952"/>
                </a:cubicBezTo>
                <a:close/>
                <a:moveTo>
                  <a:pt x="58014" y="79338"/>
                </a:moveTo>
                <a:cubicBezTo>
                  <a:pt x="58037" y="79341"/>
                  <a:pt x="58060" y="79345"/>
                  <a:pt x="58083" y="79348"/>
                </a:cubicBezTo>
                <a:cubicBezTo>
                  <a:pt x="58057" y="79358"/>
                  <a:pt x="58031" y="79364"/>
                  <a:pt x="58005" y="79372"/>
                </a:cubicBezTo>
                <a:cubicBezTo>
                  <a:pt x="57983" y="79373"/>
                  <a:pt x="57963" y="79375"/>
                  <a:pt x="57942" y="79376"/>
                </a:cubicBezTo>
                <a:cubicBezTo>
                  <a:pt x="57966" y="79364"/>
                  <a:pt x="57989" y="79350"/>
                  <a:pt x="58014" y="79338"/>
                </a:cubicBezTo>
                <a:close/>
                <a:moveTo>
                  <a:pt x="57338" y="79186"/>
                </a:moveTo>
                <a:cubicBezTo>
                  <a:pt x="57431" y="79214"/>
                  <a:pt x="57525" y="79239"/>
                  <a:pt x="57619" y="79260"/>
                </a:cubicBezTo>
                <a:cubicBezTo>
                  <a:pt x="57534" y="79302"/>
                  <a:pt x="57449" y="79342"/>
                  <a:pt x="57363" y="79381"/>
                </a:cubicBezTo>
                <a:lnTo>
                  <a:pt x="57361" y="79381"/>
                </a:lnTo>
                <a:cubicBezTo>
                  <a:pt x="57270" y="79378"/>
                  <a:pt x="57179" y="79372"/>
                  <a:pt x="57088" y="79362"/>
                </a:cubicBezTo>
                <a:cubicBezTo>
                  <a:pt x="57173" y="79307"/>
                  <a:pt x="57256" y="79247"/>
                  <a:pt x="57338" y="79186"/>
                </a:cubicBezTo>
                <a:close/>
                <a:moveTo>
                  <a:pt x="56747" y="79575"/>
                </a:moveTo>
                <a:cubicBezTo>
                  <a:pt x="56772" y="79580"/>
                  <a:pt x="56798" y="79583"/>
                  <a:pt x="56823" y="79586"/>
                </a:cubicBezTo>
                <a:cubicBezTo>
                  <a:pt x="56795" y="79595"/>
                  <a:pt x="56767" y="79605"/>
                  <a:pt x="56741" y="79612"/>
                </a:cubicBezTo>
                <a:cubicBezTo>
                  <a:pt x="56718" y="79615"/>
                  <a:pt x="56695" y="79617"/>
                  <a:pt x="56672" y="79618"/>
                </a:cubicBezTo>
                <a:cubicBezTo>
                  <a:pt x="56696" y="79605"/>
                  <a:pt x="56723" y="79591"/>
                  <a:pt x="56747" y="79575"/>
                </a:cubicBezTo>
                <a:close/>
                <a:moveTo>
                  <a:pt x="55211" y="59201"/>
                </a:moveTo>
                <a:cubicBezTo>
                  <a:pt x="53305" y="63165"/>
                  <a:pt x="52236" y="67449"/>
                  <a:pt x="52105" y="71728"/>
                </a:cubicBezTo>
                <a:cubicBezTo>
                  <a:pt x="52061" y="73146"/>
                  <a:pt x="52106" y="74979"/>
                  <a:pt x="52848" y="76580"/>
                </a:cubicBezTo>
                <a:cubicBezTo>
                  <a:pt x="53566" y="78128"/>
                  <a:pt x="54796" y="79146"/>
                  <a:pt x="56352" y="79503"/>
                </a:cubicBezTo>
                <a:cubicBezTo>
                  <a:pt x="56271" y="79544"/>
                  <a:pt x="56189" y="79586"/>
                  <a:pt x="56105" y="79623"/>
                </a:cubicBezTo>
                <a:lnTo>
                  <a:pt x="56104" y="79623"/>
                </a:lnTo>
                <a:cubicBezTo>
                  <a:pt x="55920" y="79618"/>
                  <a:pt x="55737" y="79603"/>
                  <a:pt x="55555" y="79578"/>
                </a:cubicBezTo>
                <a:cubicBezTo>
                  <a:pt x="53827" y="79331"/>
                  <a:pt x="52495" y="78279"/>
                  <a:pt x="51802" y="76616"/>
                </a:cubicBezTo>
                <a:cubicBezTo>
                  <a:pt x="51162" y="75078"/>
                  <a:pt x="51190" y="73330"/>
                  <a:pt x="51285" y="71979"/>
                </a:cubicBezTo>
                <a:cubicBezTo>
                  <a:pt x="51597" y="67557"/>
                  <a:pt x="52952" y="63169"/>
                  <a:pt x="55211" y="59201"/>
                </a:cubicBezTo>
                <a:close/>
                <a:moveTo>
                  <a:pt x="54286" y="60378"/>
                </a:moveTo>
                <a:lnTo>
                  <a:pt x="54286" y="60378"/>
                </a:lnTo>
                <a:cubicBezTo>
                  <a:pt x="52430" y="64027"/>
                  <a:pt x="51315" y="67982"/>
                  <a:pt x="51032" y="71961"/>
                </a:cubicBezTo>
                <a:cubicBezTo>
                  <a:pt x="50937" y="73340"/>
                  <a:pt x="50909" y="75125"/>
                  <a:pt x="51569" y="76713"/>
                </a:cubicBezTo>
                <a:cubicBezTo>
                  <a:pt x="52298" y="78463"/>
                  <a:pt x="53700" y="79569"/>
                  <a:pt x="55519" y="79830"/>
                </a:cubicBezTo>
                <a:cubicBezTo>
                  <a:pt x="55535" y="79831"/>
                  <a:pt x="55550" y="79831"/>
                  <a:pt x="55565" y="79834"/>
                </a:cubicBezTo>
                <a:cubicBezTo>
                  <a:pt x="55539" y="79844"/>
                  <a:pt x="55511" y="79853"/>
                  <a:pt x="55484" y="79862"/>
                </a:cubicBezTo>
                <a:cubicBezTo>
                  <a:pt x="55329" y="79876"/>
                  <a:pt x="55174" y="79882"/>
                  <a:pt x="55020" y="79882"/>
                </a:cubicBezTo>
                <a:cubicBezTo>
                  <a:pt x="54697" y="79882"/>
                  <a:pt x="54375" y="79853"/>
                  <a:pt x="54056" y="79796"/>
                </a:cubicBezTo>
                <a:cubicBezTo>
                  <a:pt x="52385" y="79484"/>
                  <a:pt x="51131" y="78407"/>
                  <a:pt x="50526" y="76759"/>
                </a:cubicBezTo>
                <a:cubicBezTo>
                  <a:pt x="49968" y="75235"/>
                  <a:pt x="50063" y="73533"/>
                  <a:pt x="50213" y="72222"/>
                </a:cubicBezTo>
                <a:cubicBezTo>
                  <a:pt x="50679" y="68096"/>
                  <a:pt x="52080" y="64038"/>
                  <a:pt x="54286" y="60378"/>
                </a:cubicBezTo>
                <a:close/>
                <a:moveTo>
                  <a:pt x="53339" y="61531"/>
                </a:moveTo>
                <a:lnTo>
                  <a:pt x="53339" y="61531"/>
                </a:lnTo>
                <a:cubicBezTo>
                  <a:pt x="51535" y="64876"/>
                  <a:pt x="50377" y="68508"/>
                  <a:pt x="49960" y="72194"/>
                </a:cubicBezTo>
                <a:cubicBezTo>
                  <a:pt x="49809" y="73533"/>
                  <a:pt x="49710" y="75272"/>
                  <a:pt x="50289" y="76846"/>
                </a:cubicBezTo>
                <a:cubicBezTo>
                  <a:pt x="50926" y="78582"/>
                  <a:pt x="52248" y="79717"/>
                  <a:pt x="54010" y="80044"/>
                </a:cubicBezTo>
                <a:cubicBezTo>
                  <a:pt x="54140" y="80069"/>
                  <a:pt x="54271" y="80087"/>
                  <a:pt x="54402" y="80103"/>
                </a:cubicBezTo>
                <a:cubicBezTo>
                  <a:pt x="54180" y="80131"/>
                  <a:pt x="53957" y="80145"/>
                  <a:pt x="53734" y="80145"/>
                </a:cubicBezTo>
                <a:cubicBezTo>
                  <a:pt x="53339" y="80145"/>
                  <a:pt x="52945" y="80101"/>
                  <a:pt x="52558" y="80013"/>
                </a:cubicBezTo>
                <a:cubicBezTo>
                  <a:pt x="50944" y="79639"/>
                  <a:pt x="49769" y="78534"/>
                  <a:pt x="49249" y="76901"/>
                </a:cubicBezTo>
                <a:cubicBezTo>
                  <a:pt x="48769" y="75392"/>
                  <a:pt x="48939" y="73738"/>
                  <a:pt x="49139" y="72465"/>
                </a:cubicBezTo>
                <a:cubicBezTo>
                  <a:pt x="49746" y="68628"/>
                  <a:pt x="51188" y="64891"/>
                  <a:pt x="53339" y="61531"/>
                </a:cubicBezTo>
                <a:close/>
                <a:moveTo>
                  <a:pt x="11393" y="67388"/>
                </a:moveTo>
                <a:cubicBezTo>
                  <a:pt x="12183" y="68833"/>
                  <a:pt x="13035" y="70258"/>
                  <a:pt x="13876" y="71663"/>
                </a:cubicBezTo>
                <a:cubicBezTo>
                  <a:pt x="14653" y="72961"/>
                  <a:pt x="15388" y="74187"/>
                  <a:pt x="16071" y="75425"/>
                </a:cubicBezTo>
                <a:cubicBezTo>
                  <a:pt x="16719" y="76597"/>
                  <a:pt x="17525" y="77827"/>
                  <a:pt x="18380" y="79128"/>
                </a:cubicBezTo>
                <a:cubicBezTo>
                  <a:pt x="18690" y="79600"/>
                  <a:pt x="19006" y="80083"/>
                  <a:pt x="19321" y="80572"/>
                </a:cubicBezTo>
                <a:cubicBezTo>
                  <a:pt x="19248" y="80472"/>
                  <a:pt x="19176" y="80370"/>
                  <a:pt x="19105" y="80271"/>
                </a:cubicBezTo>
                <a:lnTo>
                  <a:pt x="19105" y="80270"/>
                </a:lnTo>
                <a:cubicBezTo>
                  <a:pt x="18177" y="78974"/>
                  <a:pt x="17303" y="77748"/>
                  <a:pt x="16594" y="76580"/>
                </a:cubicBezTo>
                <a:cubicBezTo>
                  <a:pt x="15840" y="75335"/>
                  <a:pt x="15036" y="74106"/>
                  <a:pt x="14184" y="72805"/>
                </a:cubicBezTo>
                <a:cubicBezTo>
                  <a:pt x="13106" y="71157"/>
                  <a:pt x="12012" y="69485"/>
                  <a:pt x="11024" y="67777"/>
                </a:cubicBezTo>
                <a:cubicBezTo>
                  <a:pt x="11153" y="67652"/>
                  <a:pt x="11273" y="67519"/>
                  <a:pt x="11393" y="67388"/>
                </a:cubicBezTo>
                <a:close/>
                <a:moveTo>
                  <a:pt x="10832" y="67948"/>
                </a:moveTo>
                <a:cubicBezTo>
                  <a:pt x="11816" y="69647"/>
                  <a:pt x="12901" y="71308"/>
                  <a:pt x="13973" y="72945"/>
                </a:cubicBezTo>
                <a:cubicBezTo>
                  <a:pt x="14823" y="74244"/>
                  <a:pt x="15627" y="75471"/>
                  <a:pt x="16378" y="76713"/>
                </a:cubicBezTo>
                <a:cubicBezTo>
                  <a:pt x="17093" y="77889"/>
                  <a:pt x="17969" y="79117"/>
                  <a:pt x="18900" y="80418"/>
                </a:cubicBezTo>
                <a:cubicBezTo>
                  <a:pt x="19250" y="80908"/>
                  <a:pt x="19608" y="81411"/>
                  <a:pt x="19964" y="81919"/>
                </a:cubicBezTo>
                <a:cubicBezTo>
                  <a:pt x="19984" y="81973"/>
                  <a:pt x="20006" y="82027"/>
                  <a:pt x="20026" y="82081"/>
                </a:cubicBezTo>
                <a:lnTo>
                  <a:pt x="19617" y="81552"/>
                </a:lnTo>
                <a:cubicBezTo>
                  <a:pt x="18616" y="80256"/>
                  <a:pt x="17668" y="79034"/>
                  <a:pt x="16897" y="77861"/>
                </a:cubicBezTo>
                <a:cubicBezTo>
                  <a:pt x="16073" y="76611"/>
                  <a:pt x="15200" y="75380"/>
                  <a:pt x="14274" y="74078"/>
                </a:cubicBezTo>
                <a:cubicBezTo>
                  <a:pt x="12941" y="72199"/>
                  <a:pt x="11588" y="70288"/>
                  <a:pt x="10393" y="68320"/>
                </a:cubicBezTo>
                <a:cubicBezTo>
                  <a:pt x="10424" y="68297"/>
                  <a:pt x="10455" y="68275"/>
                  <a:pt x="10484" y="68252"/>
                </a:cubicBezTo>
                <a:cubicBezTo>
                  <a:pt x="10605" y="68156"/>
                  <a:pt x="10716" y="68050"/>
                  <a:pt x="10832" y="67948"/>
                </a:cubicBezTo>
                <a:close/>
                <a:moveTo>
                  <a:pt x="10190" y="68472"/>
                </a:moveTo>
                <a:cubicBezTo>
                  <a:pt x="11386" y="70440"/>
                  <a:pt x="12736" y="72348"/>
                  <a:pt x="14066" y="74224"/>
                </a:cubicBezTo>
                <a:cubicBezTo>
                  <a:pt x="14990" y="75525"/>
                  <a:pt x="15863" y="76753"/>
                  <a:pt x="16682" y="78000"/>
                </a:cubicBezTo>
                <a:cubicBezTo>
                  <a:pt x="17460" y="79180"/>
                  <a:pt x="18410" y="80407"/>
                  <a:pt x="19415" y="81706"/>
                </a:cubicBezTo>
                <a:cubicBezTo>
                  <a:pt x="19708" y="82086"/>
                  <a:pt x="20006" y="82471"/>
                  <a:pt x="20305" y="82862"/>
                </a:cubicBezTo>
                <a:cubicBezTo>
                  <a:pt x="20338" y="82959"/>
                  <a:pt x="20365" y="83056"/>
                  <a:pt x="20396" y="83155"/>
                </a:cubicBezTo>
                <a:cubicBezTo>
                  <a:pt x="20307" y="83047"/>
                  <a:pt x="20217" y="82939"/>
                  <a:pt x="20128" y="82832"/>
                </a:cubicBezTo>
                <a:cubicBezTo>
                  <a:pt x="19051" y="81538"/>
                  <a:pt x="18034" y="80316"/>
                  <a:pt x="17196" y="79140"/>
                </a:cubicBezTo>
                <a:cubicBezTo>
                  <a:pt x="16304" y="77886"/>
                  <a:pt x="15362" y="76655"/>
                  <a:pt x="14363" y="75349"/>
                </a:cubicBezTo>
                <a:cubicBezTo>
                  <a:pt x="12737" y="73225"/>
                  <a:pt x="11085" y="71058"/>
                  <a:pt x="9668" y="68804"/>
                </a:cubicBezTo>
                <a:cubicBezTo>
                  <a:pt x="9846" y="68704"/>
                  <a:pt x="10020" y="68594"/>
                  <a:pt x="10190" y="68472"/>
                </a:cubicBezTo>
                <a:close/>
                <a:moveTo>
                  <a:pt x="20754" y="83453"/>
                </a:moveTo>
                <a:cubicBezTo>
                  <a:pt x="20854" y="83587"/>
                  <a:pt x="20955" y="83721"/>
                  <a:pt x="21055" y="83855"/>
                </a:cubicBezTo>
                <a:cubicBezTo>
                  <a:pt x="21078" y="83915"/>
                  <a:pt x="21104" y="83977"/>
                  <a:pt x="21128" y="84037"/>
                </a:cubicBezTo>
                <a:cubicBezTo>
                  <a:pt x="21019" y="83906"/>
                  <a:pt x="20911" y="83777"/>
                  <a:pt x="20805" y="83647"/>
                </a:cubicBezTo>
                <a:cubicBezTo>
                  <a:pt x="20788" y="83582"/>
                  <a:pt x="20773" y="83519"/>
                  <a:pt x="20754" y="83453"/>
                </a:cubicBezTo>
                <a:close/>
                <a:moveTo>
                  <a:pt x="9446" y="68928"/>
                </a:moveTo>
                <a:cubicBezTo>
                  <a:pt x="10870" y="71196"/>
                  <a:pt x="12530" y="73371"/>
                  <a:pt x="14163" y="75505"/>
                </a:cubicBezTo>
                <a:cubicBezTo>
                  <a:pt x="15159" y="76807"/>
                  <a:pt x="16101" y="78039"/>
                  <a:pt x="16991" y="79288"/>
                </a:cubicBezTo>
                <a:cubicBezTo>
                  <a:pt x="17833" y="80472"/>
                  <a:pt x="18853" y="81698"/>
                  <a:pt x="19933" y="82996"/>
                </a:cubicBezTo>
                <a:cubicBezTo>
                  <a:pt x="20145" y="83249"/>
                  <a:pt x="20359" y="83507"/>
                  <a:pt x="20574" y="83766"/>
                </a:cubicBezTo>
                <a:cubicBezTo>
                  <a:pt x="20608" y="83894"/>
                  <a:pt x="20643" y="84023"/>
                  <a:pt x="20674" y="84152"/>
                </a:cubicBezTo>
                <a:lnTo>
                  <a:pt x="20641" y="84114"/>
                </a:lnTo>
                <a:cubicBezTo>
                  <a:pt x="19489" y="82823"/>
                  <a:pt x="18400" y="81601"/>
                  <a:pt x="17499" y="80421"/>
                </a:cubicBezTo>
                <a:cubicBezTo>
                  <a:pt x="16539" y="79163"/>
                  <a:pt x="15525" y="77930"/>
                  <a:pt x="14454" y="76624"/>
                </a:cubicBezTo>
                <a:cubicBezTo>
                  <a:pt x="12492" y="74231"/>
                  <a:pt x="10489" y="71787"/>
                  <a:pt x="8835" y="69207"/>
                </a:cubicBezTo>
                <a:cubicBezTo>
                  <a:pt x="9045" y="69125"/>
                  <a:pt x="9249" y="69033"/>
                  <a:pt x="9446" y="68928"/>
                </a:cubicBezTo>
                <a:close/>
                <a:moveTo>
                  <a:pt x="21612" y="84619"/>
                </a:moveTo>
                <a:lnTo>
                  <a:pt x="21612" y="84619"/>
                </a:lnTo>
                <a:cubicBezTo>
                  <a:pt x="21638" y="84658"/>
                  <a:pt x="21666" y="84695"/>
                  <a:pt x="21694" y="84733"/>
                </a:cubicBezTo>
                <a:cubicBezTo>
                  <a:pt x="21669" y="84702"/>
                  <a:pt x="21644" y="84671"/>
                  <a:pt x="21620" y="84641"/>
                </a:cubicBezTo>
                <a:cubicBezTo>
                  <a:pt x="21617" y="84634"/>
                  <a:pt x="21614" y="84627"/>
                  <a:pt x="21612" y="84619"/>
                </a:cubicBezTo>
                <a:close/>
                <a:moveTo>
                  <a:pt x="20947" y="84218"/>
                </a:moveTo>
                <a:lnTo>
                  <a:pt x="20947" y="84218"/>
                </a:lnTo>
                <a:cubicBezTo>
                  <a:pt x="21097" y="84401"/>
                  <a:pt x="21246" y="84584"/>
                  <a:pt x="21396" y="84769"/>
                </a:cubicBezTo>
                <a:cubicBezTo>
                  <a:pt x="21430" y="84871"/>
                  <a:pt x="21459" y="84971"/>
                  <a:pt x="21492" y="85073"/>
                </a:cubicBezTo>
                <a:cubicBezTo>
                  <a:pt x="21331" y="84892"/>
                  <a:pt x="21172" y="84712"/>
                  <a:pt x="21013" y="84533"/>
                </a:cubicBezTo>
                <a:cubicBezTo>
                  <a:pt x="20993" y="84428"/>
                  <a:pt x="20972" y="84324"/>
                  <a:pt x="20947" y="84218"/>
                </a:cubicBezTo>
                <a:close/>
                <a:moveTo>
                  <a:pt x="8591" y="69295"/>
                </a:moveTo>
                <a:cubicBezTo>
                  <a:pt x="10258" y="71904"/>
                  <a:pt x="12277" y="74371"/>
                  <a:pt x="14258" y="76784"/>
                </a:cubicBezTo>
                <a:cubicBezTo>
                  <a:pt x="15329" y="78088"/>
                  <a:pt x="16340" y="79321"/>
                  <a:pt x="17296" y="80575"/>
                </a:cubicBezTo>
                <a:cubicBezTo>
                  <a:pt x="18204" y="81763"/>
                  <a:pt x="19296" y="82987"/>
                  <a:pt x="20452" y="84284"/>
                </a:cubicBezTo>
                <a:cubicBezTo>
                  <a:pt x="20560" y="84405"/>
                  <a:pt x="20671" y="84528"/>
                  <a:pt x="20780" y="84651"/>
                </a:cubicBezTo>
                <a:cubicBezTo>
                  <a:pt x="20807" y="84793"/>
                  <a:pt x="20830" y="84935"/>
                  <a:pt x="20850" y="85077"/>
                </a:cubicBezTo>
                <a:cubicBezTo>
                  <a:pt x="19734" y="83903"/>
                  <a:pt x="18685" y="82788"/>
                  <a:pt x="17801" y="81701"/>
                </a:cubicBezTo>
                <a:cubicBezTo>
                  <a:pt x="16772" y="80439"/>
                  <a:pt x="15689" y="79203"/>
                  <a:pt x="14544" y="77895"/>
                </a:cubicBezTo>
                <a:cubicBezTo>
                  <a:pt x="12188" y="75203"/>
                  <a:pt x="9775" y="72447"/>
                  <a:pt x="7875" y="69483"/>
                </a:cubicBezTo>
                <a:cubicBezTo>
                  <a:pt x="8118" y="69435"/>
                  <a:pt x="8357" y="69373"/>
                  <a:pt x="8591" y="69295"/>
                </a:cubicBezTo>
                <a:close/>
                <a:moveTo>
                  <a:pt x="21833" y="85315"/>
                </a:moveTo>
                <a:lnTo>
                  <a:pt x="21833" y="85315"/>
                </a:lnTo>
                <a:cubicBezTo>
                  <a:pt x="21942" y="85452"/>
                  <a:pt x="22050" y="85590"/>
                  <a:pt x="22157" y="85728"/>
                </a:cubicBezTo>
                <a:cubicBezTo>
                  <a:pt x="22184" y="85793"/>
                  <a:pt x="22211" y="85858"/>
                  <a:pt x="22237" y="85923"/>
                </a:cubicBezTo>
                <a:cubicBezTo>
                  <a:pt x="22121" y="85790"/>
                  <a:pt x="22005" y="85657"/>
                  <a:pt x="21891" y="85526"/>
                </a:cubicBezTo>
                <a:cubicBezTo>
                  <a:pt x="21871" y="85455"/>
                  <a:pt x="21853" y="85384"/>
                  <a:pt x="21833" y="85315"/>
                </a:cubicBezTo>
                <a:close/>
                <a:moveTo>
                  <a:pt x="21097" y="85008"/>
                </a:moveTo>
                <a:lnTo>
                  <a:pt x="21097" y="85008"/>
                </a:lnTo>
                <a:cubicBezTo>
                  <a:pt x="21285" y="85219"/>
                  <a:pt x="21472" y="85432"/>
                  <a:pt x="21660" y="85647"/>
                </a:cubicBezTo>
                <a:cubicBezTo>
                  <a:pt x="21695" y="85776"/>
                  <a:pt x="21731" y="85906"/>
                  <a:pt x="21760" y="86035"/>
                </a:cubicBezTo>
                <a:cubicBezTo>
                  <a:pt x="21556" y="85821"/>
                  <a:pt x="21354" y="85608"/>
                  <a:pt x="21154" y="85397"/>
                </a:cubicBezTo>
                <a:lnTo>
                  <a:pt x="21152" y="85395"/>
                </a:lnTo>
                <a:cubicBezTo>
                  <a:pt x="21138" y="85267"/>
                  <a:pt x="21117" y="85137"/>
                  <a:pt x="21097" y="85008"/>
                </a:cubicBezTo>
                <a:close/>
                <a:moveTo>
                  <a:pt x="22700" y="86437"/>
                </a:moveTo>
                <a:lnTo>
                  <a:pt x="22700" y="86437"/>
                </a:lnTo>
                <a:cubicBezTo>
                  <a:pt x="22757" y="86512"/>
                  <a:pt x="22814" y="86588"/>
                  <a:pt x="22871" y="86663"/>
                </a:cubicBezTo>
                <a:cubicBezTo>
                  <a:pt x="22819" y="86603"/>
                  <a:pt x="22768" y="86541"/>
                  <a:pt x="22717" y="86481"/>
                </a:cubicBezTo>
                <a:cubicBezTo>
                  <a:pt x="22711" y="86467"/>
                  <a:pt x="22704" y="86452"/>
                  <a:pt x="22700" y="86437"/>
                </a:cubicBezTo>
                <a:close/>
                <a:moveTo>
                  <a:pt x="22029" y="86069"/>
                </a:moveTo>
                <a:lnTo>
                  <a:pt x="22029" y="86069"/>
                </a:lnTo>
                <a:cubicBezTo>
                  <a:pt x="22184" y="86248"/>
                  <a:pt x="22339" y="86430"/>
                  <a:pt x="22493" y="86611"/>
                </a:cubicBezTo>
                <a:cubicBezTo>
                  <a:pt x="22530" y="86716"/>
                  <a:pt x="22564" y="86821"/>
                  <a:pt x="22596" y="86924"/>
                </a:cubicBezTo>
                <a:cubicBezTo>
                  <a:pt x="22427" y="86745"/>
                  <a:pt x="22258" y="86565"/>
                  <a:pt x="22090" y="86386"/>
                </a:cubicBezTo>
                <a:cubicBezTo>
                  <a:pt x="22070" y="86279"/>
                  <a:pt x="22052" y="86174"/>
                  <a:pt x="22029" y="86069"/>
                </a:cubicBezTo>
                <a:close/>
                <a:moveTo>
                  <a:pt x="22920" y="87120"/>
                </a:moveTo>
                <a:lnTo>
                  <a:pt x="22920" y="87120"/>
                </a:lnTo>
                <a:cubicBezTo>
                  <a:pt x="23038" y="87262"/>
                  <a:pt x="23155" y="87404"/>
                  <a:pt x="23271" y="87546"/>
                </a:cubicBezTo>
                <a:cubicBezTo>
                  <a:pt x="23300" y="87614"/>
                  <a:pt x="23326" y="87682"/>
                  <a:pt x="23352" y="87748"/>
                </a:cubicBezTo>
                <a:cubicBezTo>
                  <a:pt x="23232" y="87615"/>
                  <a:pt x="23110" y="87483"/>
                  <a:pt x="22990" y="87350"/>
                </a:cubicBezTo>
                <a:cubicBezTo>
                  <a:pt x="22970" y="87273"/>
                  <a:pt x="22944" y="87196"/>
                  <a:pt x="22920" y="87120"/>
                </a:cubicBezTo>
                <a:close/>
                <a:moveTo>
                  <a:pt x="23801" y="88211"/>
                </a:moveTo>
                <a:lnTo>
                  <a:pt x="23801" y="88211"/>
                </a:lnTo>
                <a:cubicBezTo>
                  <a:pt x="23863" y="88291"/>
                  <a:pt x="23926" y="88373"/>
                  <a:pt x="23988" y="88453"/>
                </a:cubicBezTo>
                <a:lnTo>
                  <a:pt x="23996" y="88469"/>
                </a:lnTo>
                <a:cubicBezTo>
                  <a:pt x="23937" y="88402"/>
                  <a:pt x="23879" y="88336"/>
                  <a:pt x="23821" y="88271"/>
                </a:cubicBezTo>
                <a:cubicBezTo>
                  <a:pt x="23814" y="88251"/>
                  <a:pt x="23808" y="88231"/>
                  <a:pt x="23801" y="88211"/>
                </a:cubicBezTo>
                <a:close/>
                <a:moveTo>
                  <a:pt x="38509" y="1"/>
                </a:moveTo>
                <a:cubicBezTo>
                  <a:pt x="29397" y="1"/>
                  <a:pt x="19537" y="2751"/>
                  <a:pt x="14100" y="10585"/>
                </a:cubicBezTo>
                <a:cubicBezTo>
                  <a:pt x="7234" y="20482"/>
                  <a:pt x="4432" y="33780"/>
                  <a:pt x="2758" y="44261"/>
                </a:cubicBezTo>
                <a:lnTo>
                  <a:pt x="696" y="57171"/>
                </a:lnTo>
                <a:cubicBezTo>
                  <a:pt x="354" y="59311"/>
                  <a:pt x="0" y="61523"/>
                  <a:pt x="383" y="63714"/>
                </a:cubicBezTo>
                <a:cubicBezTo>
                  <a:pt x="815" y="66183"/>
                  <a:pt x="2549" y="68330"/>
                  <a:pt x="4802" y="69187"/>
                </a:cubicBezTo>
                <a:cubicBezTo>
                  <a:pt x="5490" y="69448"/>
                  <a:pt x="6185" y="69577"/>
                  <a:pt x="6870" y="69577"/>
                </a:cubicBezTo>
                <a:cubicBezTo>
                  <a:pt x="7115" y="69577"/>
                  <a:pt x="7359" y="69561"/>
                  <a:pt x="7601" y="69528"/>
                </a:cubicBezTo>
                <a:cubicBezTo>
                  <a:pt x="9519" y="72541"/>
                  <a:pt x="11964" y="75335"/>
                  <a:pt x="14351" y="78062"/>
                </a:cubicBezTo>
                <a:cubicBezTo>
                  <a:pt x="15494" y="79368"/>
                  <a:pt x="16576" y="80603"/>
                  <a:pt x="17602" y="81862"/>
                </a:cubicBezTo>
                <a:cubicBezTo>
                  <a:pt x="18557" y="83033"/>
                  <a:pt x="19697" y="84235"/>
                  <a:pt x="20905" y="85506"/>
                </a:cubicBezTo>
                <a:cubicBezTo>
                  <a:pt x="20945" y="85866"/>
                  <a:pt x="20962" y="86227"/>
                  <a:pt x="20958" y="86588"/>
                </a:cubicBezTo>
                <a:cubicBezTo>
                  <a:pt x="20861" y="91068"/>
                  <a:pt x="15818" y="98860"/>
                  <a:pt x="12483" y="104017"/>
                </a:cubicBezTo>
                <a:cubicBezTo>
                  <a:pt x="11788" y="105089"/>
                  <a:pt x="11188" y="106016"/>
                  <a:pt x="10705" y="106802"/>
                </a:cubicBezTo>
                <a:lnTo>
                  <a:pt x="10921" y="106934"/>
                </a:lnTo>
                <a:cubicBezTo>
                  <a:pt x="11402" y="106152"/>
                  <a:pt x="12003" y="105226"/>
                  <a:pt x="12695" y="104155"/>
                </a:cubicBezTo>
                <a:cubicBezTo>
                  <a:pt x="16047" y="98974"/>
                  <a:pt x="21112" y="91146"/>
                  <a:pt x="21211" y="86594"/>
                </a:cubicBezTo>
                <a:cubicBezTo>
                  <a:pt x="21217" y="86332"/>
                  <a:pt x="21206" y="86068"/>
                  <a:pt x="21186" y="85801"/>
                </a:cubicBezTo>
                <a:lnTo>
                  <a:pt x="21186" y="85801"/>
                </a:lnTo>
                <a:cubicBezTo>
                  <a:pt x="21407" y="86034"/>
                  <a:pt x="21630" y="86270"/>
                  <a:pt x="21854" y="86506"/>
                </a:cubicBezTo>
                <a:cubicBezTo>
                  <a:pt x="21945" y="86994"/>
                  <a:pt x="22004" y="87477"/>
                  <a:pt x="22015" y="87952"/>
                </a:cubicBezTo>
                <a:cubicBezTo>
                  <a:pt x="22117" y="92462"/>
                  <a:pt x="17852" y="99655"/>
                  <a:pt x="14738" y="104907"/>
                </a:cubicBezTo>
                <a:cubicBezTo>
                  <a:pt x="14061" y="106050"/>
                  <a:pt x="13421" y="107132"/>
                  <a:pt x="12921" y="108028"/>
                </a:cubicBezTo>
                <a:lnTo>
                  <a:pt x="13143" y="108152"/>
                </a:lnTo>
                <a:cubicBezTo>
                  <a:pt x="13640" y="107258"/>
                  <a:pt x="14280" y="106178"/>
                  <a:pt x="14957" y="105036"/>
                </a:cubicBezTo>
                <a:cubicBezTo>
                  <a:pt x="18086" y="99758"/>
                  <a:pt x="22371" y="92528"/>
                  <a:pt x="22269" y="87947"/>
                </a:cubicBezTo>
                <a:cubicBezTo>
                  <a:pt x="22258" y="87575"/>
                  <a:pt x="22225" y="87206"/>
                  <a:pt x="22167" y="86841"/>
                </a:cubicBezTo>
                <a:lnTo>
                  <a:pt x="22167" y="86841"/>
                </a:lnTo>
                <a:cubicBezTo>
                  <a:pt x="22365" y="87049"/>
                  <a:pt x="22561" y="87260"/>
                  <a:pt x="22757" y="87473"/>
                </a:cubicBezTo>
                <a:cubicBezTo>
                  <a:pt x="22922" y="88094"/>
                  <a:pt x="23033" y="88708"/>
                  <a:pt x="23073" y="89316"/>
                </a:cubicBezTo>
                <a:cubicBezTo>
                  <a:pt x="23369" y="93915"/>
                  <a:pt x="19603" y="100903"/>
                  <a:pt x="16854" y="106007"/>
                </a:cubicBezTo>
                <a:cubicBezTo>
                  <a:pt x="16218" y="107184"/>
                  <a:pt x="15619" y="108298"/>
                  <a:pt x="15136" y="109253"/>
                </a:cubicBezTo>
                <a:lnTo>
                  <a:pt x="15363" y="109367"/>
                </a:lnTo>
                <a:cubicBezTo>
                  <a:pt x="15843" y="108415"/>
                  <a:pt x="16442" y="107304"/>
                  <a:pt x="17076" y="106127"/>
                </a:cubicBezTo>
                <a:cubicBezTo>
                  <a:pt x="19841" y="100997"/>
                  <a:pt x="23627" y="93972"/>
                  <a:pt x="23325" y="89300"/>
                </a:cubicBezTo>
                <a:cubicBezTo>
                  <a:pt x="23291" y="88816"/>
                  <a:pt x="23218" y="88336"/>
                  <a:pt x="23110" y="87862"/>
                </a:cubicBezTo>
                <a:lnTo>
                  <a:pt x="23110" y="87862"/>
                </a:lnTo>
                <a:cubicBezTo>
                  <a:pt x="23274" y="88041"/>
                  <a:pt x="23434" y="88222"/>
                  <a:pt x="23595" y="88402"/>
                </a:cubicBezTo>
                <a:cubicBezTo>
                  <a:pt x="23860" y="89166"/>
                  <a:pt x="24050" y="89927"/>
                  <a:pt x="24130" y="90678"/>
                </a:cubicBezTo>
                <a:cubicBezTo>
                  <a:pt x="24627" y="95427"/>
                  <a:pt x="21431" y="102011"/>
                  <a:pt x="18866" y="107301"/>
                </a:cubicBezTo>
                <a:cubicBezTo>
                  <a:pt x="18313" y="108440"/>
                  <a:pt x="17790" y="109517"/>
                  <a:pt x="17354" y="110480"/>
                </a:cubicBezTo>
                <a:lnTo>
                  <a:pt x="17585" y="110585"/>
                </a:lnTo>
                <a:cubicBezTo>
                  <a:pt x="18020" y="109625"/>
                  <a:pt x="18542" y="108550"/>
                  <a:pt x="19094" y="107412"/>
                </a:cubicBezTo>
                <a:cubicBezTo>
                  <a:pt x="21675" y="102094"/>
                  <a:pt x="24888" y="95473"/>
                  <a:pt x="24382" y="90653"/>
                </a:cubicBezTo>
                <a:cubicBezTo>
                  <a:pt x="24321" y="90066"/>
                  <a:pt x="24192" y="89476"/>
                  <a:pt x="24017" y="88884"/>
                </a:cubicBezTo>
                <a:lnTo>
                  <a:pt x="24017" y="88884"/>
                </a:lnTo>
                <a:cubicBezTo>
                  <a:pt x="24141" y="89027"/>
                  <a:pt x="24264" y="89171"/>
                  <a:pt x="24386" y="89316"/>
                </a:cubicBezTo>
                <a:cubicBezTo>
                  <a:pt x="24775" y="90224"/>
                  <a:pt x="25057" y="91136"/>
                  <a:pt x="25187" y="92042"/>
                </a:cubicBezTo>
                <a:cubicBezTo>
                  <a:pt x="25900" y="97012"/>
                  <a:pt x="23070" y="103558"/>
                  <a:pt x="20797" y="108818"/>
                </a:cubicBezTo>
                <a:cubicBezTo>
                  <a:pt x="20356" y="109840"/>
                  <a:pt x="19939" y="110805"/>
                  <a:pt x="19571" y="111706"/>
                </a:cubicBezTo>
                <a:lnTo>
                  <a:pt x="19805" y="111802"/>
                </a:lnTo>
                <a:cubicBezTo>
                  <a:pt x="20174" y="110903"/>
                  <a:pt x="20591" y="109940"/>
                  <a:pt x="21030" y="108920"/>
                </a:cubicBezTo>
                <a:cubicBezTo>
                  <a:pt x="23317" y="103629"/>
                  <a:pt x="26161" y="97046"/>
                  <a:pt x="25438" y="92007"/>
                </a:cubicBezTo>
                <a:cubicBezTo>
                  <a:pt x="25341" y="91321"/>
                  <a:pt x="25158" y="90635"/>
                  <a:pt x="24911" y="89950"/>
                </a:cubicBezTo>
                <a:lnTo>
                  <a:pt x="24911" y="89950"/>
                </a:lnTo>
                <a:cubicBezTo>
                  <a:pt x="24977" y="90032"/>
                  <a:pt x="25043" y="90115"/>
                  <a:pt x="25108" y="90198"/>
                </a:cubicBezTo>
                <a:cubicBezTo>
                  <a:pt x="25648" y="91260"/>
                  <a:pt x="26054" y="92334"/>
                  <a:pt x="26247" y="93404"/>
                </a:cubicBezTo>
                <a:cubicBezTo>
                  <a:pt x="27197" y="98693"/>
                  <a:pt x="24681" y="105308"/>
                  <a:pt x="22660" y="110622"/>
                </a:cubicBezTo>
                <a:cubicBezTo>
                  <a:pt x="22356" y="111418"/>
                  <a:pt x="22063" y="112191"/>
                  <a:pt x="21789" y="112933"/>
                </a:cubicBezTo>
                <a:lnTo>
                  <a:pt x="22027" y="113019"/>
                </a:lnTo>
                <a:cubicBezTo>
                  <a:pt x="22300" y="112279"/>
                  <a:pt x="22593" y="111507"/>
                  <a:pt x="22896" y="110713"/>
                </a:cubicBezTo>
                <a:cubicBezTo>
                  <a:pt x="24929" y="105368"/>
                  <a:pt x="27461" y="98718"/>
                  <a:pt x="26497" y="93360"/>
                </a:cubicBezTo>
                <a:cubicBezTo>
                  <a:pt x="26367" y="92636"/>
                  <a:pt x="26142" y="91914"/>
                  <a:pt x="25849" y="91196"/>
                </a:cubicBezTo>
                <a:lnTo>
                  <a:pt x="25849" y="91196"/>
                </a:lnTo>
                <a:cubicBezTo>
                  <a:pt x="26526" y="92371"/>
                  <a:pt x="27046" y="93565"/>
                  <a:pt x="27305" y="94767"/>
                </a:cubicBezTo>
                <a:cubicBezTo>
                  <a:pt x="28546" y="100533"/>
                  <a:pt x="26360" y="107090"/>
                  <a:pt x="24432" y="112874"/>
                </a:cubicBezTo>
                <a:cubicBezTo>
                  <a:pt x="24289" y="113308"/>
                  <a:pt x="24147" y="113735"/>
                  <a:pt x="24007" y="114158"/>
                </a:cubicBezTo>
                <a:lnTo>
                  <a:pt x="24247" y="114237"/>
                </a:lnTo>
                <a:cubicBezTo>
                  <a:pt x="24388" y="113816"/>
                  <a:pt x="24530" y="113388"/>
                  <a:pt x="24673" y="112955"/>
                </a:cubicBezTo>
                <a:cubicBezTo>
                  <a:pt x="26611" y="107139"/>
                  <a:pt x="28808" y="100547"/>
                  <a:pt x="27554" y="94713"/>
                </a:cubicBezTo>
                <a:cubicBezTo>
                  <a:pt x="27418" y="94082"/>
                  <a:pt x="27207" y="93452"/>
                  <a:pt x="26946" y="92829"/>
                </a:cubicBezTo>
                <a:lnTo>
                  <a:pt x="26946" y="92829"/>
                </a:lnTo>
                <a:cubicBezTo>
                  <a:pt x="27588" y="93910"/>
                  <a:pt x="28086" y="95012"/>
                  <a:pt x="28364" y="96129"/>
                </a:cubicBezTo>
                <a:cubicBezTo>
                  <a:pt x="29984" y="102639"/>
                  <a:pt x="27899" y="109705"/>
                  <a:pt x="26225" y="115383"/>
                </a:cubicBezTo>
                <a:lnTo>
                  <a:pt x="26468" y="115456"/>
                </a:lnTo>
                <a:cubicBezTo>
                  <a:pt x="28152" y="109747"/>
                  <a:pt x="30246" y="102643"/>
                  <a:pt x="28611" y="96066"/>
                </a:cubicBezTo>
                <a:cubicBezTo>
                  <a:pt x="28171" y="94298"/>
                  <a:pt x="27196" y="92570"/>
                  <a:pt x="25974" y="90908"/>
                </a:cubicBezTo>
                <a:cubicBezTo>
                  <a:pt x="25634" y="90334"/>
                  <a:pt x="25264" y="89765"/>
                  <a:pt x="24861" y="89201"/>
                </a:cubicBezTo>
                <a:cubicBezTo>
                  <a:pt x="24520" y="88611"/>
                  <a:pt x="24142" y="88026"/>
                  <a:pt x="23743" y="87446"/>
                </a:cubicBezTo>
                <a:cubicBezTo>
                  <a:pt x="23399" y="86836"/>
                  <a:pt x="23022" y="86231"/>
                  <a:pt x="22623" y="85633"/>
                </a:cubicBezTo>
                <a:cubicBezTo>
                  <a:pt x="22280" y="85006"/>
                  <a:pt x="21907" y="84385"/>
                  <a:pt x="21513" y="83770"/>
                </a:cubicBezTo>
                <a:cubicBezTo>
                  <a:pt x="21172" y="83122"/>
                  <a:pt x="20802" y="82477"/>
                  <a:pt x="20416" y="81843"/>
                </a:cubicBezTo>
                <a:cubicBezTo>
                  <a:pt x="20075" y="81168"/>
                  <a:pt x="19710" y="80498"/>
                  <a:pt x="19333" y="79839"/>
                </a:cubicBezTo>
                <a:cubicBezTo>
                  <a:pt x="18778" y="78674"/>
                  <a:pt x="18160" y="77526"/>
                  <a:pt x="17568" y="76429"/>
                </a:cubicBezTo>
                <a:cubicBezTo>
                  <a:pt x="16868" y="75129"/>
                  <a:pt x="16206" y="73902"/>
                  <a:pt x="15692" y="72745"/>
                </a:cubicBezTo>
                <a:cubicBezTo>
                  <a:pt x="15143" y="71512"/>
                  <a:pt x="14547" y="70288"/>
                  <a:pt x="13916" y="68992"/>
                </a:cubicBezTo>
                <a:cubicBezTo>
                  <a:pt x="13430" y="67996"/>
                  <a:pt x="12941" y="66991"/>
                  <a:pt x="12472" y="65978"/>
                </a:cubicBezTo>
                <a:cubicBezTo>
                  <a:pt x="12955" y="65229"/>
                  <a:pt x="13340" y="64462"/>
                  <a:pt x="13657" y="63779"/>
                </a:cubicBezTo>
                <a:cubicBezTo>
                  <a:pt x="13842" y="63379"/>
                  <a:pt x="14018" y="62973"/>
                  <a:pt x="14187" y="62566"/>
                </a:cubicBezTo>
                <a:cubicBezTo>
                  <a:pt x="14394" y="62142"/>
                  <a:pt x="14593" y="61713"/>
                  <a:pt x="14783" y="61279"/>
                </a:cubicBezTo>
                <a:cubicBezTo>
                  <a:pt x="15002" y="60850"/>
                  <a:pt x="15212" y="60418"/>
                  <a:pt x="15411" y="59980"/>
                </a:cubicBezTo>
                <a:cubicBezTo>
                  <a:pt x="15632" y="59570"/>
                  <a:pt x="15843" y="59155"/>
                  <a:pt x="16047" y="58735"/>
                </a:cubicBezTo>
                <a:cubicBezTo>
                  <a:pt x="16280" y="58323"/>
                  <a:pt x="16502" y="57907"/>
                  <a:pt x="16715" y="57484"/>
                </a:cubicBezTo>
                <a:cubicBezTo>
                  <a:pt x="16951" y="57089"/>
                  <a:pt x="17178" y="56689"/>
                  <a:pt x="17397" y="56282"/>
                </a:cubicBezTo>
                <a:cubicBezTo>
                  <a:pt x="17644" y="55892"/>
                  <a:pt x="17880" y="55492"/>
                  <a:pt x="18110" y="55088"/>
                </a:cubicBezTo>
                <a:cubicBezTo>
                  <a:pt x="20163" y="52019"/>
                  <a:pt x="21640" y="48513"/>
                  <a:pt x="22424" y="44796"/>
                </a:cubicBezTo>
                <a:cubicBezTo>
                  <a:pt x="22680" y="43587"/>
                  <a:pt x="22899" y="42166"/>
                  <a:pt x="22595" y="40810"/>
                </a:cubicBezTo>
                <a:cubicBezTo>
                  <a:pt x="22266" y="39339"/>
                  <a:pt x="21317" y="38174"/>
                  <a:pt x="20118" y="37770"/>
                </a:cubicBezTo>
                <a:cubicBezTo>
                  <a:pt x="19740" y="37642"/>
                  <a:pt x="19371" y="37583"/>
                  <a:pt x="19010" y="37583"/>
                </a:cubicBezTo>
                <a:cubicBezTo>
                  <a:pt x="18499" y="37583"/>
                  <a:pt x="18007" y="37702"/>
                  <a:pt x="17534" y="37910"/>
                </a:cubicBezTo>
                <a:cubicBezTo>
                  <a:pt x="16837" y="38108"/>
                  <a:pt x="16139" y="38301"/>
                  <a:pt x="15442" y="38491"/>
                </a:cubicBezTo>
                <a:cubicBezTo>
                  <a:pt x="14734" y="38682"/>
                  <a:pt x="14024" y="38872"/>
                  <a:pt x="13314" y="39057"/>
                </a:cubicBezTo>
                <a:cubicBezTo>
                  <a:pt x="12944" y="39095"/>
                  <a:pt x="12581" y="39188"/>
                  <a:pt x="12239" y="39333"/>
                </a:cubicBezTo>
                <a:cubicBezTo>
                  <a:pt x="12203" y="39336"/>
                  <a:pt x="12168" y="39342"/>
                  <a:pt x="12132" y="39347"/>
                </a:cubicBezTo>
                <a:cubicBezTo>
                  <a:pt x="15733" y="31401"/>
                  <a:pt x="20819" y="21571"/>
                  <a:pt x="28336" y="15259"/>
                </a:cubicBezTo>
                <a:cubicBezTo>
                  <a:pt x="32040" y="12149"/>
                  <a:pt x="36669" y="10945"/>
                  <a:pt x="41372" y="10945"/>
                </a:cubicBezTo>
                <a:cubicBezTo>
                  <a:pt x="46140" y="10945"/>
                  <a:pt x="50983" y="12183"/>
                  <a:pt x="55013" y="13926"/>
                </a:cubicBezTo>
                <a:lnTo>
                  <a:pt x="56468" y="14589"/>
                </a:lnTo>
                <a:cubicBezTo>
                  <a:pt x="64329" y="18372"/>
                  <a:pt x="72783" y="25883"/>
                  <a:pt x="72936" y="35622"/>
                </a:cubicBezTo>
                <a:cubicBezTo>
                  <a:pt x="72954" y="36840"/>
                  <a:pt x="72906" y="38065"/>
                  <a:pt x="72804" y="39290"/>
                </a:cubicBezTo>
                <a:cubicBezTo>
                  <a:pt x="72729" y="40154"/>
                  <a:pt x="72629" y="41016"/>
                  <a:pt x="72505" y="41880"/>
                </a:cubicBezTo>
                <a:cubicBezTo>
                  <a:pt x="72491" y="41979"/>
                  <a:pt x="72479" y="42076"/>
                  <a:pt x="72463" y="42175"/>
                </a:cubicBezTo>
                <a:cubicBezTo>
                  <a:pt x="72463" y="42180"/>
                  <a:pt x="72462" y="42184"/>
                  <a:pt x="72460" y="42187"/>
                </a:cubicBezTo>
                <a:cubicBezTo>
                  <a:pt x="71859" y="46154"/>
                  <a:pt x="70738" y="50095"/>
                  <a:pt x="69407" y="53827"/>
                </a:cubicBezTo>
                <a:cubicBezTo>
                  <a:pt x="69086" y="51286"/>
                  <a:pt x="68128" y="49064"/>
                  <a:pt x="65801" y="48433"/>
                </a:cubicBezTo>
                <a:cubicBezTo>
                  <a:pt x="65479" y="48346"/>
                  <a:pt x="65144" y="48303"/>
                  <a:pt x="64803" y="48303"/>
                </a:cubicBezTo>
                <a:cubicBezTo>
                  <a:pt x="63598" y="48303"/>
                  <a:pt x="62325" y="48837"/>
                  <a:pt x="61302" y="49808"/>
                </a:cubicBezTo>
                <a:cubicBezTo>
                  <a:pt x="60649" y="50427"/>
                  <a:pt x="60140" y="51166"/>
                  <a:pt x="59719" y="51931"/>
                </a:cubicBezTo>
                <a:cubicBezTo>
                  <a:pt x="59461" y="52280"/>
                  <a:pt x="59225" y="52644"/>
                  <a:pt x="59011" y="53022"/>
                </a:cubicBezTo>
                <a:cubicBezTo>
                  <a:pt x="58739" y="53386"/>
                  <a:pt x="58489" y="53767"/>
                  <a:pt x="58262" y="54162"/>
                </a:cubicBezTo>
                <a:cubicBezTo>
                  <a:pt x="57992" y="54517"/>
                  <a:pt x="57742" y="54887"/>
                  <a:pt x="57514" y="55271"/>
                </a:cubicBezTo>
                <a:cubicBezTo>
                  <a:pt x="57230" y="55640"/>
                  <a:pt x="56965" y="56023"/>
                  <a:pt x="56721" y="56421"/>
                </a:cubicBezTo>
                <a:cubicBezTo>
                  <a:pt x="56422" y="56799"/>
                  <a:pt x="56152" y="57188"/>
                  <a:pt x="55903" y="57569"/>
                </a:cubicBezTo>
                <a:cubicBezTo>
                  <a:pt x="55613" y="57928"/>
                  <a:pt x="55346" y="58294"/>
                  <a:pt x="55103" y="58647"/>
                </a:cubicBezTo>
                <a:cubicBezTo>
                  <a:pt x="55083" y="58675"/>
                  <a:pt x="55064" y="58704"/>
                  <a:pt x="55045" y="58732"/>
                </a:cubicBezTo>
                <a:cubicBezTo>
                  <a:pt x="54848" y="58968"/>
                  <a:pt x="54663" y="59206"/>
                  <a:pt x="54487" y="59437"/>
                </a:cubicBezTo>
                <a:cubicBezTo>
                  <a:pt x="51557" y="63302"/>
                  <a:pt x="49621" y="67794"/>
                  <a:pt x="48888" y="72427"/>
                </a:cubicBezTo>
                <a:cubicBezTo>
                  <a:pt x="48682" y="73726"/>
                  <a:pt x="48511" y="75419"/>
                  <a:pt x="49006" y="76980"/>
                </a:cubicBezTo>
                <a:cubicBezTo>
                  <a:pt x="49554" y="78700"/>
                  <a:pt x="50795" y="79865"/>
                  <a:pt x="52501" y="80260"/>
                </a:cubicBezTo>
                <a:cubicBezTo>
                  <a:pt x="52903" y="80354"/>
                  <a:pt x="53314" y="80399"/>
                  <a:pt x="53727" y="80399"/>
                </a:cubicBezTo>
                <a:cubicBezTo>
                  <a:pt x="54335" y="80399"/>
                  <a:pt x="54947" y="80301"/>
                  <a:pt x="55535" y="80114"/>
                </a:cubicBezTo>
                <a:cubicBezTo>
                  <a:pt x="56372" y="79942"/>
                  <a:pt x="57212" y="79779"/>
                  <a:pt x="58053" y="79623"/>
                </a:cubicBezTo>
                <a:cubicBezTo>
                  <a:pt x="58480" y="79591"/>
                  <a:pt x="58903" y="79514"/>
                  <a:pt x="59313" y="79395"/>
                </a:cubicBezTo>
                <a:cubicBezTo>
                  <a:pt x="59756" y="79364"/>
                  <a:pt x="60193" y="79287"/>
                  <a:pt x="60620" y="79165"/>
                </a:cubicBezTo>
                <a:cubicBezTo>
                  <a:pt x="61469" y="79015"/>
                  <a:pt x="62319" y="78873"/>
                  <a:pt x="63170" y="78741"/>
                </a:cubicBezTo>
                <a:cubicBezTo>
                  <a:pt x="65539" y="78608"/>
                  <a:pt x="67816" y="77142"/>
                  <a:pt x="68995" y="74976"/>
                </a:cubicBezTo>
                <a:cubicBezTo>
                  <a:pt x="70060" y="73021"/>
                  <a:pt x="70431" y="70811"/>
                  <a:pt x="70791" y="68675"/>
                </a:cubicBezTo>
                <a:lnTo>
                  <a:pt x="72963" y="55784"/>
                </a:lnTo>
                <a:cubicBezTo>
                  <a:pt x="74727" y="45316"/>
                  <a:pt x="76322" y="31821"/>
                  <a:pt x="72979" y="20249"/>
                </a:cubicBezTo>
                <a:cubicBezTo>
                  <a:pt x="69682" y="8836"/>
                  <a:pt x="57357" y="2707"/>
                  <a:pt x="46920" y="777"/>
                </a:cubicBezTo>
                <a:lnTo>
                  <a:pt x="45012" y="464"/>
                </a:lnTo>
                <a:cubicBezTo>
                  <a:pt x="42941" y="167"/>
                  <a:pt x="40747" y="1"/>
                  <a:pt x="385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2"/>
          <p:cNvSpPr txBox="1">
            <a:spLocks noGrp="1"/>
          </p:cNvSpPr>
          <p:nvPr>
            <p:ph type="title"/>
          </p:nvPr>
        </p:nvSpPr>
        <p:spPr>
          <a:xfrm>
            <a:off x="720000" y="11485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MY PROJECT?</a:t>
            </a:r>
            <a:endParaRPr dirty="0"/>
          </a:p>
        </p:txBody>
      </p:sp>
      <p:sp>
        <p:nvSpPr>
          <p:cNvPr id="893" name="Google Shape;893;p42"/>
          <p:cNvSpPr txBox="1">
            <a:spLocks noGrp="1"/>
          </p:cNvSpPr>
          <p:nvPr>
            <p:ph type="subTitle" idx="1"/>
          </p:nvPr>
        </p:nvSpPr>
        <p:spPr>
          <a:xfrm>
            <a:off x="1644150" y="1904888"/>
            <a:ext cx="58557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THIS PROJECT, I WILL PRODUCE, MIX, MASTER AND RELEASE A HOUSE TRACK OF MY OWN. THIS WILL ALLOW ME TO SHOW OF MY ALREADY EXISTING SKILLS, AND ALSO WHAT I HAVE LEARNT DURING MY TIME HERE AT BRADFORD COLLEGE. I AIM FOR THIS TO BE THE BEST WORK I HAVE PRODUCED YET. I WOULD ALSO LIKE IT TO BE THE MOST SUCCESFUL PROJECT I HAVE DONE YET, BOTH IN REACH AND THE REACTION I GET FROM MY LISTENERS. MY TARGET AUDIENCE IS ANYONE AND EVERYBODY THAT LIKES HOUSE MUSIC. I WANT THIS TRACK TO BE SO WELL WRITTEN THAT EVERYONE CAN ENJOY IT, EVEN IF THEY MAY NOT LISTEN TO HOUSE MUSIC.</a:t>
            </a:r>
            <a:endParaRPr dirty="0"/>
          </a:p>
        </p:txBody>
      </p:sp>
      <p:grpSp>
        <p:nvGrpSpPr>
          <p:cNvPr id="894" name="Google Shape;894;p42"/>
          <p:cNvGrpSpPr/>
          <p:nvPr/>
        </p:nvGrpSpPr>
        <p:grpSpPr>
          <a:xfrm>
            <a:off x="130025" y="3526530"/>
            <a:ext cx="1166400" cy="1484100"/>
            <a:chOff x="4383000" y="189400"/>
            <a:chExt cx="1166400" cy="1484100"/>
          </a:xfrm>
        </p:grpSpPr>
        <p:sp>
          <p:nvSpPr>
            <p:cNvPr id="895" name="Google Shape;895;p42"/>
            <p:cNvSpPr/>
            <p:nvPr/>
          </p:nvSpPr>
          <p:spPr>
            <a:xfrm>
              <a:off x="4383000" y="11977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4383000" y="9730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4383000" y="1894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42"/>
          <p:cNvGrpSpPr/>
          <p:nvPr/>
        </p:nvGrpSpPr>
        <p:grpSpPr>
          <a:xfrm>
            <a:off x="7847575" y="-619625"/>
            <a:ext cx="1166400" cy="1484100"/>
            <a:chOff x="4383000" y="189400"/>
            <a:chExt cx="1166400" cy="1484100"/>
          </a:xfrm>
        </p:grpSpPr>
        <p:sp>
          <p:nvSpPr>
            <p:cNvPr id="899" name="Google Shape;899;p42"/>
            <p:cNvSpPr/>
            <p:nvPr/>
          </p:nvSpPr>
          <p:spPr>
            <a:xfrm>
              <a:off x="4383000" y="11977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4383000" y="9730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4383000" y="1894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42"/>
          <p:cNvSpPr/>
          <p:nvPr/>
        </p:nvSpPr>
        <p:spPr>
          <a:xfrm rot="1943813" flipH="1">
            <a:off x="-51917" y="-478063"/>
            <a:ext cx="1891630" cy="1891523"/>
          </a:xfrm>
          <a:custGeom>
            <a:avLst/>
            <a:gdLst/>
            <a:ahLst/>
            <a:cxnLst/>
            <a:rect l="l" t="t" r="r" b="b"/>
            <a:pathLst>
              <a:path w="53307" h="53304" extrusionOk="0">
                <a:moveTo>
                  <a:pt x="17974" y="0"/>
                </a:moveTo>
                <a:cubicBezTo>
                  <a:pt x="17847" y="110"/>
                  <a:pt x="17930" y="222"/>
                  <a:pt x="17967" y="337"/>
                </a:cubicBezTo>
                <a:cubicBezTo>
                  <a:pt x="18532" y="2066"/>
                  <a:pt x="19095" y="3797"/>
                  <a:pt x="19660" y="5529"/>
                </a:cubicBezTo>
                <a:cubicBezTo>
                  <a:pt x="21809" y="12117"/>
                  <a:pt x="23959" y="18705"/>
                  <a:pt x="26106" y="25293"/>
                </a:cubicBezTo>
                <a:cubicBezTo>
                  <a:pt x="26134" y="25378"/>
                  <a:pt x="26213" y="25469"/>
                  <a:pt x="26126" y="25571"/>
                </a:cubicBezTo>
                <a:cubicBezTo>
                  <a:pt x="25997" y="25554"/>
                  <a:pt x="25978" y="25440"/>
                  <a:pt x="25927" y="25361"/>
                </a:cubicBezTo>
                <a:cubicBezTo>
                  <a:pt x="21576" y="18457"/>
                  <a:pt x="17225" y="11552"/>
                  <a:pt x="12877" y="4648"/>
                </a:cubicBezTo>
                <a:cubicBezTo>
                  <a:pt x="12195" y="3564"/>
                  <a:pt x="11512" y="2483"/>
                  <a:pt x="10828" y="1403"/>
                </a:cubicBezTo>
                <a:cubicBezTo>
                  <a:pt x="10786" y="1334"/>
                  <a:pt x="10758" y="1186"/>
                  <a:pt x="10675" y="1186"/>
                </a:cubicBezTo>
                <a:cubicBezTo>
                  <a:pt x="10660" y="1186"/>
                  <a:pt x="10642" y="1191"/>
                  <a:pt x="10622" y="1204"/>
                </a:cubicBezTo>
                <a:cubicBezTo>
                  <a:pt x="10457" y="1304"/>
                  <a:pt x="10680" y="1398"/>
                  <a:pt x="10696" y="1505"/>
                </a:cubicBezTo>
                <a:cubicBezTo>
                  <a:pt x="10697" y="1515"/>
                  <a:pt x="10707" y="1523"/>
                  <a:pt x="10713" y="1534"/>
                </a:cubicBezTo>
                <a:cubicBezTo>
                  <a:pt x="15695" y="9444"/>
                  <a:pt x="20677" y="17357"/>
                  <a:pt x="25659" y="25269"/>
                </a:cubicBezTo>
                <a:cubicBezTo>
                  <a:pt x="25725" y="25375"/>
                  <a:pt x="25826" y="25474"/>
                  <a:pt x="25832" y="25627"/>
                </a:cubicBezTo>
                <a:cubicBezTo>
                  <a:pt x="25648" y="25622"/>
                  <a:pt x="25588" y="25483"/>
                  <a:pt x="25498" y="25394"/>
                </a:cubicBezTo>
                <a:cubicBezTo>
                  <a:pt x="18710" y="18609"/>
                  <a:pt x="11921" y="11825"/>
                  <a:pt x="5132" y="5041"/>
                </a:cubicBezTo>
                <a:cubicBezTo>
                  <a:pt x="5070" y="4979"/>
                  <a:pt x="5004" y="4829"/>
                  <a:pt x="4916" y="4829"/>
                </a:cubicBezTo>
                <a:cubicBezTo>
                  <a:pt x="4891" y="4829"/>
                  <a:pt x="4865" y="4841"/>
                  <a:pt x="4836" y="4871"/>
                </a:cubicBezTo>
                <a:cubicBezTo>
                  <a:pt x="4720" y="4992"/>
                  <a:pt x="4939" y="5084"/>
                  <a:pt x="5021" y="5168"/>
                </a:cubicBezTo>
                <a:cubicBezTo>
                  <a:pt x="10264" y="10417"/>
                  <a:pt x="15510" y="15664"/>
                  <a:pt x="20757" y="20910"/>
                </a:cubicBezTo>
                <a:cubicBezTo>
                  <a:pt x="22297" y="22450"/>
                  <a:pt x="23837" y="23990"/>
                  <a:pt x="25377" y="25531"/>
                </a:cubicBezTo>
                <a:cubicBezTo>
                  <a:pt x="25454" y="25608"/>
                  <a:pt x="25582" y="25667"/>
                  <a:pt x="25560" y="25864"/>
                </a:cubicBezTo>
                <a:cubicBezTo>
                  <a:pt x="25415" y="25779"/>
                  <a:pt x="25299" y="25718"/>
                  <a:pt x="25190" y="25648"/>
                </a:cubicBezTo>
                <a:cubicBezTo>
                  <a:pt x="17316" y="20689"/>
                  <a:pt x="9443" y="15732"/>
                  <a:pt x="1568" y="10776"/>
                </a:cubicBezTo>
                <a:cubicBezTo>
                  <a:pt x="1485" y="10724"/>
                  <a:pt x="1377" y="10591"/>
                  <a:pt x="1283" y="10591"/>
                </a:cubicBezTo>
                <a:cubicBezTo>
                  <a:pt x="1249" y="10591"/>
                  <a:pt x="1217" y="10608"/>
                  <a:pt x="1188" y="10651"/>
                </a:cubicBezTo>
                <a:cubicBezTo>
                  <a:pt x="1105" y="10778"/>
                  <a:pt x="1363" y="10839"/>
                  <a:pt x="1474" y="10909"/>
                </a:cubicBezTo>
                <a:cubicBezTo>
                  <a:pt x="9458" y="15945"/>
                  <a:pt x="17444" y="20978"/>
                  <a:pt x="25432" y="26009"/>
                </a:cubicBezTo>
                <a:cubicBezTo>
                  <a:pt x="25509" y="26057"/>
                  <a:pt x="25625" y="26071"/>
                  <a:pt x="25642" y="26194"/>
                </a:cubicBezTo>
                <a:cubicBezTo>
                  <a:pt x="25611" y="26207"/>
                  <a:pt x="25582" y="26212"/>
                  <a:pt x="25553" y="26212"/>
                </a:cubicBezTo>
                <a:cubicBezTo>
                  <a:pt x="25467" y="26212"/>
                  <a:pt x="25390" y="26165"/>
                  <a:pt x="25312" y="26140"/>
                </a:cubicBezTo>
                <a:cubicBezTo>
                  <a:pt x="24687" y="25938"/>
                  <a:pt x="24065" y="25731"/>
                  <a:pt x="23440" y="25528"/>
                </a:cubicBezTo>
                <a:cubicBezTo>
                  <a:pt x="16692" y="23326"/>
                  <a:pt x="9943" y="21124"/>
                  <a:pt x="3193" y="18924"/>
                </a:cubicBezTo>
                <a:cubicBezTo>
                  <a:pt x="2131" y="18577"/>
                  <a:pt x="1065" y="18244"/>
                  <a:pt x="0" y="17904"/>
                </a:cubicBezTo>
                <a:lnTo>
                  <a:pt x="0" y="18109"/>
                </a:lnTo>
                <a:cubicBezTo>
                  <a:pt x="26" y="18093"/>
                  <a:pt x="50" y="18086"/>
                  <a:pt x="74" y="18086"/>
                </a:cubicBezTo>
                <a:cubicBezTo>
                  <a:pt x="127" y="18086"/>
                  <a:pt x="176" y="18117"/>
                  <a:pt x="224" y="18133"/>
                </a:cubicBezTo>
                <a:cubicBezTo>
                  <a:pt x="3438" y="19180"/>
                  <a:pt x="6650" y="20228"/>
                  <a:pt x="9863" y="21279"/>
                </a:cubicBezTo>
                <a:cubicBezTo>
                  <a:pt x="14635" y="22834"/>
                  <a:pt x="19409" y="24391"/>
                  <a:pt x="24181" y="25946"/>
                </a:cubicBezTo>
                <a:cubicBezTo>
                  <a:pt x="24739" y="26128"/>
                  <a:pt x="25295" y="26318"/>
                  <a:pt x="25872" y="26511"/>
                </a:cubicBezTo>
                <a:cubicBezTo>
                  <a:pt x="25341" y="26511"/>
                  <a:pt x="24824" y="26515"/>
                  <a:pt x="24312" y="26515"/>
                </a:cubicBezTo>
                <a:cubicBezTo>
                  <a:pt x="23992" y="26515"/>
                  <a:pt x="23673" y="26513"/>
                  <a:pt x="23355" y="26508"/>
                </a:cubicBezTo>
                <a:cubicBezTo>
                  <a:pt x="19708" y="26444"/>
                  <a:pt x="16060" y="26378"/>
                  <a:pt x="12413" y="26305"/>
                </a:cubicBezTo>
                <a:cubicBezTo>
                  <a:pt x="11111" y="26282"/>
                  <a:pt x="9809" y="26261"/>
                  <a:pt x="8505" y="26236"/>
                </a:cubicBezTo>
                <a:lnTo>
                  <a:pt x="1742" y="26105"/>
                </a:lnTo>
                <a:cubicBezTo>
                  <a:pt x="1703" y="26104"/>
                  <a:pt x="1650" y="26091"/>
                  <a:pt x="1603" y="26091"/>
                </a:cubicBezTo>
                <a:cubicBezTo>
                  <a:pt x="1547" y="26091"/>
                  <a:pt x="1501" y="26110"/>
                  <a:pt x="1501" y="26197"/>
                </a:cubicBezTo>
                <a:cubicBezTo>
                  <a:pt x="1503" y="26263"/>
                  <a:pt x="1543" y="26279"/>
                  <a:pt x="1592" y="26279"/>
                </a:cubicBezTo>
                <a:cubicBezTo>
                  <a:pt x="1635" y="26279"/>
                  <a:pt x="1685" y="26267"/>
                  <a:pt x="1722" y="26267"/>
                </a:cubicBezTo>
                <a:cubicBezTo>
                  <a:pt x="1723" y="26267"/>
                  <a:pt x="1724" y="26267"/>
                  <a:pt x="1725" y="26267"/>
                </a:cubicBezTo>
                <a:cubicBezTo>
                  <a:pt x="3652" y="26309"/>
                  <a:pt x="5578" y="26349"/>
                  <a:pt x="7505" y="26386"/>
                </a:cubicBezTo>
                <a:cubicBezTo>
                  <a:pt x="9839" y="26430"/>
                  <a:pt x="12174" y="26477"/>
                  <a:pt x="14508" y="26520"/>
                </a:cubicBezTo>
                <a:cubicBezTo>
                  <a:pt x="17614" y="26577"/>
                  <a:pt x="20720" y="26633"/>
                  <a:pt x="23824" y="26687"/>
                </a:cubicBezTo>
                <a:cubicBezTo>
                  <a:pt x="24086" y="26691"/>
                  <a:pt x="24347" y="26692"/>
                  <a:pt x="24608" y="26692"/>
                </a:cubicBezTo>
                <a:cubicBezTo>
                  <a:pt x="25065" y="26692"/>
                  <a:pt x="25522" y="26688"/>
                  <a:pt x="25980" y="26688"/>
                </a:cubicBezTo>
                <a:cubicBezTo>
                  <a:pt x="25984" y="26727"/>
                  <a:pt x="25989" y="26765"/>
                  <a:pt x="25992" y="26804"/>
                </a:cubicBezTo>
                <a:cubicBezTo>
                  <a:pt x="25915" y="26833"/>
                  <a:pt x="25836" y="26864"/>
                  <a:pt x="25758" y="26893"/>
                </a:cubicBezTo>
                <a:lnTo>
                  <a:pt x="7193" y="33682"/>
                </a:lnTo>
                <a:cubicBezTo>
                  <a:pt x="6632" y="33887"/>
                  <a:pt x="6069" y="34093"/>
                  <a:pt x="5505" y="34298"/>
                </a:cubicBezTo>
                <a:cubicBezTo>
                  <a:pt x="5442" y="34319"/>
                  <a:pt x="5359" y="34332"/>
                  <a:pt x="5393" y="34426"/>
                </a:cubicBezTo>
                <a:cubicBezTo>
                  <a:pt x="5408" y="34469"/>
                  <a:pt x="5432" y="34483"/>
                  <a:pt x="5459" y="34483"/>
                </a:cubicBezTo>
                <a:cubicBezTo>
                  <a:pt x="5492" y="34483"/>
                  <a:pt x="5529" y="34464"/>
                  <a:pt x="5562" y="34454"/>
                </a:cubicBezTo>
                <a:cubicBezTo>
                  <a:pt x="5606" y="34441"/>
                  <a:pt x="5647" y="34424"/>
                  <a:pt x="5690" y="34409"/>
                </a:cubicBezTo>
                <a:cubicBezTo>
                  <a:pt x="12155" y="32047"/>
                  <a:pt x="18620" y="29683"/>
                  <a:pt x="25085" y="27321"/>
                </a:cubicBezTo>
                <a:cubicBezTo>
                  <a:pt x="25441" y="27190"/>
                  <a:pt x="25801" y="27066"/>
                  <a:pt x="26160" y="26938"/>
                </a:cubicBezTo>
                <a:lnTo>
                  <a:pt x="26244" y="27046"/>
                </a:lnTo>
                <a:cubicBezTo>
                  <a:pt x="26142" y="27115"/>
                  <a:pt x="26025" y="27168"/>
                  <a:pt x="25938" y="27253"/>
                </a:cubicBezTo>
                <a:cubicBezTo>
                  <a:pt x="21166" y="32025"/>
                  <a:pt x="16395" y="36799"/>
                  <a:pt x="11625" y="41576"/>
                </a:cubicBezTo>
                <a:cubicBezTo>
                  <a:pt x="11529" y="41673"/>
                  <a:pt x="11285" y="41778"/>
                  <a:pt x="11418" y="41918"/>
                </a:cubicBezTo>
                <a:cubicBezTo>
                  <a:pt x="11435" y="41936"/>
                  <a:pt x="11453" y="41944"/>
                  <a:pt x="11472" y="41944"/>
                </a:cubicBezTo>
                <a:cubicBezTo>
                  <a:pt x="11559" y="41944"/>
                  <a:pt x="11660" y="41775"/>
                  <a:pt x="11739" y="41696"/>
                </a:cubicBezTo>
                <a:cubicBezTo>
                  <a:pt x="16483" y="36958"/>
                  <a:pt x="21225" y="32218"/>
                  <a:pt x="25964" y="27477"/>
                </a:cubicBezTo>
                <a:cubicBezTo>
                  <a:pt x="26054" y="27387"/>
                  <a:pt x="26119" y="27251"/>
                  <a:pt x="26279" y="27245"/>
                </a:cubicBezTo>
                <a:lnTo>
                  <a:pt x="26279" y="27245"/>
                </a:lnTo>
                <a:cubicBezTo>
                  <a:pt x="26341" y="27399"/>
                  <a:pt x="26244" y="27517"/>
                  <a:pt x="26201" y="27635"/>
                </a:cubicBezTo>
                <a:cubicBezTo>
                  <a:pt x="24000" y="33667"/>
                  <a:pt x="21799" y="39696"/>
                  <a:pt x="19594" y="45726"/>
                </a:cubicBezTo>
                <a:cubicBezTo>
                  <a:pt x="19364" y="46353"/>
                  <a:pt x="19134" y="46979"/>
                  <a:pt x="18909" y="47605"/>
                </a:cubicBezTo>
                <a:cubicBezTo>
                  <a:pt x="18873" y="47703"/>
                  <a:pt x="18754" y="47857"/>
                  <a:pt x="18879" y="47900"/>
                </a:cubicBezTo>
                <a:cubicBezTo>
                  <a:pt x="18900" y="47907"/>
                  <a:pt x="18918" y="47911"/>
                  <a:pt x="18933" y="47911"/>
                </a:cubicBezTo>
                <a:cubicBezTo>
                  <a:pt x="19045" y="47911"/>
                  <a:pt x="19033" y="47736"/>
                  <a:pt x="19065" y="47650"/>
                </a:cubicBezTo>
                <a:cubicBezTo>
                  <a:pt x="21478" y="41059"/>
                  <a:pt x="23888" y="34467"/>
                  <a:pt x="26295" y="27875"/>
                </a:cubicBezTo>
                <a:cubicBezTo>
                  <a:pt x="26366" y="27683"/>
                  <a:pt x="26407" y="27473"/>
                  <a:pt x="26571" y="27262"/>
                </a:cubicBezTo>
                <a:cubicBezTo>
                  <a:pt x="26605" y="28868"/>
                  <a:pt x="26642" y="30419"/>
                  <a:pt x="26673" y="31971"/>
                </a:cubicBezTo>
                <a:cubicBezTo>
                  <a:pt x="26720" y="34293"/>
                  <a:pt x="26765" y="36617"/>
                  <a:pt x="26808" y="38939"/>
                </a:cubicBezTo>
                <a:cubicBezTo>
                  <a:pt x="26870" y="42339"/>
                  <a:pt x="26930" y="45738"/>
                  <a:pt x="26989" y="49139"/>
                </a:cubicBezTo>
                <a:cubicBezTo>
                  <a:pt x="27004" y="49954"/>
                  <a:pt x="27020" y="50770"/>
                  <a:pt x="27038" y="51585"/>
                </a:cubicBezTo>
                <a:cubicBezTo>
                  <a:pt x="27040" y="51665"/>
                  <a:pt x="26986" y="51804"/>
                  <a:pt x="27115" y="51805"/>
                </a:cubicBezTo>
                <a:cubicBezTo>
                  <a:pt x="27117" y="51805"/>
                  <a:pt x="27119" y="51805"/>
                  <a:pt x="27120" y="51805"/>
                </a:cubicBezTo>
                <a:cubicBezTo>
                  <a:pt x="27288" y="51805"/>
                  <a:pt x="27199" y="51650"/>
                  <a:pt x="27199" y="51571"/>
                </a:cubicBezTo>
                <a:cubicBezTo>
                  <a:pt x="27202" y="51231"/>
                  <a:pt x="27186" y="50892"/>
                  <a:pt x="27180" y="50551"/>
                </a:cubicBezTo>
                <a:cubicBezTo>
                  <a:pt x="27134" y="48252"/>
                  <a:pt x="27089" y="45951"/>
                  <a:pt x="27044" y="43651"/>
                </a:cubicBezTo>
                <a:cubicBezTo>
                  <a:pt x="26977" y="40002"/>
                  <a:pt x="26909" y="36353"/>
                  <a:pt x="26842" y="32704"/>
                </a:cubicBezTo>
                <a:cubicBezTo>
                  <a:pt x="26821" y="31639"/>
                  <a:pt x="26791" y="30575"/>
                  <a:pt x="26776" y="29509"/>
                </a:cubicBezTo>
                <a:cubicBezTo>
                  <a:pt x="26767" y="28830"/>
                  <a:pt x="26774" y="28149"/>
                  <a:pt x="26774" y="27470"/>
                </a:cubicBezTo>
                <a:lnTo>
                  <a:pt x="26774" y="27470"/>
                </a:lnTo>
                <a:cubicBezTo>
                  <a:pt x="26841" y="27543"/>
                  <a:pt x="26870" y="27625"/>
                  <a:pt x="26898" y="27706"/>
                </a:cubicBezTo>
                <a:cubicBezTo>
                  <a:pt x="27389" y="29211"/>
                  <a:pt x="27881" y="30715"/>
                  <a:pt x="28373" y="32219"/>
                </a:cubicBezTo>
                <a:cubicBezTo>
                  <a:pt x="30542" y="38871"/>
                  <a:pt x="32710" y="45524"/>
                  <a:pt x="34878" y="52177"/>
                </a:cubicBezTo>
                <a:cubicBezTo>
                  <a:pt x="35000" y="52549"/>
                  <a:pt x="35176" y="52905"/>
                  <a:pt x="35200" y="53303"/>
                </a:cubicBezTo>
                <a:lnTo>
                  <a:pt x="35404" y="53303"/>
                </a:lnTo>
                <a:cubicBezTo>
                  <a:pt x="35379" y="53195"/>
                  <a:pt x="35362" y="53084"/>
                  <a:pt x="35327" y="52979"/>
                </a:cubicBezTo>
                <a:cubicBezTo>
                  <a:pt x="33969" y="48821"/>
                  <a:pt x="32611" y="44661"/>
                  <a:pt x="31252" y="40503"/>
                </a:cubicBezTo>
                <a:cubicBezTo>
                  <a:pt x="29854" y="36222"/>
                  <a:pt x="28455" y="31932"/>
                  <a:pt x="27054" y="27634"/>
                </a:cubicBezTo>
                <a:lnTo>
                  <a:pt x="27054" y="27634"/>
                </a:lnTo>
                <a:cubicBezTo>
                  <a:pt x="27231" y="27662"/>
                  <a:pt x="27262" y="27810"/>
                  <a:pt x="27327" y="27913"/>
                </a:cubicBezTo>
                <a:cubicBezTo>
                  <a:pt x="32366" y="35909"/>
                  <a:pt x="37404" y="43905"/>
                  <a:pt x="42440" y="51904"/>
                </a:cubicBezTo>
                <a:cubicBezTo>
                  <a:pt x="42481" y="51972"/>
                  <a:pt x="42520" y="52040"/>
                  <a:pt x="42565" y="52106"/>
                </a:cubicBezTo>
                <a:cubicBezTo>
                  <a:pt x="42580" y="52133"/>
                  <a:pt x="42608" y="52147"/>
                  <a:pt x="42636" y="52147"/>
                </a:cubicBezTo>
                <a:cubicBezTo>
                  <a:pt x="42652" y="52147"/>
                  <a:pt x="42669" y="52142"/>
                  <a:pt x="42684" y="52132"/>
                </a:cubicBezTo>
                <a:cubicBezTo>
                  <a:pt x="42725" y="52109"/>
                  <a:pt x="42738" y="52055"/>
                  <a:pt x="42710" y="52017"/>
                </a:cubicBezTo>
                <a:cubicBezTo>
                  <a:pt x="42674" y="51959"/>
                  <a:pt x="42645" y="51898"/>
                  <a:pt x="42608" y="51841"/>
                </a:cubicBezTo>
                <a:cubicBezTo>
                  <a:pt x="40906" y="49139"/>
                  <a:pt x="39204" y="46439"/>
                  <a:pt x="37502" y="43739"/>
                </a:cubicBezTo>
                <a:cubicBezTo>
                  <a:pt x="34208" y="38510"/>
                  <a:pt x="30916" y="33281"/>
                  <a:pt x="27623" y="28050"/>
                </a:cubicBezTo>
                <a:cubicBezTo>
                  <a:pt x="27564" y="27958"/>
                  <a:pt x="27453" y="27873"/>
                  <a:pt x="27509" y="27723"/>
                </a:cubicBezTo>
                <a:lnTo>
                  <a:pt x="27509" y="27723"/>
                </a:lnTo>
                <a:cubicBezTo>
                  <a:pt x="27685" y="27780"/>
                  <a:pt x="27770" y="27922"/>
                  <a:pt x="27879" y="28030"/>
                </a:cubicBezTo>
                <a:cubicBezTo>
                  <a:pt x="34626" y="34776"/>
                  <a:pt x="41374" y="41522"/>
                  <a:pt x="48119" y="48269"/>
                </a:cubicBezTo>
                <a:cubicBezTo>
                  <a:pt x="48184" y="48334"/>
                  <a:pt x="48247" y="48398"/>
                  <a:pt x="48312" y="48462"/>
                </a:cubicBezTo>
                <a:cubicBezTo>
                  <a:pt x="48340" y="48488"/>
                  <a:pt x="48370" y="48520"/>
                  <a:pt x="48405" y="48520"/>
                </a:cubicBezTo>
                <a:cubicBezTo>
                  <a:pt x="48421" y="48520"/>
                  <a:pt x="48438" y="48514"/>
                  <a:pt x="48456" y="48499"/>
                </a:cubicBezTo>
                <a:cubicBezTo>
                  <a:pt x="48531" y="48435"/>
                  <a:pt x="48480" y="48380"/>
                  <a:pt x="48432" y="48331"/>
                </a:cubicBezTo>
                <a:cubicBezTo>
                  <a:pt x="48377" y="48273"/>
                  <a:pt x="48320" y="48218"/>
                  <a:pt x="48264" y="48162"/>
                </a:cubicBezTo>
                <a:lnTo>
                  <a:pt x="42006" y="41904"/>
                </a:lnTo>
                <a:cubicBezTo>
                  <a:pt x="37306" y="37203"/>
                  <a:pt x="32607" y="32502"/>
                  <a:pt x="27907" y="27799"/>
                </a:cubicBezTo>
                <a:cubicBezTo>
                  <a:pt x="27819" y="27713"/>
                  <a:pt x="27685" y="27649"/>
                  <a:pt x="27676" y="27477"/>
                </a:cubicBezTo>
                <a:cubicBezTo>
                  <a:pt x="27678" y="27476"/>
                  <a:pt x="27681" y="27476"/>
                  <a:pt x="27683" y="27476"/>
                </a:cubicBezTo>
                <a:cubicBezTo>
                  <a:pt x="27822" y="27476"/>
                  <a:pt x="27904" y="27559"/>
                  <a:pt x="27992" y="27614"/>
                </a:cubicBezTo>
                <a:cubicBezTo>
                  <a:pt x="35902" y="32596"/>
                  <a:pt x="43816" y="37575"/>
                  <a:pt x="51728" y="42555"/>
                </a:cubicBezTo>
                <a:cubicBezTo>
                  <a:pt x="51809" y="42606"/>
                  <a:pt x="51908" y="42741"/>
                  <a:pt x="52002" y="42741"/>
                </a:cubicBezTo>
                <a:cubicBezTo>
                  <a:pt x="52037" y="42741"/>
                  <a:pt x="52071" y="42722"/>
                  <a:pt x="52103" y="42674"/>
                </a:cubicBezTo>
                <a:cubicBezTo>
                  <a:pt x="52180" y="42562"/>
                  <a:pt x="51929" y="42488"/>
                  <a:pt x="51818" y="42418"/>
                </a:cubicBezTo>
                <a:cubicBezTo>
                  <a:pt x="43870" y="37408"/>
                  <a:pt x="35922" y="32400"/>
                  <a:pt x="27972" y="27393"/>
                </a:cubicBezTo>
                <a:cubicBezTo>
                  <a:pt x="27885" y="27339"/>
                  <a:pt x="27754" y="27319"/>
                  <a:pt x="27737" y="27179"/>
                </a:cubicBezTo>
                <a:cubicBezTo>
                  <a:pt x="27771" y="27158"/>
                  <a:pt x="27803" y="27151"/>
                  <a:pt x="27833" y="27151"/>
                </a:cubicBezTo>
                <a:cubicBezTo>
                  <a:pt x="27901" y="27151"/>
                  <a:pt x="27962" y="27189"/>
                  <a:pt x="28026" y="27210"/>
                </a:cubicBezTo>
                <a:cubicBezTo>
                  <a:pt x="29208" y="27594"/>
                  <a:pt x="30391" y="27978"/>
                  <a:pt x="31573" y="28362"/>
                </a:cubicBezTo>
                <a:cubicBezTo>
                  <a:pt x="38700" y="30687"/>
                  <a:pt x="45825" y="33012"/>
                  <a:pt x="52950" y="35339"/>
                </a:cubicBezTo>
                <a:cubicBezTo>
                  <a:pt x="53046" y="35371"/>
                  <a:pt x="53140" y="35405"/>
                  <a:pt x="53240" y="35405"/>
                </a:cubicBezTo>
                <a:cubicBezTo>
                  <a:pt x="53262" y="35405"/>
                  <a:pt x="53284" y="35403"/>
                  <a:pt x="53306" y="35399"/>
                </a:cubicBezTo>
                <a:lnTo>
                  <a:pt x="53306" y="35264"/>
                </a:lnTo>
                <a:cubicBezTo>
                  <a:pt x="52910" y="35139"/>
                  <a:pt x="52512" y="35017"/>
                  <a:pt x="52115" y="34889"/>
                </a:cubicBezTo>
                <a:cubicBezTo>
                  <a:pt x="44013" y="32244"/>
                  <a:pt x="35912" y="29601"/>
                  <a:pt x="27811" y="26955"/>
                </a:cubicBezTo>
                <a:cubicBezTo>
                  <a:pt x="27723" y="26926"/>
                  <a:pt x="27609" y="26929"/>
                  <a:pt x="27560" y="26815"/>
                </a:cubicBezTo>
                <a:cubicBezTo>
                  <a:pt x="27620" y="26772"/>
                  <a:pt x="27682" y="26761"/>
                  <a:pt x="27744" y="26761"/>
                </a:cubicBezTo>
                <a:cubicBezTo>
                  <a:pt x="27805" y="26761"/>
                  <a:pt x="27866" y="26771"/>
                  <a:pt x="27924" y="26773"/>
                </a:cubicBezTo>
                <a:cubicBezTo>
                  <a:pt x="31051" y="26832"/>
                  <a:pt x="34177" y="26892"/>
                  <a:pt x="37303" y="26955"/>
                </a:cubicBezTo>
                <a:cubicBezTo>
                  <a:pt x="39038" y="26987"/>
                  <a:pt x="40772" y="27009"/>
                  <a:pt x="42506" y="27043"/>
                </a:cubicBezTo>
                <a:cubicBezTo>
                  <a:pt x="45530" y="27103"/>
                  <a:pt x="48554" y="27166"/>
                  <a:pt x="51578" y="27231"/>
                </a:cubicBezTo>
                <a:cubicBezTo>
                  <a:pt x="51615" y="27232"/>
                  <a:pt x="51665" y="27245"/>
                  <a:pt x="51709" y="27245"/>
                </a:cubicBezTo>
                <a:cubicBezTo>
                  <a:pt x="51756" y="27245"/>
                  <a:pt x="51796" y="27229"/>
                  <a:pt x="51799" y="27162"/>
                </a:cubicBezTo>
                <a:cubicBezTo>
                  <a:pt x="51804" y="27068"/>
                  <a:pt x="51755" y="27049"/>
                  <a:pt x="51696" y="27049"/>
                </a:cubicBezTo>
                <a:cubicBezTo>
                  <a:pt x="51654" y="27049"/>
                  <a:pt x="51607" y="27058"/>
                  <a:pt x="51571" y="27058"/>
                </a:cubicBezTo>
                <a:cubicBezTo>
                  <a:pt x="51570" y="27058"/>
                  <a:pt x="51569" y="27058"/>
                  <a:pt x="51568" y="27058"/>
                </a:cubicBezTo>
                <a:cubicBezTo>
                  <a:pt x="48906" y="27003"/>
                  <a:pt x="46243" y="26949"/>
                  <a:pt x="43581" y="26898"/>
                </a:cubicBezTo>
                <a:cubicBezTo>
                  <a:pt x="41542" y="26859"/>
                  <a:pt x="39502" y="26821"/>
                  <a:pt x="37464" y="26782"/>
                </a:cubicBezTo>
                <a:cubicBezTo>
                  <a:pt x="34643" y="26730"/>
                  <a:pt x="31823" y="26679"/>
                  <a:pt x="29002" y="26626"/>
                </a:cubicBezTo>
                <a:cubicBezTo>
                  <a:pt x="28820" y="26623"/>
                  <a:pt x="28638" y="26622"/>
                  <a:pt x="28456" y="26622"/>
                </a:cubicBezTo>
                <a:cubicBezTo>
                  <a:pt x="28091" y="26622"/>
                  <a:pt x="27726" y="26626"/>
                  <a:pt x="27362" y="26626"/>
                </a:cubicBezTo>
                <a:cubicBezTo>
                  <a:pt x="27358" y="26589"/>
                  <a:pt x="27353" y="26552"/>
                  <a:pt x="27348" y="26517"/>
                </a:cubicBezTo>
                <a:cubicBezTo>
                  <a:pt x="27456" y="26471"/>
                  <a:pt x="27564" y="26423"/>
                  <a:pt x="27674" y="26381"/>
                </a:cubicBezTo>
                <a:cubicBezTo>
                  <a:pt x="33352" y="24306"/>
                  <a:pt x="39030" y="22231"/>
                  <a:pt x="44708" y="20155"/>
                </a:cubicBezTo>
                <a:cubicBezTo>
                  <a:pt x="45717" y="19788"/>
                  <a:pt x="46726" y="19423"/>
                  <a:pt x="47732" y="19051"/>
                </a:cubicBezTo>
                <a:cubicBezTo>
                  <a:pt x="47803" y="19024"/>
                  <a:pt x="47953" y="19028"/>
                  <a:pt x="47895" y="18893"/>
                </a:cubicBezTo>
                <a:cubicBezTo>
                  <a:pt x="47880" y="18857"/>
                  <a:pt x="47854" y="18844"/>
                  <a:pt x="47824" y="18844"/>
                </a:cubicBezTo>
                <a:cubicBezTo>
                  <a:pt x="47780" y="18844"/>
                  <a:pt x="47726" y="18870"/>
                  <a:pt x="47683" y="18886"/>
                </a:cubicBezTo>
                <a:cubicBezTo>
                  <a:pt x="47641" y="18901"/>
                  <a:pt x="47598" y="18915"/>
                  <a:pt x="47554" y="18930"/>
                </a:cubicBezTo>
                <a:cubicBezTo>
                  <a:pt x="43373" y="20459"/>
                  <a:pt x="39192" y="21988"/>
                  <a:pt x="35011" y="23516"/>
                </a:cubicBezTo>
                <a:cubicBezTo>
                  <a:pt x="32452" y="24451"/>
                  <a:pt x="29894" y="25383"/>
                  <a:pt x="27335" y="26312"/>
                </a:cubicBezTo>
                <a:lnTo>
                  <a:pt x="27228" y="26233"/>
                </a:lnTo>
                <a:cubicBezTo>
                  <a:pt x="27313" y="26142"/>
                  <a:pt x="27393" y="26046"/>
                  <a:pt x="27481" y="25958"/>
                </a:cubicBezTo>
                <a:cubicBezTo>
                  <a:pt x="32206" y="21234"/>
                  <a:pt x="36928" y="16509"/>
                  <a:pt x="41654" y="11785"/>
                </a:cubicBezTo>
                <a:cubicBezTo>
                  <a:pt x="41702" y="11737"/>
                  <a:pt x="41762" y="11697"/>
                  <a:pt x="41795" y="11640"/>
                </a:cubicBezTo>
                <a:cubicBezTo>
                  <a:pt x="41836" y="11566"/>
                  <a:pt x="42023" y="11532"/>
                  <a:pt x="41892" y="11409"/>
                </a:cubicBezTo>
                <a:cubicBezTo>
                  <a:pt x="41867" y="11385"/>
                  <a:pt x="41845" y="11376"/>
                  <a:pt x="41826" y="11376"/>
                </a:cubicBezTo>
                <a:cubicBezTo>
                  <a:pt x="41764" y="11376"/>
                  <a:pt x="41729" y="11474"/>
                  <a:pt x="41687" y="11512"/>
                </a:cubicBezTo>
                <a:cubicBezTo>
                  <a:pt x="41528" y="11655"/>
                  <a:pt x="41380" y="11813"/>
                  <a:pt x="41227" y="11966"/>
                </a:cubicBezTo>
                <a:cubicBezTo>
                  <a:pt x="36575" y="16617"/>
                  <a:pt x="31922" y="21269"/>
                  <a:pt x="27268" y="25920"/>
                </a:cubicBezTo>
                <a:cubicBezTo>
                  <a:pt x="27191" y="25997"/>
                  <a:pt x="27133" y="26132"/>
                  <a:pt x="26991" y="26132"/>
                </a:cubicBezTo>
                <a:cubicBezTo>
                  <a:pt x="26963" y="26132"/>
                  <a:pt x="26932" y="26127"/>
                  <a:pt x="26898" y="26116"/>
                </a:cubicBezTo>
                <a:cubicBezTo>
                  <a:pt x="27011" y="26000"/>
                  <a:pt x="27035" y="25855"/>
                  <a:pt x="27083" y="25721"/>
                </a:cubicBezTo>
                <a:cubicBezTo>
                  <a:pt x="29501" y="19109"/>
                  <a:pt x="31914" y="12496"/>
                  <a:pt x="34324" y="5882"/>
                </a:cubicBezTo>
                <a:cubicBezTo>
                  <a:pt x="34376" y="5737"/>
                  <a:pt x="34562" y="5507"/>
                  <a:pt x="34401" y="5444"/>
                </a:cubicBezTo>
                <a:cubicBezTo>
                  <a:pt x="34386" y="5438"/>
                  <a:pt x="34373" y="5435"/>
                  <a:pt x="34360" y="5435"/>
                </a:cubicBezTo>
                <a:cubicBezTo>
                  <a:pt x="34238" y="5435"/>
                  <a:pt x="34224" y="5691"/>
                  <a:pt x="34177" y="5817"/>
                </a:cubicBezTo>
                <a:cubicBezTo>
                  <a:pt x="31764" y="12407"/>
                  <a:pt x="29354" y="18997"/>
                  <a:pt x="26947" y="25588"/>
                </a:cubicBezTo>
                <a:cubicBezTo>
                  <a:pt x="26901" y="25715"/>
                  <a:pt x="26892" y="25872"/>
                  <a:pt x="26758" y="25963"/>
                </a:cubicBezTo>
                <a:cubicBezTo>
                  <a:pt x="26671" y="25860"/>
                  <a:pt x="26707" y="25755"/>
                  <a:pt x="26705" y="25656"/>
                </a:cubicBezTo>
                <a:cubicBezTo>
                  <a:pt x="26659" y="23391"/>
                  <a:pt x="26612" y="21124"/>
                  <a:pt x="26568" y="18859"/>
                </a:cubicBezTo>
                <a:cubicBezTo>
                  <a:pt x="26498" y="15267"/>
                  <a:pt x="26430" y="11677"/>
                  <a:pt x="26364" y="8087"/>
                </a:cubicBezTo>
                <a:cubicBezTo>
                  <a:pt x="26324" y="5968"/>
                  <a:pt x="26285" y="3850"/>
                  <a:pt x="26248" y="1731"/>
                </a:cubicBezTo>
                <a:cubicBezTo>
                  <a:pt x="26247" y="1651"/>
                  <a:pt x="26302" y="1506"/>
                  <a:pt x="26165" y="1506"/>
                </a:cubicBezTo>
                <a:cubicBezTo>
                  <a:pt x="26157" y="1506"/>
                  <a:pt x="26148" y="1507"/>
                  <a:pt x="26139" y="1508"/>
                </a:cubicBezTo>
                <a:cubicBezTo>
                  <a:pt x="26008" y="1523"/>
                  <a:pt x="26085" y="1659"/>
                  <a:pt x="26086" y="1735"/>
                </a:cubicBezTo>
                <a:cubicBezTo>
                  <a:pt x="26119" y="3514"/>
                  <a:pt x="26160" y="5291"/>
                  <a:pt x="26194" y="7070"/>
                </a:cubicBezTo>
                <a:cubicBezTo>
                  <a:pt x="26265" y="10741"/>
                  <a:pt x="26333" y="14411"/>
                  <a:pt x="26400" y="18082"/>
                </a:cubicBezTo>
                <a:cubicBezTo>
                  <a:pt x="26437" y="20009"/>
                  <a:pt x="26477" y="21934"/>
                  <a:pt x="26509" y="23861"/>
                </a:cubicBezTo>
                <a:cubicBezTo>
                  <a:pt x="26521" y="24539"/>
                  <a:pt x="26512" y="25219"/>
                  <a:pt x="26512" y="25949"/>
                </a:cubicBezTo>
                <a:cubicBezTo>
                  <a:pt x="26474" y="25855"/>
                  <a:pt x="26452" y="25806"/>
                  <a:pt x="26435" y="25756"/>
                </a:cubicBezTo>
                <a:cubicBezTo>
                  <a:pt x="24921" y="21114"/>
                  <a:pt x="23408" y="16471"/>
                  <a:pt x="21896" y="11827"/>
                </a:cubicBezTo>
                <a:cubicBezTo>
                  <a:pt x="20611" y="7885"/>
                  <a:pt x="19327" y="3942"/>
                  <a:pt x="18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5E2B-6E0D-25A4-D7DB-BE496BA6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E16F6-2950-D080-5C0F-EBC05FA78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150" y="1721213"/>
            <a:ext cx="5855700" cy="2090100"/>
          </a:xfrm>
        </p:spPr>
        <p:txBody>
          <a:bodyPr/>
          <a:lstStyle/>
          <a:p>
            <a:r>
              <a:rPr lang="en-GB" dirty="0"/>
              <a:t>I WILL USE A WIDE VERIETY OF SOURCES FOR MY RESEARCH. THESE INCLUDE BOOKS, VIDEOS ONLINE, FORUMS, BLOGS AND WEBSITES. ALL OF THESE SOURCES WILL HELP ME COMPLETE MY REASRCH TO A HIGH STANDARD. I PLAN TO EVALUATE AND REFLECT ON EVERY ASPECT OF THIS PROJECT TO BETTER MYSELF AND HOPEFULLY BETTER MY FINAL GRADE. THOUROUGH RESEARCH WILL HELP ME ACHIEVE THAT.</a:t>
            </a:r>
          </a:p>
        </p:txBody>
      </p:sp>
    </p:spTree>
    <p:extLst>
      <p:ext uri="{BB962C8B-B14F-4D97-AF65-F5344CB8AC3E}">
        <p14:creationId xmlns:p14="http://schemas.microsoft.com/office/powerpoint/2010/main" val="229956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CONTEXT:</a:t>
            </a:r>
            <a:endParaRPr dirty="0"/>
          </a:p>
        </p:txBody>
      </p:sp>
      <p:sp>
        <p:nvSpPr>
          <p:cNvPr id="918" name="Google Shape;918;p44"/>
          <p:cNvSpPr txBox="1">
            <a:spLocks noGrp="1"/>
          </p:cNvSpPr>
          <p:nvPr>
            <p:ph type="subTitle" idx="2"/>
          </p:nvPr>
        </p:nvSpPr>
        <p:spPr>
          <a:xfrm>
            <a:off x="3090570" y="2681845"/>
            <a:ext cx="2962808" cy="2112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INDUSTRY IS EVERGROWING, WITH THOUSANDS OF TRACKS BEING RELEASED EVERY DAY. IT IS MY TURN TO TRY AND MAKE A SMALL WAVE IN THIS COMPETETIVE INDUSTRY</a:t>
            </a:r>
            <a:endParaRPr dirty="0"/>
          </a:p>
        </p:txBody>
      </p:sp>
      <p:sp>
        <p:nvSpPr>
          <p:cNvPr id="919" name="Google Shape;919;p44"/>
          <p:cNvSpPr txBox="1">
            <a:spLocks noGrp="1"/>
          </p:cNvSpPr>
          <p:nvPr>
            <p:ph type="subTitle" idx="3"/>
          </p:nvPr>
        </p:nvSpPr>
        <p:spPr>
          <a:xfrm>
            <a:off x="2725688" y="1972506"/>
            <a:ext cx="3692571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IS THIS RELEVERNT TO THE MUSIC INDUSTRY?</a:t>
            </a:r>
            <a:endParaRPr dirty="0"/>
          </a:p>
        </p:txBody>
      </p:sp>
      <p:sp>
        <p:nvSpPr>
          <p:cNvPr id="920" name="Google Shape;920;p44"/>
          <p:cNvSpPr txBox="1">
            <a:spLocks noGrp="1"/>
          </p:cNvSpPr>
          <p:nvPr>
            <p:ph type="subTitle" idx="4"/>
          </p:nvPr>
        </p:nvSpPr>
        <p:spPr>
          <a:xfrm flipH="1" flipV="1">
            <a:off x="10791488" y="1721737"/>
            <a:ext cx="297900" cy="2213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1" name="Google Shape;921;p44"/>
          <p:cNvSpPr/>
          <p:nvPr/>
        </p:nvSpPr>
        <p:spPr>
          <a:xfrm>
            <a:off x="1395450" y="1794150"/>
            <a:ext cx="297900" cy="2979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44"/>
          <p:cNvSpPr/>
          <p:nvPr/>
        </p:nvSpPr>
        <p:spPr>
          <a:xfrm>
            <a:off x="7481250" y="3976375"/>
            <a:ext cx="297900" cy="2979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686E4-1281-B05B-15BF-220CBC3ED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9868261" y="971981"/>
            <a:ext cx="1521270" cy="45719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4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STREAMING PLATFORMS</a:t>
            </a:r>
            <a:endParaRPr dirty="0"/>
          </a:p>
        </p:txBody>
      </p:sp>
      <p:sp>
        <p:nvSpPr>
          <p:cNvPr id="942" name="Google Shape;942;p46"/>
          <p:cNvSpPr txBox="1">
            <a:spLocks noGrp="1"/>
          </p:cNvSpPr>
          <p:nvPr>
            <p:ph type="subTitle" idx="1"/>
          </p:nvPr>
        </p:nvSpPr>
        <p:spPr>
          <a:xfrm>
            <a:off x="2626325" y="1880945"/>
            <a:ext cx="19782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SAME AS SPOTIFY, I CAN RELEASE IT ON AM AND GET MONEY FROM STREAMS.</a:t>
            </a:r>
            <a:endParaRPr dirty="0"/>
          </a:p>
        </p:txBody>
      </p:sp>
      <p:sp>
        <p:nvSpPr>
          <p:cNvPr id="943" name="Google Shape;943;p46"/>
          <p:cNvSpPr txBox="1">
            <a:spLocks noGrp="1"/>
          </p:cNvSpPr>
          <p:nvPr>
            <p:ph type="subTitle" idx="2"/>
          </p:nvPr>
        </p:nvSpPr>
        <p:spPr>
          <a:xfrm>
            <a:off x="6452725" y="1880945"/>
            <a:ext cx="19782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IS THE HIGHEST PAYING STREAMING PLATFORM APART FROM ITUNES AND APPLE MUSIC</a:t>
            </a:r>
            <a:endParaRPr dirty="0"/>
          </a:p>
        </p:txBody>
      </p:sp>
      <p:sp>
        <p:nvSpPr>
          <p:cNvPr id="944" name="Google Shape;944;p46"/>
          <p:cNvSpPr txBox="1">
            <a:spLocks noGrp="1"/>
          </p:cNvSpPr>
          <p:nvPr>
            <p:ph type="subTitle" idx="3"/>
          </p:nvPr>
        </p:nvSpPr>
        <p:spPr>
          <a:xfrm>
            <a:off x="713225" y="3579500"/>
            <a:ext cx="19782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THIS IS MY OWN TRACK WITH NO SAMPLES I CAN RELEASE IT ON SPOTIFY</a:t>
            </a:r>
            <a:endParaRPr dirty="0"/>
          </a:p>
        </p:txBody>
      </p:sp>
      <p:sp>
        <p:nvSpPr>
          <p:cNvPr id="945" name="Google Shape;945;p46"/>
          <p:cNvSpPr txBox="1">
            <a:spLocks noGrp="1"/>
          </p:cNvSpPr>
          <p:nvPr>
            <p:ph type="subTitle" idx="4"/>
          </p:nvPr>
        </p:nvSpPr>
        <p:spPr>
          <a:xfrm>
            <a:off x="4539426" y="3579500"/>
            <a:ext cx="19782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RELEASE ALL OF MY TRACKS ON SOUNDCLOUD.</a:t>
            </a:r>
            <a:endParaRPr dirty="0"/>
          </a:p>
        </p:txBody>
      </p:sp>
      <p:sp>
        <p:nvSpPr>
          <p:cNvPr id="946" name="Google Shape;946;p46"/>
          <p:cNvSpPr txBox="1">
            <a:spLocks noGrp="1"/>
          </p:cNvSpPr>
          <p:nvPr>
            <p:ph type="subTitle" idx="5"/>
          </p:nvPr>
        </p:nvSpPr>
        <p:spPr>
          <a:xfrm>
            <a:off x="2626325" y="144494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APPLE MUSIC</a:t>
            </a:r>
            <a:endParaRPr dirty="0"/>
          </a:p>
        </p:txBody>
      </p:sp>
      <p:sp>
        <p:nvSpPr>
          <p:cNvPr id="947" name="Google Shape;947;p46"/>
          <p:cNvSpPr txBox="1">
            <a:spLocks noGrp="1"/>
          </p:cNvSpPr>
          <p:nvPr>
            <p:ph type="subTitle" idx="6"/>
          </p:nvPr>
        </p:nvSpPr>
        <p:spPr>
          <a:xfrm>
            <a:off x="713225" y="31435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SPOTIFY</a:t>
            </a:r>
            <a:endParaRPr dirty="0"/>
          </a:p>
        </p:txBody>
      </p:sp>
      <p:sp>
        <p:nvSpPr>
          <p:cNvPr id="948" name="Google Shape;948;p46"/>
          <p:cNvSpPr txBox="1">
            <a:spLocks noGrp="1"/>
          </p:cNvSpPr>
          <p:nvPr>
            <p:ph type="subTitle" idx="7"/>
          </p:nvPr>
        </p:nvSpPr>
        <p:spPr>
          <a:xfrm>
            <a:off x="6452725" y="144494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AMAZON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MUSIC</a:t>
            </a:r>
            <a:endParaRPr dirty="0"/>
          </a:p>
        </p:txBody>
      </p:sp>
      <p:sp>
        <p:nvSpPr>
          <p:cNvPr id="949" name="Google Shape;949;p46"/>
          <p:cNvSpPr txBox="1">
            <a:spLocks noGrp="1"/>
          </p:cNvSpPr>
          <p:nvPr>
            <p:ph type="subTitle" idx="8"/>
          </p:nvPr>
        </p:nvSpPr>
        <p:spPr>
          <a:xfrm>
            <a:off x="3939812" y="3150843"/>
            <a:ext cx="3177427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SOUNDCLOUD</a:t>
            </a:r>
            <a:endParaRPr dirty="0"/>
          </a:p>
        </p:txBody>
      </p:sp>
      <p:sp>
        <p:nvSpPr>
          <p:cNvPr id="950" name="Google Shape;950;p46"/>
          <p:cNvSpPr/>
          <p:nvPr/>
        </p:nvSpPr>
        <p:spPr>
          <a:xfrm>
            <a:off x="7292875" y="3579500"/>
            <a:ext cx="297900" cy="2979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6"/>
          <p:cNvSpPr/>
          <p:nvPr/>
        </p:nvSpPr>
        <p:spPr>
          <a:xfrm>
            <a:off x="1553375" y="1880950"/>
            <a:ext cx="297900" cy="2979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9"/>
          <p:cNvSpPr txBox="1">
            <a:spLocks noGrp="1"/>
          </p:cNvSpPr>
          <p:nvPr>
            <p:ph type="subTitle" idx="1"/>
          </p:nvPr>
        </p:nvSpPr>
        <p:spPr>
          <a:xfrm>
            <a:off x="1012755" y="1841852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“THE WAY THAT HOUSE MUSIC HAS BECOME SO WHITE AND SANTIZED OVER THE DECADES, AND THE FACT IT’S STILL GOING ON, WELL I THINK ITS SAD REALLY.”</a:t>
            </a:r>
            <a:endParaRPr dirty="0"/>
          </a:p>
        </p:txBody>
      </p:sp>
      <p:sp>
        <p:nvSpPr>
          <p:cNvPr id="1017" name="Google Shape;1017;p49"/>
          <p:cNvSpPr txBox="1">
            <a:spLocks noGrp="1"/>
          </p:cNvSpPr>
          <p:nvPr>
            <p:ph type="title"/>
          </p:nvPr>
        </p:nvSpPr>
        <p:spPr>
          <a:xfrm>
            <a:off x="1226400" y="3421760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—PAUL WELLER</a:t>
            </a:r>
            <a:endParaRPr dirty="0"/>
          </a:p>
        </p:txBody>
      </p:sp>
      <p:grpSp>
        <p:nvGrpSpPr>
          <p:cNvPr id="1018" name="Google Shape;1018;p49"/>
          <p:cNvGrpSpPr/>
          <p:nvPr/>
        </p:nvGrpSpPr>
        <p:grpSpPr>
          <a:xfrm>
            <a:off x="7448850" y="-561025"/>
            <a:ext cx="1235013" cy="1484100"/>
            <a:chOff x="7448850" y="-561025"/>
            <a:chExt cx="1235013" cy="1484100"/>
          </a:xfrm>
        </p:grpSpPr>
        <p:sp>
          <p:nvSpPr>
            <p:cNvPr id="1019" name="Google Shape;1019;p49"/>
            <p:cNvSpPr/>
            <p:nvPr/>
          </p:nvSpPr>
          <p:spPr>
            <a:xfrm>
              <a:off x="8385963" y="162275"/>
              <a:ext cx="297900" cy="297900"/>
            </a:xfrm>
            <a:prstGeom prst="star8">
              <a:avLst>
                <a:gd name="adj" fmla="val 123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49"/>
            <p:cNvGrpSpPr/>
            <p:nvPr/>
          </p:nvGrpSpPr>
          <p:grpSpPr>
            <a:xfrm>
              <a:off x="7448850" y="-561025"/>
              <a:ext cx="1166400" cy="1484100"/>
              <a:chOff x="4383000" y="189400"/>
              <a:chExt cx="1166400" cy="1484100"/>
            </a:xfrm>
          </p:grpSpPr>
          <p:sp>
            <p:nvSpPr>
              <p:cNvPr id="1021" name="Google Shape;1021;p49"/>
              <p:cNvSpPr/>
              <p:nvPr/>
            </p:nvSpPr>
            <p:spPr>
              <a:xfrm>
                <a:off x="4383000" y="1197700"/>
                <a:ext cx="1166400" cy="4758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9"/>
              <p:cNvSpPr/>
              <p:nvPr/>
            </p:nvSpPr>
            <p:spPr>
              <a:xfrm>
                <a:off x="4383000" y="973000"/>
                <a:ext cx="1166400" cy="4758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9"/>
              <p:cNvSpPr/>
              <p:nvPr/>
            </p:nvSpPr>
            <p:spPr>
              <a:xfrm>
                <a:off x="4383000" y="189400"/>
                <a:ext cx="1166400" cy="4758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4" name="Google Shape;1024;p49"/>
          <p:cNvSpPr/>
          <p:nvPr/>
        </p:nvSpPr>
        <p:spPr>
          <a:xfrm>
            <a:off x="7917600" y="3218744"/>
            <a:ext cx="394800" cy="3948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2"/>
          <p:cNvSpPr txBox="1">
            <a:spLocks noGrp="1"/>
          </p:cNvSpPr>
          <p:nvPr>
            <p:ph type="title"/>
          </p:nvPr>
        </p:nvSpPr>
        <p:spPr>
          <a:xfrm>
            <a:off x="713225" y="1605700"/>
            <a:ext cx="77175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AIMS</a:t>
            </a:r>
            <a:endParaRPr dirty="0"/>
          </a:p>
        </p:txBody>
      </p:sp>
      <p:sp>
        <p:nvSpPr>
          <p:cNvPr id="1059" name="Google Shape;1059;p52"/>
          <p:cNvSpPr txBox="1">
            <a:spLocks noGrp="1"/>
          </p:cNvSpPr>
          <p:nvPr>
            <p:ph type="subTitle" idx="1"/>
          </p:nvPr>
        </p:nvSpPr>
        <p:spPr>
          <a:xfrm>
            <a:off x="2307900" y="3040675"/>
            <a:ext cx="45282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WANT THIS TO BE AMONG MY HIGHEST PLAYED TRACKS…</a:t>
            </a:r>
            <a:endParaRPr dirty="0"/>
          </a:p>
        </p:txBody>
      </p:sp>
      <p:grpSp>
        <p:nvGrpSpPr>
          <p:cNvPr id="1060" name="Google Shape;1060;p52"/>
          <p:cNvGrpSpPr/>
          <p:nvPr/>
        </p:nvGrpSpPr>
        <p:grpSpPr>
          <a:xfrm>
            <a:off x="321450" y="121600"/>
            <a:ext cx="1305313" cy="1484100"/>
            <a:chOff x="7448850" y="-561025"/>
            <a:chExt cx="1305313" cy="1484100"/>
          </a:xfrm>
        </p:grpSpPr>
        <p:sp>
          <p:nvSpPr>
            <p:cNvPr id="1061" name="Google Shape;1061;p52"/>
            <p:cNvSpPr/>
            <p:nvPr/>
          </p:nvSpPr>
          <p:spPr>
            <a:xfrm>
              <a:off x="8456263" y="-561025"/>
              <a:ext cx="297900" cy="297900"/>
            </a:xfrm>
            <a:prstGeom prst="star8">
              <a:avLst>
                <a:gd name="adj" fmla="val 1234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2" name="Google Shape;1062;p52"/>
            <p:cNvGrpSpPr/>
            <p:nvPr/>
          </p:nvGrpSpPr>
          <p:grpSpPr>
            <a:xfrm>
              <a:off x="7448850" y="-561025"/>
              <a:ext cx="1166400" cy="1484100"/>
              <a:chOff x="4383000" y="189400"/>
              <a:chExt cx="1166400" cy="1484100"/>
            </a:xfrm>
          </p:grpSpPr>
          <p:sp>
            <p:nvSpPr>
              <p:cNvPr id="1063" name="Google Shape;1063;p52"/>
              <p:cNvSpPr/>
              <p:nvPr/>
            </p:nvSpPr>
            <p:spPr>
              <a:xfrm>
                <a:off x="4383000" y="1197700"/>
                <a:ext cx="1166400" cy="4758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4383000" y="973000"/>
                <a:ext cx="1166400" cy="4758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4383000" y="189400"/>
                <a:ext cx="1166400" cy="4758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6" name="Google Shape;1066;p52"/>
          <p:cNvSpPr/>
          <p:nvPr/>
        </p:nvSpPr>
        <p:spPr>
          <a:xfrm>
            <a:off x="7761463" y="2471630"/>
            <a:ext cx="475800" cy="4758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52"/>
          <p:cNvSpPr/>
          <p:nvPr/>
        </p:nvSpPr>
        <p:spPr>
          <a:xfrm rot="-5400000" flipH="1">
            <a:off x="28321" y="3618362"/>
            <a:ext cx="1891599" cy="1891492"/>
          </a:xfrm>
          <a:custGeom>
            <a:avLst/>
            <a:gdLst/>
            <a:ahLst/>
            <a:cxnLst/>
            <a:rect l="l" t="t" r="r" b="b"/>
            <a:pathLst>
              <a:path w="53307" h="53304" extrusionOk="0">
                <a:moveTo>
                  <a:pt x="17974" y="0"/>
                </a:moveTo>
                <a:cubicBezTo>
                  <a:pt x="17847" y="110"/>
                  <a:pt x="17930" y="222"/>
                  <a:pt x="17967" y="337"/>
                </a:cubicBezTo>
                <a:cubicBezTo>
                  <a:pt x="18532" y="2066"/>
                  <a:pt x="19095" y="3797"/>
                  <a:pt x="19660" y="5529"/>
                </a:cubicBezTo>
                <a:cubicBezTo>
                  <a:pt x="21809" y="12117"/>
                  <a:pt x="23959" y="18705"/>
                  <a:pt x="26106" y="25293"/>
                </a:cubicBezTo>
                <a:cubicBezTo>
                  <a:pt x="26134" y="25378"/>
                  <a:pt x="26213" y="25469"/>
                  <a:pt x="26126" y="25571"/>
                </a:cubicBezTo>
                <a:cubicBezTo>
                  <a:pt x="25997" y="25554"/>
                  <a:pt x="25978" y="25440"/>
                  <a:pt x="25927" y="25361"/>
                </a:cubicBezTo>
                <a:cubicBezTo>
                  <a:pt x="21576" y="18457"/>
                  <a:pt x="17225" y="11552"/>
                  <a:pt x="12877" y="4648"/>
                </a:cubicBezTo>
                <a:cubicBezTo>
                  <a:pt x="12195" y="3564"/>
                  <a:pt x="11512" y="2483"/>
                  <a:pt x="10828" y="1403"/>
                </a:cubicBezTo>
                <a:cubicBezTo>
                  <a:pt x="10786" y="1334"/>
                  <a:pt x="10758" y="1186"/>
                  <a:pt x="10675" y="1186"/>
                </a:cubicBezTo>
                <a:cubicBezTo>
                  <a:pt x="10660" y="1186"/>
                  <a:pt x="10642" y="1191"/>
                  <a:pt x="10622" y="1204"/>
                </a:cubicBezTo>
                <a:cubicBezTo>
                  <a:pt x="10457" y="1304"/>
                  <a:pt x="10680" y="1398"/>
                  <a:pt x="10696" y="1505"/>
                </a:cubicBezTo>
                <a:cubicBezTo>
                  <a:pt x="10697" y="1515"/>
                  <a:pt x="10707" y="1523"/>
                  <a:pt x="10713" y="1534"/>
                </a:cubicBezTo>
                <a:cubicBezTo>
                  <a:pt x="15695" y="9444"/>
                  <a:pt x="20677" y="17357"/>
                  <a:pt x="25659" y="25269"/>
                </a:cubicBezTo>
                <a:cubicBezTo>
                  <a:pt x="25725" y="25375"/>
                  <a:pt x="25826" y="25474"/>
                  <a:pt x="25832" y="25627"/>
                </a:cubicBezTo>
                <a:cubicBezTo>
                  <a:pt x="25648" y="25622"/>
                  <a:pt x="25588" y="25483"/>
                  <a:pt x="25498" y="25394"/>
                </a:cubicBezTo>
                <a:cubicBezTo>
                  <a:pt x="18710" y="18609"/>
                  <a:pt x="11921" y="11825"/>
                  <a:pt x="5132" y="5041"/>
                </a:cubicBezTo>
                <a:cubicBezTo>
                  <a:pt x="5070" y="4979"/>
                  <a:pt x="5004" y="4829"/>
                  <a:pt x="4916" y="4829"/>
                </a:cubicBezTo>
                <a:cubicBezTo>
                  <a:pt x="4891" y="4829"/>
                  <a:pt x="4865" y="4841"/>
                  <a:pt x="4836" y="4871"/>
                </a:cubicBezTo>
                <a:cubicBezTo>
                  <a:pt x="4720" y="4992"/>
                  <a:pt x="4939" y="5084"/>
                  <a:pt x="5021" y="5168"/>
                </a:cubicBezTo>
                <a:cubicBezTo>
                  <a:pt x="10264" y="10417"/>
                  <a:pt x="15510" y="15664"/>
                  <a:pt x="20757" y="20910"/>
                </a:cubicBezTo>
                <a:cubicBezTo>
                  <a:pt x="22297" y="22450"/>
                  <a:pt x="23837" y="23990"/>
                  <a:pt x="25377" y="25531"/>
                </a:cubicBezTo>
                <a:cubicBezTo>
                  <a:pt x="25454" y="25608"/>
                  <a:pt x="25582" y="25667"/>
                  <a:pt x="25560" y="25864"/>
                </a:cubicBezTo>
                <a:cubicBezTo>
                  <a:pt x="25415" y="25779"/>
                  <a:pt x="25299" y="25718"/>
                  <a:pt x="25190" y="25648"/>
                </a:cubicBezTo>
                <a:cubicBezTo>
                  <a:pt x="17316" y="20689"/>
                  <a:pt x="9443" y="15732"/>
                  <a:pt x="1568" y="10776"/>
                </a:cubicBezTo>
                <a:cubicBezTo>
                  <a:pt x="1485" y="10724"/>
                  <a:pt x="1377" y="10591"/>
                  <a:pt x="1283" y="10591"/>
                </a:cubicBezTo>
                <a:cubicBezTo>
                  <a:pt x="1249" y="10591"/>
                  <a:pt x="1217" y="10608"/>
                  <a:pt x="1188" y="10651"/>
                </a:cubicBezTo>
                <a:cubicBezTo>
                  <a:pt x="1105" y="10778"/>
                  <a:pt x="1363" y="10839"/>
                  <a:pt x="1474" y="10909"/>
                </a:cubicBezTo>
                <a:cubicBezTo>
                  <a:pt x="9458" y="15945"/>
                  <a:pt x="17444" y="20978"/>
                  <a:pt x="25432" y="26009"/>
                </a:cubicBezTo>
                <a:cubicBezTo>
                  <a:pt x="25509" y="26057"/>
                  <a:pt x="25625" y="26071"/>
                  <a:pt x="25642" y="26194"/>
                </a:cubicBezTo>
                <a:cubicBezTo>
                  <a:pt x="25611" y="26207"/>
                  <a:pt x="25582" y="26212"/>
                  <a:pt x="25553" y="26212"/>
                </a:cubicBezTo>
                <a:cubicBezTo>
                  <a:pt x="25467" y="26212"/>
                  <a:pt x="25390" y="26165"/>
                  <a:pt x="25312" y="26140"/>
                </a:cubicBezTo>
                <a:cubicBezTo>
                  <a:pt x="24687" y="25938"/>
                  <a:pt x="24065" y="25731"/>
                  <a:pt x="23440" y="25528"/>
                </a:cubicBezTo>
                <a:cubicBezTo>
                  <a:pt x="16692" y="23326"/>
                  <a:pt x="9943" y="21124"/>
                  <a:pt x="3193" y="18924"/>
                </a:cubicBezTo>
                <a:cubicBezTo>
                  <a:pt x="2131" y="18577"/>
                  <a:pt x="1065" y="18244"/>
                  <a:pt x="0" y="17904"/>
                </a:cubicBezTo>
                <a:lnTo>
                  <a:pt x="0" y="18109"/>
                </a:lnTo>
                <a:cubicBezTo>
                  <a:pt x="26" y="18093"/>
                  <a:pt x="50" y="18086"/>
                  <a:pt x="74" y="18086"/>
                </a:cubicBezTo>
                <a:cubicBezTo>
                  <a:pt x="127" y="18086"/>
                  <a:pt x="176" y="18117"/>
                  <a:pt x="224" y="18133"/>
                </a:cubicBezTo>
                <a:cubicBezTo>
                  <a:pt x="3438" y="19180"/>
                  <a:pt x="6650" y="20228"/>
                  <a:pt x="9863" y="21279"/>
                </a:cubicBezTo>
                <a:cubicBezTo>
                  <a:pt x="14635" y="22834"/>
                  <a:pt x="19409" y="24391"/>
                  <a:pt x="24181" y="25946"/>
                </a:cubicBezTo>
                <a:cubicBezTo>
                  <a:pt x="24739" y="26128"/>
                  <a:pt x="25295" y="26318"/>
                  <a:pt x="25872" y="26511"/>
                </a:cubicBezTo>
                <a:cubicBezTo>
                  <a:pt x="25341" y="26511"/>
                  <a:pt x="24824" y="26515"/>
                  <a:pt x="24312" y="26515"/>
                </a:cubicBezTo>
                <a:cubicBezTo>
                  <a:pt x="23992" y="26515"/>
                  <a:pt x="23673" y="26513"/>
                  <a:pt x="23355" y="26508"/>
                </a:cubicBezTo>
                <a:cubicBezTo>
                  <a:pt x="19708" y="26444"/>
                  <a:pt x="16060" y="26378"/>
                  <a:pt x="12413" y="26305"/>
                </a:cubicBezTo>
                <a:cubicBezTo>
                  <a:pt x="11111" y="26282"/>
                  <a:pt x="9809" y="26261"/>
                  <a:pt x="8505" y="26236"/>
                </a:cubicBezTo>
                <a:lnTo>
                  <a:pt x="1742" y="26105"/>
                </a:lnTo>
                <a:cubicBezTo>
                  <a:pt x="1703" y="26104"/>
                  <a:pt x="1650" y="26091"/>
                  <a:pt x="1603" y="26091"/>
                </a:cubicBezTo>
                <a:cubicBezTo>
                  <a:pt x="1547" y="26091"/>
                  <a:pt x="1501" y="26110"/>
                  <a:pt x="1501" y="26197"/>
                </a:cubicBezTo>
                <a:cubicBezTo>
                  <a:pt x="1503" y="26263"/>
                  <a:pt x="1543" y="26279"/>
                  <a:pt x="1592" y="26279"/>
                </a:cubicBezTo>
                <a:cubicBezTo>
                  <a:pt x="1635" y="26279"/>
                  <a:pt x="1685" y="26267"/>
                  <a:pt x="1722" y="26267"/>
                </a:cubicBezTo>
                <a:cubicBezTo>
                  <a:pt x="1723" y="26267"/>
                  <a:pt x="1724" y="26267"/>
                  <a:pt x="1725" y="26267"/>
                </a:cubicBezTo>
                <a:cubicBezTo>
                  <a:pt x="3652" y="26309"/>
                  <a:pt x="5578" y="26349"/>
                  <a:pt x="7505" y="26386"/>
                </a:cubicBezTo>
                <a:cubicBezTo>
                  <a:pt x="9839" y="26430"/>
                  <a:pt x="12174" y="26477"/>
                  <a:pt x="14508" y="26520"/>
                </a:cubicBezTo>
                <a:cubicBezTo>
                  <a:pt x="17614" y="26577"/>
                  <a:pt x="20720" y="26633"/>
                  <a:pt x="23824" y="26687"/>
                </a:cubicBezTo>
                <a:cubicBezTo>
                  <a:pt x="24086" y="26691"/>
                  <a:pt x="24347" y="26692"/>
                  <a:pt x="24608" y="26692"/>
                </a:cubicBezTo>
                <a:cubicBezTo>
                  <a:pt x="25065" y="26692"/>
                  <a:pt x="25522" y="26688"/>
                  <a:pt x="25980" y="26688"/>
                </a:cubicBezTo>
                <a:cubicBezTo>
                  <a:pt x="25984" y="26727"/>
                  <a:pt x="25989" y="26765"/>
                  <a:pt x="25992" y="26804"/>
                </a:cubicBezTo>
                <a:cubicBezTo>
                  <a:pt x="25915" y="26833"/>
                  <a:pt x="25836" y="26864"/>
                  <a:pt x="25758" y="26893"/>
                </a:cubicBezTo>
                <a:lnTo>
                  <a:pt x="7193" y="33682"/>
                </a:lnTo>
                <a:cubicBezTo>
                  <a:pt x="6632" y="33887"/>
                  <a:pt x="6069" y="34093"/>
                  <a:pt x="5505" y="34298"/>
                </a:cubicBezTo>
                <a:cubicBezTo>
                  <a:pt x="5442" y="34319"/>
                  <a:pt x="5359" y="34332"/>
                  <a:pt x="5393" y="34426"/>
                </a:cubicBezTo>
                <a:cubicBezTo>
                  <a:pt x="5408" y="34469"/>
                  <a:pt x="5432" y="34483"/>
                  <a:pt x="5459" y="34483"/>
                </a:cubicBezTo>
                <a:cubicBezTo>
                  <a:pt x="5492" y="34483"/>
                  <a:pt x="5529" y="34464"/>
                  <a:pt x="5562" y="34454"/>
                </a:cubicBezTo>
                <a:cubicBezTo>
                  <a:pt x="5606" y="34441"/>
                  <a:pt x="5647" y="34424"/>
                  <a:pt x="5690" y="34409"/>
                </a:cubicBezTo>
                <a:cubicBezTo>
                  <a:pt x="12155" y="32047"/>
                  <a:pt x="18620" y="29683"/>
                  <a:pt x="25085" y="27321"/>
                </a:cubicBezTo>
                <a:cubicBezTo>
                  <a:pt x="25441" y="27190"/>
                  <a:pt x="25801" y="27066"/>
                  <a:pt x="26160" y="26938"/>
                </a:cubicBezTo>
                <a:lnTo>
                  <a:pt x="26244" y="27046"/>
                </a:lnTo>
                <a:cubicBezTo>
                  <a:pt x="26142" y="27115"/>
                  <a:pt x="26025" y="27168"/>
                  <a:pt x="25938" y="27253"/>
                </a:cubicBezTo>
                <a:cubicBezTo>
                  <a:pt x="21166" y="32025"/>
                  <a:pt x="16395" y="36799"/>
                  <a:pt x="11625" y="41576"/>
                </a:cubicBezTo>
                <a:cubicBezTo>
                  <a:pt x="11529" y="41673"/>
                  <a:pt x="11285" y="41778"/>
                  <a:pt x="11418" y="41918"/>
                </a:cubicBezTo>
                <a:cubicBezTo>
                  <a:pt x="11435" y="41936"/>
                  <a:pt x="11453" y="41944"/>
                  <a:pt x="11472" y="41944"/>
                </a:cubicBezTo>
                <a:cubicBezTo>
                  <a:pt x="11559" y="41944"/>
                  <a:pt x="11660" y="41775"/>
                  <a:pt x="11739" y="41696"/>
                </a:cubicBezTo>
                <a:cubicBezTo>
                  <a:pt x="16483" y="36958"/>
                  <a:pt x="21225" y="32218"/>
                  <a:pt x="25964" y="27477"/>
                </a:cubicBezTo>
                <a:cubicBezTo>
                  <a:pt x="26054" y="27387"/>
                  <a:pt x="26119" y="27251"/>
                  <a:pt x="26279" y="27245"/>
                </a:cubicBezTo>
                <a:lnTo>
                  <a:pt x="26279" y="27245"/>
                </a:lnTo>
                <a:cubicBezTo>
                  <a:pt x="26341" y="27399"/>
                  <a:pt x="26244" y="27517"/>
                  <a:pt x="26201" y="27635"/>
                </a:cubicBezTo>
                <a:cubicBezTo>
                  <a:pt x="24000" y="33667"/>
                  <a:pt x="21799" y="39696"/>
                  <a:pt x="19594" y="45726"/>
                </a:cubicBezTo>
                <a:cubicBezTo>
                  <a:pt x="19364" y="46353"/>
                  <a:pt x="19134" y="46979"/>
                  <a:pt x="18909" y="47605"/>
                </a:cubicBezTo>
                <a:cubicBezTo>
                  <a:pt x="18873" y="47703"/>
                  <a:pt x="18754" y="47857"/>
                  <a:pt x="18879" y="47900"/>
                </a:cubicBezTo>
                <a:cubicBezTo>
                  <a:pt x="18900" y="47907"/>
                  <a:pt x="18918" y="47911"/>
                  <a:pt x="18933" y="47911"/>
                </a:cubicBezTo>
                <a:cubicBezTo>
                  <a:pt x="19045" y="47911"/>
                  <a:pt x="19033" y="47736"/>
                  <a:pt x="19065" y="47650"/>
                </a:cubicBezTo>
                <a:cubicBezTo>
                  <a:pt x="21478" y="41059"/>
                  <a:pt x="23888" y="34467"/>
                  <a:pt x="26295" y="27875"/>
                </a:cubicBezTo>
                <a:cubicBezTo>
                  <a:pt x="26366" y="27683"/>
                  <a:pt x="26407" y="27473"/>
                  <a:pt x="26571" y="27262"/>
                </a:cubicBezTo>
                <a:cubicBezTo>
                  <a:pt x="26605" y="28868"/>
                  <a:pt x="26642" y="30419"/>
                  <a:pt x="26673" y="31971"/>
                </a:cubicBezTo>
                <a:cubicBezTo>
                  <a:pt x="26720" y="34293"/>
                  <a:pt x="26765" y="36617"/>
                  <a:pt x="26808" y="38939"/>
                </a:cubicBezTo>
                <a:cubicBezTo>
                  <a:pt x="26870" y="42339"/>
                  <a:pt x="26930" y="45738"/>
                  <a:pt x="26989" y="49139"/>
                </a:cubicBezTo>
                <a:cubicBezTo>
                  <a:pt x="27004" y="49954"/>
                  <a:pt x="27020" y="50770"/>
                  <a:pt x="27038" y="51585"/>
                </a:cubicBezTo>
                <a:cubicBezTo>
                  <a:pt x="27040" y="51665"/>
                  <a:pt x="26986" y="51804"/>
                  <a:pt x="27115" y="51805"/>
                </a:cubicBezTo>
                <a:cubicBezTo>
                  <a:pt x="27117" y="51805"/>
                  <a:pt x="27119" y="51805"/>
                  <a:pt x="27120" y="51805"/>
                </a:cubicBezTo>
                <a:cubicBezTo>
                  <a:pt x="27288" y="51805"/>
                  <a:pt x="27199" y="51650"/>
                  <a:pt x="27199" y="51571"/>
                </a:cubicBezTo>
                <a:cubicBezTo>
                  <a:pt x="27202" y="51231"/>
                  <a:pt x="27186" y="50892"/>
                  <a:pt x="27180" y="50551"/>
                </a:cubicBezTo>
                <a:cubicBezTo>
                  <a:pt x="27134" y="48252"/>
                  <a:pt x="27089" y="45951"/>
                  <a:pt x="27044" y="43651"/>
                </a:cubicBezTo>
                <a:cubicBezTo>
                  <a:pt x="26977" y="40002"/>
                  <a:pt x="26909" y="36353"/>
                  <a:pt x="26842" y="32704"/>
                </a:cubicBezTo>
                <a:cubicBezTo>
                  <a:pt x="26821" y="31639"/>
                  <a:pt x="26791" y="30575"/>
                  <a:pt x="26776" y="29509"/>
                </a:cubicBezTo>
                <a:cubicBezTo>
                  <a:pt x="26767" y="28830"/>
                  <a:pt x="26774" y="28149"/>
                  <a:pt x="26774" y="27470"/>
                </a:cubicBezTo>
                <a:lnTo>
                  <a:pt x="26774" y="27470"/>
                </a:lnTo>
                <a:cubicBezTo>
                  <a:pt x="26841" y="27543"/>
                  <a:pt x="26870" y="27625"/>
                  <a:pt x="26898" y="27706"/>
                </a:cubicBezTo>
                <a:cubicBezTo>
                  <a:pt x="27389" y="29211"/>
                  <a:pt x="27881" y="30715"/>
                  <a:pt x="28373" y="32219"/>
                </a:cubicBezTo>
                <a:cubicBezTo>
                  <a:pt x="30542" y="38871"/>
                  <a:pt x="32710" y="45524"/>
                  <a:pt x="34878" y="52177"/>
                </a:cubicBezTo>
                <a:cubicBezTo>
                  <a:pt x="35000" y="52549"/>
                  <a:pt x="35176" y="52905"/>
                  <a:pt x="35200" y="53303"/>
                </a:cubicBezTo>
                <a:lnTo>
                  <a:pt x="35404" y="53303"/>
                </a:lnTo>
                <a:cubicBezTo>
                  <a:pt x="35379" y="53195"/>
                  <a:pt x="35362" y="53084"/>
                  <a:pt x="35327" y="52979"/>
                </a:cubicBezTo>
                <a:cubicBezTo>
                  <a:pt x="33969" y="48821"/>
                  <a:pt x="32611" y="44661"/>
                  <a:pt x="31252" y="40503"/>
                </a:cubicBezTo>
                <a:cubicBezTo>
                  <a:pt x="29854" y="36222"/>
                  <a:pt x="28455" y="31932"/>
                  <a:pt x="27054" y="27634"/>
                </a:cubicBezTo>
                <a:lnTo>
                  <a:pt x="27054" y="27634"/>
                </a:lnTo>
                <a:cubicBezTo>
                  <a:pt x="27231" y="27662"/>
                  <a:pt x="27262" y="27810"/>
                  <a:pt x="27327" y="27913"/>
                </a:cubicBezTo>
                <a:cubicBezTo>
                  <a:pt x="32366" y="35909"/>
                  <a:pt x="37404" y="43905"/>
                  <a:pt x="42440" y="51904"/>
                </a:cubicBezTo>
                <a:cubicBezTo>
                  <a:pt x="42481" y="51972"/>
                  <a:pt x="42520" y="52040"/>
                  <a:pt x="42565" y="52106"/>
                </a:cubicBezTo>
                <a:cubicBezTo>
                  <a:pt x="42580" y="52133"/>
                  <a:pt x="42608" y="52147"/>
                  <a:pt x="42636" y="52147"/>
                </a:cubicBezTo>
                <a:cubicBezTo>
                  <a:pt x="42652" y="52147"/>
                  <a:pt x="42669" y="52142"/>
                  <a:pt x="42684" y="52132"/>
                </a:cubicBezTo>
                <a:cubicBezTo>
                  <a:pt x="42725" y="52109"/>
                  <a:pt x="42738" y="52055"/>
                  <a:pt x="42710" y="52017"/>
                </a:cubicBezTo>
                <a:cubicBezTo>
                  <a:pt x="42674" y="51959"/>
                  <a:pt x="42645" y="51898"/>
                  <a:pt x="42608" y="51841"/>
                </a:cubicBezTo>
                <a:cubicBezTo>
                  <a:pt x="40906" y="49139"/>
                  <a:pt x="39204" y="46439"/>
                  <a:pt x="37502" y="43739"/>
                </a:cubicBezTo>
                <a:cubicBezTo>
                  <a:pt x="34208" y="38510"/>
                  <a:pt x="30916" y="33281"/>
                  <a:pt x="27623" y="28050"/>
                </a:cubicBezTo>
                <a:cubicBezTo>
                  <a:pt x="27564" y="27958"/>
                  <a:pt x="27453" y="27873"/>
                  <a:pt x="27509" y="27723"/>
                </a:cubicBezTo>
                <a:lnTo>
                  <a:pt x="27509" y="27723"/>
                </a:lnTo>
                <a:cubicBezTo>
                  <a:pt x="27685" y="27780"/>
                  <a:pt x="27770" y="27922"/>
                  <a:pt x="27879" y="28030"/>
                </a:cubicBezTo>
                <a:cubicBezTo>
                  <a:pt x="34626" y="34776"/>
                  <a:pt x="41374" y="41522"/>
                  <a:pt x="48119" y="48269"/>
                </a:cubicBezTo>
                <a:cubicBezTo>
                  <a:pt x="48184" y="48334"/>
                  <a:pt x="48247" y="48398"/>
                  <a:pt x="48312" y="48462"/>
                </a:cubicBezTo>
                <a:cubicBezTo>
                  <a:pt x="48340" y="48488"/>
                  <a:pt x="48370" y="48520"/>
                  <a:pt x="48405" y="48520"/>
                </a:cubicBezTo>
                <a:cubicBezTo>
                  <a:pt x="48421" y="48520"/>
                  <a:pt x="48438" y="48514"/>
                  <a:pt x="48456" y="48499"/>
                </a:cubicBezTo>
                <a:cubicBezTo>
                  <a:pt x="48531" y="48435"/>
                  <a:pt x="48480" y="48380"/>
                  <a:pt x="48432" y="48331"/>
                </a:cubicBezTo>
                <a:cubicBezTo>
                  <a:pt x="48377" y="48273"/>
                  <a:pt x="48320" y="48218"/>
                  <a:pt x="48264" y="48162"/>
                </a:cubicBezTo>
                <a:lnTo>
                  <a:pt x="42006" y="41904"/>
                </a:lnTo>
                <a:cubicBezTo>
                  <a:pt x="37306" y="37203"/>
                  <a:pt x="32607" y="32502"/>
                  <a:pt x="27907" y="27799"/>
                </a:cubicBezTo>
                <a:cubicBezTo>
                  <a:pt x="27819" y="27713"/>
                  <a:pt x="27685" y="27649"/>
                  <a:pt x="27676" y="27477"/>
                </a:cubicBezTo>
                <a:cubicBezTo>
                  <a:pt x="27678" y="27476"/>
                  <a:pt x="27681" y="27476"/>
                  <a:pt x="27683" y="27476"/>
                </a:cubicBezTo>
                <a:cubicBezTo>
                  <a:pt x="27822" y="27476"/>
                  <a:pt x="27904" y="27559"/>
                  <a:pt x="27992" y="27614"/>
                </a:cubicBezTo>
                <a:cubicBezTo>
                  <a:pt x="35902" y="32596"/>
                  <a:pt x="43816" y="37575"/>
                  <a:pt x="51728" y="42555"/>
                </a:cubicBezTo>
                <a:cubicBezTo>
                  <a:pt x="51809" y="42606"/>
                  <a:pt x="51908" y="42741"/>
                  <a:pt x="52002" y="42741"/>
                </a:cubicBezTo>
                <a:cubicBezTo>
                  <a:pt x="52037" y="42741"/>
                  <a:pt x="52071" y="42722"/>
                  <a:pt x="52103" y="42674"/>
                </a:cubicBezTo>
                <a:cubicBezTo>
                  <a:pt x="52180" y="42562"/>
                  <a:pt x="51929" y="42488"/>
                  <a:pt x="51818" y="42418"/>
                </a:cubicBezTo>
                <a:cubicBezTo>
                  <a:pt x="43870" y="37408"/>
                  <a:pt x="35922" y="32400"/>
                  <a:pt x="27972" y="27393"/>
                </a:cubicBezTo>
                <a:cubicBezTo>
                  <a:pt x="27885" y="27339"/>
                  <a:pt x="27754" y="27319"/>
                  <a:pt x="27737" y="27179"/>
                </a:cubicBezTo>
                <a:cubicBezTo>
                  <a:pt x="27771" y="27158"/>
                  <a:pt x="27803" y="27151"/>
                  <a:pt x="27833" y="27151"/>
                </a:cubicBezTo>
                <a:cubicBezTo>
                  <a:pt x="27901" y="27151"/>
                  <a:pt x="27962" y="27189"/>
                  <a:pt x="28026" y="27210"/>
                </a:cubicBezTo>
                <a:cubicBezTo>
                  <a:pt x="29208" y="27594"/>
                  <a:pt x="30391" y="27978"/>
                  <a:pt x="31573" y="28362"/>
                </a:cubicBezTo>
                <a:cubicBezTo>
                  <a:pt x="38700" y="30687"/>
                  <a:pt x="45825" y="33012"/>
                  <a:pt x="52950" y="35339"/>
                </a:cubicBezTo>
                <a:cubicBezTo>
                  <a:pt x="53046" y="35371"/>
                  <a:pt x="53140" y="35405"/>
                  <a:pt x="53240" y="35405"/>
                </a:cubicBezTo>
                <a:cubicBezTo>
                  <a:pt x="53262" y="35405"/>
                  <a:pt x="53284" y="35403"/>
                  <a:pt x="53306" y="35399"/>
                </a:cubicBezTo>
                <a:lnTo>
                  <a:pt x="53306" y="35264"/>
                </a:lnTo>
                <a:cubicBezTo>
                  <a:pt x="52910" y="35139"/>
                  <a:pt x="52512" y="35017"/>
                  <a:pt x="52115" y="34889"/>
                </a:cubicBezTo>
                <a:cubicBezTo>
                  <a:pt x="44013" y="32244"/>
                  <a:pt x="35912" y="29601"/>
                  <a:pt x="27811" y="26955"/>
                </a:cubicBezTo>
                <a:cubicBezTo>
                  <a:pt x="27723" y="26926"/>
                  <a:pt x="27609" y="26929"/>
                  <a:pt x="27560" y="26815"/>
                </a:cubicBezTo>
                <a:cubicBezTo>
                  <a:pt x="27620" y="26772"/>
                  <a:pt x="27682" y="26761"/>
                  <a:pt x="27744" y="26761"/>
                </a:cubicBezTo>
                <a:cubicBezTo>
                  <a:pt x="27805" y="26761"/>
                  <a:pt x="27866" y="26771"/>
                  <a:pt x="27924" y="26773"/>
                </a:cubicBezTo>
                <a:cubicBezTo>
                  <a:pt x="31051" y="26832"/>
                  <a:pt x="34177" y="26892"/>
                  <a:pt x="37303" y="26955"/>
                </a:cubicBezTo>
                <a:cubicBezTo>
                  <a:pt x="39038" y="26987"/>
                  <a:pt x="40772" y="27009"/>
                  <a:pt x="42506" y="27043"/>
                </a:cubicBezTo>
                <a:cubicBezTo>
                  <a:pt x="45530" y="27103"/>
                  <a:pt x="48554" y="27166"/>
                  <a:pt x="51578" y="27231"/>
                </a:cubicBezTo>
                <a:cubicBezTo>
                  <a:pt x="51615" y="27232"/>
                  <a:pt x="51665" y="27245"/>
                  <a:pt x="51709" y="27245"/>
                </a:cubicBezTo>
                <a:cubicBezTo>
                  <a:pt x="51756" y="27245"/>
                  <a:pt x="51796" y="27229"/>
                  <a:pt x="51799" y="27162"/>
                </a:cubicBezTo>
                <a:cubicBezTo>
                  <a:pt x="51804" y="27068"/>
                  <a:pt x="51755" y="27049"/>
                  <a:pt x="51696" y="27049"/>
                </a:cubicBezTo>
                <a:cubicBezTo>
                  <a:pt x="51654" y="27049"/>
                  <a:pt x="51607" y="27058"/>
                  <a:pt x="51571" y="27058"/>
                </a:cubicBezTo>
                <a:cubicBezTo>
                  <a:pt x="51570" y="27058"/>
                  <a:pt x="51569" y="27058"/>
                  <a:pt x="51568" y="27058"/>
                </a:cubicBezTo>
                <a:cubicBezTo>
                  <a:pt x="48906" y="27003"/>
                  <a:pt x="46243" y="26949"/>
                  <a:pt x="43581" y="26898"/>
                </a:cubicBezTo>
                <a:cubicBezTo>
                  <a:pt x="41542" y="26859"/>
                  <a:pt x="39502" y="26821"/>
                  <a:pt x="37464" y="26782"/>
                </a:cubicBezTo>
                <a:cubicBezTo>
                  <a:pt x="34643" y="26730"/>
                  <a:pt x="31823" y="26679"/>
                  <a:pt x="29002" y="26626"/>
                </a:cubicBezTo>
                <a:cubicBezTo>
                  <a:pt x="28820" y="26623"/>
                  <a:pt x="28638" y="26622"/>
                  <a:pt x="28456" y="26622"/>
                </a:cubicBezTo>
                <a:cubicBezTo>
                  <a:pt x="28091" y="26622"/>
                  <a:pt x="27726" y="26626"/>
                  <a:pt x="27362" y="26626"/>
                </a:cubicBezTo>
                <a:cubicBezTo>
                  <a:pt x="27358" y="26589"/>
                  <a:pt x="27353" y="26552"/>
                  <a:pt x="27348" y="26517"/>
                </a:cubicBezTo>
                <a:cubicBezTo>
                  <a:pt x="27456" y="26471"/>
                  <a:pt x="27564" y="26423"/>
                  <a:pt x="27674" y="26381"/>
                </a:cubicBezTo>
                <a:cubicBezTo>
                  <a:pt x="33352" y="24306"/>
                  <a:pt x="39030" y="22231"/>
                  <a:pt x="44708" y="20155"/>
                </a:cubicBezTo>
                <a:cubicBezTo>
                  <a:pt x="45717" y="19788"/>
                  <a:pt x="46726" y="19423"/>
                  <a:pt x="47732" y="19051"/>
                </a:cubicBezTo>
                <a:cubicBezTo>
                  <a:pt x="47803" y="19024"/>
                  <a:pt x="47953" y="19028"/>
                  <a:pt x="47895" y="18893"/>
                </a:cubicBezTo>
                <a:cubicBezTo>
                  <a:pt x="47880" y="18857"/>
                  <a:pt x="47854" y="18844"/>
                  <a:pt x="47824" y="18844"/>
                </a:cubicBezTo>
                <a:cubicBezTo>
                  <a:pt x="47780" y="18844"/>
                  <a:pt x="47726" y="18870"/>
                  <a:pt x="47683" y="18886"/>
                </a:cubicBezTo>
                <a:cubicBezTo>
                  <a:pt x="47641" y="18901"/>
                  <a:pt x="47598" y="18915"/>
                  <a:pt x="47554" y="18930"/>
                </a:cubicBezTo>
                <a:cubicBezTo>
                  <a:pt x="43373" y="20459"/>
                  <a:pt x="39192" y="21988"/>
                  <a:pt x="35011" y="23516"/>
                </a:cubicBezTo>
                <a:cubicBezTo>
                  <a:pt x="32452" y="24451"/>
                  <a:pt x="29894" y="25383"/>
                  <a:pt x="27335" y="26312"/>
                </a:cubicBezTo>
                <a:lnTo>
                  <a:pt x="27228" y="26233"/>
                </a:lnTo>
                <a:cubicBezTo>
                  <a:pt x="27313" y="26142"/>
                  <a:pt x="27393" y="26046"/>
                  <a:pt x="27481" y="25958"/>
                </a:cubicBezTo>
                <a:cubicBezTo>
                  <a:pt x="32206" y="21234"/>
                  <a:pt x="36928" y="16509"/>
                  <a:pt x="41654" y="11785"/>
                </a:cubicBezTo>
                <a:cubicBezTo>
                  <a:pt x="41702" y="11737"/>
                  <a:pt x="41762" y="11697"/>
                  <a:pt x="41795" y="11640"/>
                </a:cubicBezTo>
                <a:cubicBezTo>
                  <a:pt x="41836" y="11566"/>
                  <a:pt x="42023" y="11532"/>
                  <a:pt x="41892" y="11409"/>
                </a:cubicBezTo>
                <a:cubicBezTo>
                  <a:pt x="41867" y="11385"/>
                  <a:pt x="41845" y="11376"/>
                  <a:pt x="41826" y="11376"/>
                </a:cubicBezTo>
                <a:cubicBezTo>
                  <a:pt x="41764" y="11376"/>
                  <a:pt x="41729" y="11474"/>
                  <a:pt x="41687" y="11512"/>
                </a:cubicBezTo>
                <a:cubicBezTo>
                  <a:pt x="41528" y="11655"/>
                  <a:pt x="41380" y="11813"/>
                  <a:pt x="41227" y="11966"/>
                </a:cubicBezTo>
                <a:cubicBezTo>
                  <a:pt x="36575" y="16617"/>
                  <a:pt x="31922" y="21269"/>
                  <a:pt x="27268" y="25920"/>
                </a:cubicBezTo>
                <a:cubicBezTo>
                  <a:pt x="27191" y="25997"/>
                  <a:pt x="27133" y="26132"/>
                  <a:pt x="26991" y="26132"/>
                </a:cubicBezTo>
                <a:cubicBezTo>
                  <a:pt x="26963" y="26132"/>
                  <a:pt x="26932" y="26127"/>
                  <a:pt x="26898" y="26116"/>
                </a:cubicBezTo>
                <a:cubicBezTo>
                  <a:pt x="27011" y="26000"/>
                  <a:pt x="27035" y="25855"/>
                  <a:pt x="27083" y="25721"/>
                </a:cubicBezTo>
                <a:cubicBezTo>
                  <a:pt x="29501" y="19109"/>
                  <a:pt x="31914" y="12496"/>
                  <a:pt x="34324" y="5882"/>
                </a:cubicBezTo>
                <a:cubicBezTo>
                  <a:pt x="34376" y="5737"/>
                  <a:pt x="34562" y="5507"/>
                  <a:pt x="34401" y="5444"/>
                </a:cubicBezTo>
                <a:cubicBezTo>
                  <a:pt x="34386" y="5438"/>
                  <a:pt x="34373" y="5435"/>
                  <a:pt x="34360" y="5435"/>
                </a:cubicBezTo>
                <a:cubicBezTo>
                  <a:pt x="34238" y="5435"/>
                  <a:pt x="34224" y="5691"/>
                  <a:pt x="34177" y="5817"/>
                </a:cubicBezTo>
                <a:cubicBezTo>
                  <a:pt x="31764" y="12407"/>
                  <a:pt x="29354" y="18997"/>
                  <a:pt x="26947" y="25588"/>
                </a:cubicBezTo>
                <a:cubicBezTo>
                  <a:pt x="26901" y="25715"/>
                  <a:pt x="26892" y="25872"/>
                  <a:pt x="26758" y="25963"/>
                </a:cubicBezTo>
                <a:cubicBezTo>
                  <a:pt x="26671" y="25860"/>
                  <a:pt x="26707" y="25755"/>
                  <a:pt x="26705" y="25656"/>
                </a:cubicBezTo>
                <a:cubicBezTo>
                  <a:pt x="26659" y="23391"/>
                  <a:pt x="26612" y="21124"/>
                  <a:pt x="26568" y="18859"/>
                </a:cubicBezTo>
                <a:cubicBezTo>
                  <a:pt x="26498" y="15267"/>
                  <a:pt x="26430" y="11677"/>
                  <a:pt x="26364" y="8087"/>
                </a:cubicBezTo>
                <a:cubicBezTo>
                  <a:pt x="26324" y="5968"/>
                  <a:pt x="26285" y="3850"/>
                  <a:pt x="26248" y="1731"/>
                </a:cubicBezTo>
                <a:cubicBezTo>
                  <a:pt x="26247" y="1651"/>
                  <a:pt x="26302" y="1506"/>
                  <a:pt x="26165" y="1506"/>
                </a:cubicBezTo>
                <a:cubicBezTo>
                  <a:pt x="26157" y="1506"/>
                  <a:pt x="26148" y="1507"/>
                  <a:pt x="26139" y="1508"/>
                </a:cubicBezTo>
                <a:cubicBezTo>
                  <a:pt x="26008" y="1523"/>
                  <a:pt x="26085" y="1659"/>
                  <a:pt x="26086" y="1735"/>
                </a:cubicBezTo>
                <a:cubicBezTo>
                  <a:pt x="26119" y="3514"/>
                  <a:pt x="26160" y="5291"/>
                  <a:pt x="26194" y="7070"/>
                </a:cubicBezTo>
                <a:cubicBezTo>
                  <a:pt x="26265" y="10741"/>
                  <a:pt x="26333" y="14411"/>
                  <a:pt x="26400" y="18082"/>
                </a:cubicBezTo>
                <a:cubicBezTo>
                  <a:pt x="26437" y="20009"/>
                  <a:pt x="26477" y="21934"/>
                  <a:pt x="26509" y="23861"/>
                </a:cubicBezTo>
                <a:cubicBezTo>
                  <a:pt x="26521" y="24539"/>
                  <a:pt x="26512" y="25219"/>
                  <a:pt x="26512" y="25949"/>
                </a:cubicBezTo>
                <a:cubicBezTo>
                  <a:pt x="26474" y="25855"/>
                  <a:pt x="26452" y="25806"/>
                  <a:pt x="26435" y="25756"/>
                </a:cubicBezTo>
                <a:cubicBezTo>
                  <a:pt x="24921" y="21114"/>
                  <a:pt x="23408" y="16471"/>
                  <a:pt x="21896" y="11827"/>
                </a:cubicBezTo>
                <a:cubicBezTo>
                  <a:pt x="20611" y="7885"/>
                  <a:pt x="19327" y="3942"/>
                  <a:pt x="18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3"/>
          <p:cNvSpPr txBox="1">
            <a:spLocks noGrp="1"/>
          </p:cNvSpPr>
          <p:nvPr>
            <p:ph type="subTitle" idx="1"/>
          </p:nvPr>
        </p:nvSpPr>
        <p:spPr>
          <a:xfrm>
            <a:off x="713225" y="1338775"/>
            <a:ext cx="38076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DANCE-LUKE ANGELIS</a:t>
            </a:r>
            <a:endParaRPr dirty="0"/>
          </a:p>
        </p:txBody>
      </p:sp>
      <p:sp>
        <p:nvSpPr>
          <p:cNvPr id="1073" name="Google Shape;1073;p53"/>
          <p:cNvSpPr txBox="1">
            <a:spLocks noGrp="1"/>
          </p:cNvSpPr>
          <p:nvPr>
            <p:ph type="title"/>
          </p:nvPr>
        </p:nvSpPr>
        <p:spPr>
          <a:xfrm>
            <a:off x="-389183" y="345226"/>
            <a:ext cx="6174685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26,072</a:t>
            </a:r>
            <a:br>
              <a:rPr lang="en" dirty="0"/>
            </a:br>
            <a:r>
              <a:rPr lang="en" dirty="0"/>
              <a:t>(ALL STREAMING PLATFORMS</a:t>
            </a:r>
            <a:endParaRPr dirty="0"/>
          </a:p>
        </p:txBody>
      </p:sp>
      <p:sp>
        <p:nvSpPr>
          <p:cNvPr id="1074" name="Google Shape;1074;p53"/>
          <p:cNvSpPr txBox="1">
            <a:spLocks noGrp="1"/>
          </p:cNvSpPr>
          <p:nvPr>
            <p:ph type="title" idx="2"/>
          </p:nvPr>
        </p:nvSpPr>
        <p:spPr>
          <a:xfrm>
            <a:off x="4623125" y="1481434"/>
            <a:ext cx="38076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8,095</a:t>
            </a:r>
            <a:br>
              <a:rPr lang="en" dirty="0"/>
            </a:br>
            <a:r>
              <a:rPr lang="en" dirty="0"/>
              <a:t>(ALL STREAMING PLATFORMS</a:t>
            </a:r>
            <a:endParaRPr dirty="0"/>
          </a:p>
        </p:txBody>
      </p:sp>
      <p:sp>
        <p:nvSpPr>
          <p:cNvPr id="1075" name="Google Shape;1075;p53"/>
          <p:cNvSpPr txBox="1">
            <a:spLocks noGrp="1"/>
          </p:cNvSpPr>
          <p:nvPr>
            <p:ph type="subTitle" idx="3"/>
          </p:nvPr>
        </p:nvSpPr>
        <p:spPr>
          <a:xfrm>
            <a:off x="4623125" y="2747134"/>
            <a:ext cx="38076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KCK-DRM – LUKE ANGELIS</a:t>
            </a:r>
            <a:endParaRPr dirty="0"/>
          </a:p>
        </p:txBody>
      </p:sp>
      <p:sp>
        <p:nvSpPr>
          <p:cNvPr id="1076" name="Google Shape;1076;p53"/>
          <p:cNvSpPr txBox="1">
            <a:spLocks noGrp="1"/>
          </p:cNvSpPr>
          <p:nvPr>
            <p:ph type="title" idx="4"/>
          </p:nvPr>
        </p:nvSpPr>
        <p:spPr>
          <a:xfrm>
            <a:off x="25488" y="3142167"/>
            <a:ext cx="5550842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5,271</a:t>
            </a:r>
            <a:br>
              <a:rPr lang="en" dirty="0"/>
            </a:br>
            <a:r>
              <a:rPr lang="en" dirty="0"/>
              <a:t>(ALL STREAMING PLATFORMS)</a:t>
            </a:r>
            <a:endParaRPr dirty="0"/>
          </a:p>
        </p:txBody>
      </p:sp>
      <p:sp>
        <p:nvSpPr>
          <p:cNvPr id="1077" name="Google Shape;1077;p53"/>
          <p:cNvSpPr txBox="1">
            <a:spLocks noGrp="1"/>
          </p:cNvSpPr>
          <p:nvPr>
            <p:ph type="subTitle" idx="5"/>
          </p:nvPr>
        </p:nvSpPr>
        <p:spPr>
          <a:xfrm>
            <a:off x="713225" y="4155500"/>
            <a:ext cx="38076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GET AWAY-LUKE ANGELIS</a:t>
            </a:r>
            <a:endParaRPr dirty="0"/>
          </a:p>
        </p:txBody>
      </p:sp>
      <p:sp>
        <p:nvSpPr>
          <p:cNvPr id="1078" name="Google Shape;1078;p53"/>
          <p:cNvSpPr/>
          <p:nvPr/>
        </p:nvSpPr>
        <p:spPr>
          <a:xfrm>
            <a:off x="6526925" y="852551"/>
            <a:ext cx="297900" cy="2979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53"/>
          <p:cNvSpPr/>
          <p:nvPr/>
        </p:nvSpPr>
        <p:spPr>
          <a:xfrm>
            <a:off x="2468075" y="2449225"/>
            <a:ext cx="297900" cy="2979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53"/>
          <p:cNvSpPr/>
          <p:nvPr/>
        </p:nvSpPr>
        <p:spPr>
          <a:xfrm>
            <a:off x="6377975" y="3857600"/>
            <a:ext cx="297900" cy="297900"/>
          </a:xfrm>
          <a:prstGeom prst="star8">
            <a:avLst>
              <a:gd name="adj" fmla="val 1234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53"/>
          <p:cNvGrpSpPr/>
          <p:nvPr/>
        </p:nvGrpSpPr>
        <p:grpSpPr>
          <a:xfrm>
            <a:off x="7788700" y="3861950"/>
            <a:ext cx="1166400" cy="1484100"/>
            <a:chOff x="4383000" y="189400"/>
            <a:chExt cx="1166400" cy="1484100"/>
          </a:xfrm>
        </p:grpSpPr>
        <p:sp>
          <p:nvSpPr>
            <p:cNvPr id="1082" name="Google Shape;1082;p53"/>
            <p:cNvSpPr/>
            <p:nvPr/>
          </p:nvSpPr>
          <p:spPr>
            <a:xfrm>
              <a:off x="4383000" y="11977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3"/>
            <p:cNvSpPr/>
            <p:nvPr/>
          </p:nvSpPr>
          <p:spPr>
            <a:xfrm>
              <a:off x="4383000" y="9730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3"/>
            <p:cNvSpPr/>
            <p:nvPr/>
          </p:nvSpPr>
          <p:spPr>
            <a:xfrm>
              <a:off x="4383000" y="189400"/>
              <a:ext cx="1166400" cy="4758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appy International Dance Day by Slidesgo">
  <a:themeElements>
    <a:clrScheme name="Simple Light">
      <a:dk1>
        <a:srgbClr val="FFFFFF"/>
      </a:dk1>
      <a:lt1>
        <a:srgbClr val="B91CD6"/>
      </a:lt1>
      <a:dk2>
        <a:srgbClr val="E722B5"/>
      </a:dk2>
      <a:lt2>
        <a:srgbClr val="EE8122"/>
      </a:lt2>
      <a:accent1>
        <a:srgbClr val="FFD63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651</Words>
  <Application>Microsoft Office PowerPoint</Application>
  <PresentationFormat>On-screen Show (16:9)</PresentationFormat>
  <Paragraphs>73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Syne</vt:lpstr>
      <vt:lpstr>Syne ExtraBold</vt:lpstr>
      <vt:lpstr>PT Sans</vt:lpstr>
      <vt:lpstr>Arial</vt:lpstr>
      <vt:lpstr>Bebas Neue</vt:lpstr>
      <vt:lpstr>Happy International Dance Day by Slidesgo</vt:lpstr>
      <vt:lpstr>PROJECT 5- COLLABORATIVE PROJECT HOUSE </vt:lpstr>
      <vt:lpstr>WHY THIS PROJECT?              </vt:lpstr>
      <vt:lpstr>WHAT IS MY PROJECT?</vt:lpstr>
      <vt:lpstr>RESEARCH</vt:lpstr>
      <vt:lpstr>CONTEXT:</vt:lpstr>
      <vt:lpstr>STREAMING PLATFORMS</vt:lpstr>
      <vt:lpstr>—PAUL WELLER</vt:lpstr>
      <vt:lpstr>AIMS</vt:lpstr>
      <vt:lpstr>26,072 (ALL STREAMING PLATFORMS</vt:lpstr>
      <vt:lpstr>A TIMELINE ALWAYS WORKS</vt:lpstr>
      <vt:lpstr>MY METHOD’S OF PROMOTION</vt:lpstr>
      <vt:lpstr>PROMOTION SUCCESS GRAPH</vt:lpstr>
      <vt:lpstr>I HOPE THIS EXPLAINS MY AIMS AND MY GOALS FOR THIS PROJECT!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5- COLLABORATIVE PROJECT HOUSE </dc:title>
  <cp:lastModifiedBy>Luke Ayres - STUDENT</cp:lastModifiedBy>
  <cp:revision>2</cp:revision>
  <dcterms:modified xsi:type="dcterms:W3CDTF">2023-05-03T14:53:55Z</dcterms:modified>
</cp:coreProperties>
</file>