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4"/>
    <p:restoredTop sz="94679"/>
  </p:normalViewPr>
  <p:slideViewPr>
    <p:cSldViewPr snapToGrid="0" snapToObjects="1">
      <p:cViewPr varScale="1">
        <p:scale>
          <a:sx n="216" d="100"/>
          <a:sy n="216" d="100"/>
        </p:scale>
        <p:origin x="1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D6BD9-19BD-6A7A-65F6-98636D43C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9AFCD0-F6B6-2F6C-0951-A82184506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A69B7-B9EA-CFD1-FAED-8D660455A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666AB-953E-3795-EA2E-E5B01D60F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EAE17-AECC-A8C6-2044-E61CDD482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5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05E1-5A73-1813-39D5-2F75CDAD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8D424-F156-1A09-7649-70F687A44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69D2C-A34D-F1AB-F5EE-B0B652CF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3C384-DEBC-8FAA-F5DF-E5D0953F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97E60-0318-BAC2-17F3-CF924307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8CCBCF-05B9-C576-8F6C-3EB8B8873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E4BE3-B1C5-0D75-92EF-BD0974BB4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71E73-F671-F6F1-9AE5-77D1E314F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D6487-5EBD-54E0-0E3D-304AB699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C7CA2-2963-8E86-EE87-C4B536AC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3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016F-2BE2-E721-380D-B982F20A9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FE399-3AFA-6403-7003-0C6DEFE4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97DD-699A-697F-C1E4-F7C0A432D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26D44-9AED-836A-18C9-B6125BE7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5568D-64D3-F3EE-BD0E-580762CF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78E48-F599-D9F5-A493-8F1B54E3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985C9-9B5A-24C9-D035-CE1EE9957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3F71E-9E0B-16A7-0C0D-2C1B6FAA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1E605-4C7A-E0BA-A33C-354CA280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207A7-4CDF-1B5A-1C60-DEDB53E3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3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9B1D-8550-FC7E-E96B-58C26D5D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0DF07-9858-E5BC-447D-BD22B7AEB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B337-E56C-31F9-FF8B-351687042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3F483-95EB-E51D-3000-DEA870C93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ADB68-256F-89B8-C839-206EDCEE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44328-653A-F6D5-59A8-4BD0FB8B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8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24AF4-1D53-7BD6-31EF-AC44BA81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B6E2C-70C0-11D8-8075-F56206027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154DE-2DBC-809C-A5A9-C768D3C95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DE84D-92E0-FB06-E0A3-CF02A5B34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82573-39B2-67C0-F399-0AA15DDBC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9C6F2C-0209-8F83-034C-C3054789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32D2F0-1D25-90EA-F530-C3EB6165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E6A26B-3821-1CFF-FBA7-5820F256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4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71C2-38D6-7BFC-B318-4C2F316D4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9F804-AA91-3467-34DB-BE07A265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F25AD-EA4E-E049-AFDE-B7E37171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FE1D7-5481-DFDF-FC0F-E84CE07D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6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5D4379-3A41-9E5A-1027-5A18C74F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4AEB9-9C4D-DE1C-59ED-95181EEBD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1CA46-1588-A6DD-1C8E-2E6F59206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8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769C-8E4B-7A5A-B0EE-3A4CA6C7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C1DCC-E9E3-11DF-A111-CC943244B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96EB7-4EB6-A604-3437-1D4607FAB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E2CDC6-8A65-3C39-3624-E02FA7609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C489E-CF9F-138B-36B0-1E24485C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7470F-39C1-971C-81E0-CFCDA9EC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3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6F2B-DC44-8056-1C0F-9AC1F234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FBE6D6-7114-5DA7-2269-E77DD78BBB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849CA-13C8-8E49-D81E-5EC03641B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68346-FD50-1A3B-BB09-B6DFA966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01CE9-A06A-701B-2EF3-04158424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CAC2B-B742-6F8E-4BBD-65D2FFF0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1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43081-21AB-77CA-7FB1-F262754F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273CAB-5C44-8F6F-5568-9223ACB6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C53AC-878D-04F8-0192-00F72F87B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7C1F3-3A4C-204B-94CC-140BF33BB7BB}" type="datetimeFigureOut">
              <a:rPr lang="en-US" smtClean="0"/>
              <a:t>3/1/23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B6B9-BCF1-5AF7-01D4-E9DE73CFE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42EBF-F4D8-C77C-8B22-F9EEAD66D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D639-E49B-B34E-A9AB-163F9F65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4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675-67D2-C853-7C57-2D9F902A5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D710-8850-E31C-4052-716BED09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Podcasts would also be a good idea since the equipment is available and it is less work than a short film because in a podcast there would be less movement because it’s only going to be done  in studio while we are recording it when we are sat on chairs.</a:t>
            </a:r>
          </a:p>
          <a:p>
            <a:r>
              <a:rPr lang="en-US" dirty="0"/>
              <a:t>It would also be less work than a short film which will require more stuff to do and more editing.</a:t>
            </a:r>
          </a:p>
        </p:txBody>
      </p:sp>
    </p:spTree>
    <p:extLst>
      <p:ext uri="{BB962C8B-B14F-4D97-AF65-F5344CB8AC3E}">
        <p14:creationId xmlns:p14="http://schemas.microsoft.com/office/powerpoint/2010/main" val="295678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4CCAF-7DDD-5458-1EE8-57741CF7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A2B59-E067-9186-1BF6-0FDD80847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advert would require less work and not a lot of effort.</a:t>
            </a:r>
          </a:p>
          <a:p>
            <a:r>
              <a:rPr lang="en-US" dirty="0"/>
              <a:t>It would probably be speaking about a product or promoting a brand.</a:t>
            </a:r>
          </a:p>
          <a:p>
            <a:r>
              <a:rPr lang="en-US" dirty="0"/>
              <a:t>On the contrary we will have to film in more places and edit more stuff and </a:t>
            </a:r>
            <a:r>
              <a:rPr lang="en-US"/>
              <a:t>add music.  </a:t>
            </a:r>
          </a:p>
        </p:txBody>
      </p:sp>
    </p:spTree>
    <p:extLst>
      <p:ext uri="{BB962C8B-B14F-4D97-AF65-F5344CB8AC3E}">
        <p14:creationId xmlns:p14="http://schemas.microsoft.com/office/powerpoint/2010/main" val="72670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119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</vt:lpstr>
      <vt:lpstr>Advert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Ali Hassan (Student)</dc:creator>
  <cp:lastModifiedBy>Omar Ali Hassan (Student)</cp:lastModifiedBy>
  <cp:revision>5</cp:revision>
  <dcterms:created xsi:type="dcterms:W3CDTF">2023-02-27T09:38:57Z</dcterms:created>
  <dcterms:modified xsi:type="dcterms:W3CDTF">2023-03-01T11:20:19Z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2023-03-01T11:08:22Z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50f20d4b-0a50-4192-90e9-c0bb2150ed16</vt:lpwstr>
  </property>
  <property fmtid="{D5CDD505-2E9C-101B-9397-08002B2CF9AE}" pid="8" name="MSIP_Label_d8563c6a-300f-4098-af31-1ce1e953b556_ContentBits">
    <vt:lpwstr>0</vt:lpwstr>
  </property>
</Properties>
</file>