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5690-0A5D-4876-02F5-21A6A1F2B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D1B94-0ADA-825C-4641-471AD422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3EFBE-0C93-1490-FB2F-9F3DDD5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50E18-885C-FCC7-526D-A5353BA8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2D75F-3AAC-D1FE-29B2-F70AB3F8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9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1C51-B198-A079-34B3-C4A4C164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28CBA-2D72-264A-36E7-900F68D2C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CB6F0-569D-E331-02C5-9B6907AA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C850-0BEC-E57E-2499-AC0C8B2F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31C7-BF62-FF0D-384F-11D5AAB9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3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451B2-11BD-0110-1463-B07C49D4E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76921-C4F3-7E16-75E5-3A14B97D2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FB35C-042E-53C5-74BC-DF4A0D6B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0BF7-6B6B-6414-3F53-C8789375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B1B9F-7181-4E98-CDC2-C28A487C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5455-BA1A-224A-FD71-8BE5FC00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0D265-56D6-F0C1-829D-C0A284D8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E2F50-0152-51CB-E9DB-8626BC2A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0383F-1CFF-1D3B-CEBA-540891A9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9B7B-88F4-C654-C082-CD35E075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1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F385-AA2B-99D7-2517-D3AF2D20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8C0B4-1822-EE0D-AC0D-411B88C3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9C8E-ABA4-999B-5548-185B5FF9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0B0EC-6B15-A71F-E10D-7F8886A0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78A6-2E79-48B7-E28D-183324C8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104C-DE5F-5755-3DF2-017AA03D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2393-6930-D7EB-AA2D-7F502B96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0CD1-44F3-2B0B-2477-08F18D125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64098-5889-F67B-88B0-E9607B9D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6974D-56D5-32D7-82A3-422E61BD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CBF47-5113-CA13-0CFC-41C0E4D2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8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D124-D2C3-FC4F-E969-DD7A30A9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58B2D-329B-5DDF-C399-1495988F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613E3-B80F-05C1-392E-B279F6346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AEC08-C814-05BB-4533-A1FF4949B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34E95-C1FC-87C4-342E-28DFABEFA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E563F-A800-A253-6745-44902657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0188B-BE57-117F-EC1A-02333F04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31160-90BB-5827-7992-ADB0A27A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F43F-FBD7-83C9-AC08-17DF4CC2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599CD-14D9-E640-13BF-DF381844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1611F-175B-7B95-57DC-56CB31A3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88F0D-64AF-FFA5-4BF3-BD51CA68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B6E35-9DCA-946D-D9E2-68B6D0C7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A8DAE-B552-C529-EC26-2BBFEC49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DA33E-EC36-C47E-AD82-D0AF59AD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A415-8B1A-A017-675C-14EA6FF0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6496-5F00-2E17-1147-842124B7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8237B-4172-54DC-D10F-4C41898A1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040C6-A328-B756-0E45-1000172F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C688D-CD94-0794-0C8B-31168868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B8D1D-8B3B-64CE-0C0F-E01F2F5B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8AF3-A59C-FC6B-2E33-246CD646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199BD-B68E-5DE7-6D00-A359CA8C9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1ABE5-BC76-1C1E-25F7-9E79B4C2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EE88C-106F-ABC6-3861-832174BB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1511C-F2D8-5F3E-1B97-D904F9D5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3014C-65F4-4FAF-3E33-C0C84691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9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83C8C-78C7-8039-4077-1263D5BD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A3688-D94D-07D8-9AE9-3AEED026E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01CDF-7937-99A0-4CBE-B9097C2A0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97B-9F90-4031-BB19-8CCE22F1E77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B33F7-4F3C-CA32-ACE1-71B4E3152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423F5-34D2-C4C2-1F54-96FDE7437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B66E-F89E-45EC-B47E-7C487F8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6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789A-F644-E4F6-C4D1-FE3B8DDD7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Mood board F.M.P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5BFC2-1B77-E2FA-7090-4FBFA1A0A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Yousef Naseer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2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17A8-C4BE-5C5C-9207-B10D14B8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592661-4C2A-D8EC-4EEA-4CFFC86994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00188" cy="22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7DB413-327C-D503-0160-ABD94972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0139"/>
            <a:ext cx="3000188" cy="22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4DC5DC-4EE9-61D5-3798-8AB6F125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282"/>
            <a:ext cx="3000187" cy="2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3FC337-BDCE-2786-9822-9CA763F2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87" y="0"/>
            <a:ext cx="4241301" cy="23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58D7829-4252-D304-D7C0-242DB22C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86" y="2385732"/>
            <a:ext cx="4241301" cy="311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F03B6FE-1B11-0DD0-0A9F-C41240C4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86" y="5498054"/>
            <a:ext cx="4241300" cy="1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1175AB7-F736-2E58-DDC0-E16BBA5F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86" y="-22413"/>
            <a:ext cx="4950514" cy="43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16E77B3-F08A-B0EA-455B-B9553048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84" y="4371863"/>
            <a:ext cx="4950513" cy="25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5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Mood board F.M.P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board F.M.P</dc:title>
  <dc:creator>yousef naseer</dc:creator>
  <cp:lastModifiedBy>yousef naseer</cp:lastModifiedBy>
  <cp:revision>1</cp:revision>
  <dcterms:created xsi:type="dcterms:W3CDTF">2023-05-25T13:39:21Z</dcterms:created>
  <dcterms:modified xsi:type="dcterms:W3CDTF">2023-05-25T13:39:25Z</dcterms:modified>
</cp:coreProperties>
</file>