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Dunne (Student)" userId="1ac0d2b0-3362-4156-be30-3ea979f725dc" providerId="ADAL" clId="{B239595D-AD2E-43C9-8BA4-6080113F7CF5}"/>
    <pc:docChg chg="addSld">
      <pc:chgData name="Ashley Dunne (Student)" userId="1ac0d2b0-3362-4156-be30-3ea979f725dc" providerId="ADAL" clId="{B239595D-AD2E-43C9-8BA4-6080113F7CF5}" dt="2025-03-05T09:49:04.355" v="0" actId="680"/>
      <pc:docMkLst>
        <pc:docMk/>
      </pc:docMkLst>
      <pc:sldChg chg="new">
        <pc:chgData name="Ashley Dunne (Student)" userId="1ac0d2b0-3362-4156-be30-3ea979f725dc" providerId="ADAL" clId="{B239595D-AD2E-43C9-8BA4-6080113F7CF5}" dt="2025-03-05T09:49:04.355" v="0" actId="680"/>
        <pc:sldMkLst>
          <pc:docMk/>
          <pc:sldMk cId="2471479418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B2CCC5-0841-4439-97E3-FA4796B79FDD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44F137-2B51-43C7-87FB-8DE5CED733D0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142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CCC5-0841-4439-97E3-FA4796B79FDD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F137-2B51-43C7-87FB-8DE5CED7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47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CCC5-0841-4439-97E3-FA4796B79FDD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F137-2B51-43C7-87FB-8DE5CED7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096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CCC5-0841-4439-97E3-FA4796B79FDD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F137-2B51-43C7-87FB-8DE5CED733D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1096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CCC5-0841-4439-97E3-FA4796B79FDD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F137-2B51-43C7-87FB-8DE5CED7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472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CCC5-0841-4439-97E3-FA4796B79FDD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F137-2B51-43C7-87FB-8DE5CED7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2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CCC5-0841-4439-97E3-FA4796B79FDD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F137-2B51-43C7-87FB-8DE5CED7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15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CCC5-0841-4439-97E3-FA4796B79FDD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F137-2B51-43C7-87FB-8DE5CED7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183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CCC5-0841-4439-97E3-FA4796B79FDD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F137-2B51-43C7-87FB-8DE5CED7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8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CCC5-0841-4439-97E3-FA4796B79FDD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F137-2B51-43C7-87FB-8DE5CED7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92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CCC5-0841-4439-97E3-FA4796B79FDD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F137-2B51-43C7-87FB-8DE5CED7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55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CCC5-0841-4439-97E3-FA4796B79FDD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F137-2B51-43C7-87FB-8DE5CED7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87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CCC5-0841-4439-97E3-FA4796B79FDD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F137-2B51-43C7-87FB-8DE5CED7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4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CCC5-0841-4439-97E3-FA4796B79FDD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F137-2B51-43C7-87FB-8DE5CED7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30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CCC5-0841-4439-97E3-FA4796B79FDD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F137-2B51-43C7-87FB-8DE5CED7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62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CCC5-0841-4439-97E3-FA4796B79FDD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F137-2B51-43C7-87FB-8DE5CED7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86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CCC5-0841-4439-97E3-FA4796B79FDD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F137-2B51-43C7-87FB-8DE5CED7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52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B2CCC5-0841-4439-97E3-FA4796B79FDD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44F137-2B51-43C7-87FB-8DE5CED7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67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9132-A7FF-1785-28D2-6417C53FCC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Curious incident of the dog in the nighttime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375DA-4B07-CBBE-C391-282442D06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005872" y="3504612"/>
            <a:ext cx="9755187" cy="1422046"/>
          </a:xfrm>
        </p:spPr>
        <p:txBody>
          <a:bodyPr/>
          <a:lstStyle/>
          <a:p>
            <a:r>
              <a:rPr lang="en-GB" dirty="0"/>
              <a:t>Brought  to you by the level 3 extended performing and production arts </a:t>
            </a:r>
          </a:p>
        </p:txBody>
      </p:sp>
    </p:spTree>
    <p:extLst>
      <p:ext uri="{BB962C8B-B14F-4D97-AF65-F5344CB8AC3E}">
        <p14:creationId xmlns:p14="http://schemas.microsoft.com/office/powerpoint/2010/main" val="375919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3D5F4-938E-654D-18A7-8365EC79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62263" y="655592"/>
            <a:ext cx="5428489" cy="3278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/>
              <a:t>plot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A45FF-2941-A4D4-559D-EEB51EB811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69" r="-2" b="-2"/>
          <a:stretch/>
        </p:blipFill>
        <p:spPr>
          <a:xfrm rot="21420000">
            <a:off x="6434380" y="-4410"/>
            <a:ext cx="4672896" cy="4425352"/>
          </a:xfrm>
          <a:custGeom>
            <a:avLst/>
            <a:gdLst/>
            <a:ahLst/>
            <a:cxnLst/>
            <a:rect l="l" t="t" r="r" b="b"/>
            <a:pathLst>
              <a:path w="4672896" h="4425352">
                <a:moveTo>
                  <a:pt x="2262547" y="0"/>
                </a:moveTo>
                <a:lnTo>
                  <a:pt x="4672895" y="126321"/>
                </a:lnTo>
                <a:lnTo>
                  <a:pt x="4672896" y="4425352"/>
                </a:lnTo>
                <a:lnTo>
                  <a:pt x="0" y="44253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DF92D2-E007-5C3E-468D-A106D99D229E}"/>
              </a:ext>
            </a:extLst>
          </p:cNvPr>
          <p:cNvSpPr txBox="1"/>
          <p:nvPr/>
        </p:nvSpPr>
        <p:spPr>
          <a:xfrm>
            <a:off x="4863402" y="4662435"/>
            <a:ext cx="4682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plot is that Christopher, who is autistic, finds a dead dog in the front garden. He needs to solve another mystery, but will he solve it? Found out in the show </a:t>
            </a:r>
          </a:p>
        </p:txBody>
      </p:sp>
    </p:spTree>
    <p:extLst>
      <p:ext uri="{BB962C8B-B14F-4D97-AF65-F5344CB8AC3E}">
        <p14:creationId xmlns:p14="http://schemas.microsoft.com/office/powerpoint/2010/main" val="245705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79500-FA56-C8AF-FB60-77C7B201B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95" y="95865"/>
            <a:ext cx="10396882" cy="1151965"/>
          </a:xfrm>
        </p:spPr>
        <p:txBody>
          <a:bodyPr/>
          <a:lstStyle/>
          <a:p>
            <a:r>
              <a:rPr lang="en-GB" dirty="0"/>
              <a:t>Cast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A509-943D-1BC4-E346-C0E8BC331C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7981" y="671847"/>
            <a:ext cx="10394707" cy="5340968"/>
          </a:xfrm>
        </p:spPr>
        <p:txBody>
          <a:bodyPr>
            <a:normAutofit/>
          </a:bodyPr>
          <a:lstStyle/>
          <a:p>
            <a:r>
              <a:rPr lang="en-GB" dirty="0"/>
              <a:t>Christopher-Alex Peacock                                                                                    Judy- Amber Drewry </a:t>
            </a:r>
          </a:p>
          <a:p>
            <a:r>
              <a:rPr lang="en-GB" dirty="0"/>
              <a:t>Ed-Oliver Morgan </a:t>
            </a:r>
          </a:p>
          <a:p>
            <a:r>
              <a:rPr lang="en-GB" dirty="0"/>
              <a:t>Rodger(</a:t>
            </a:r>
            <a:r>
              <a:rPr lang="en-GB" dirty="0" err="1"/>
              <a:t>mr</a:t>
            </a:r>
            <a:r>
              <a:rPr lang="en-GB" dirty="0"/>
              <a:t> shears)/voice 4- Jack Robinson </a:t>
            </a:r>
          </a:p>
          <a:p>
            <a:r>
              <a:rPr lang="en-GB" dirty="0"/>
              <a:t>Mrs Shears- Tamara Turner/voice 1</a:t>
            </a:r>
          </a:p>
          <a:p>
            <a:r>
              <a:rPr lang="en-GB" dirty="0"/>
              <a:t>Mrs alexander/voce 5/information lady  – Polly Wragg</a:t>
            </a:r>
          </a:p>
          <a:p>
            <a:r>
              <a:rPr lang="en-GB" dirty="0"/>
              <a:t>Mr Thomson/voice 3 -Ashley Dunne </a:t>
            </a:r>
          </a:p>
          <a:p>
            <a:r>
              <a:rPr lang="en-GB" dirty="0"/>
              <a:t>Siobhan- </a:t>
            </a:r>
            <a:r>
              <a:rPr lang="en-GB" dirty="0" err="1"/>
              <a:t>sophie</a:t>
            </a:r>
            <a:r>
              <a:rPr lang="en-GB" dirty="0"/>
              <a:t> o </a:t>
            </a:r>
            <a:r>
              <a:rPr lang="en-GB" dirty="0" err="1"/>
              <a:t>neil</a:t>
            </a:r>
            <a:r>
              <a:rPr lang="en-GB" dirty="0"/>
              <a:t>  </a:t>
            </a:r>
          </a:p>
          <a:p>
            <a:r>
              <a:rPr lang="en-GB" dirty="0"/>
              <a:t>Mrs </a:t>
            </a:r>
            <a:r>
              <a:rPr lang="en-GB" dirty="0" err="1"/>
              <a:t>gascoyne</a:t>
            </a:r>
            <a:r>
              <a:rPr lang="en-GB" dirty="0"/>
              <a:t>-rose Sutton/ voice 6    </a:t>
            </a:r>
          </a:p>
          <a:p>
            <a:r>
              <a:rPr lang="en-GB" dirty="0"/>
              <a:t>Policeman/ uncle terry/ reverend peters/voice 2/Saif </a:t>
            </a:r>
            <a:r>
              <a:rPr lang="en-GB" dirty="0" err="1"/>
              <a:t>ali</a:t>
            </a:r>
            <a:r>
              <a:rPr lang="en-GB" dirty="0"/>
              <a:t>                                                               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38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0CA6-9832-DAAB-EE8B-ABF35F1E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18" y="105697"/>
            <a:ext cx="10396882" cy="1151965"/>
          </a:xfrm>
        </p:spPr>
        <p:txBody>
          <a:bodyPr/>
          <a:lstStyle/>
          <a:p>
            <a:r>
              <a:rPr lang="en-GB" dirty="0"/>
              <a:t>Production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11C67-2459-3B0E-FE9A-EB62219888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95018" y="324466"/>
            <a:ext cx="6941575" cy="5574889"/>
          </a:xfrm>
        </p:spPr>
        <p:txBody>
          <a:bodyPr>
            <a:normAutofit/>
          </a:bodyPr>
          <a:lstStyle/>
          <a:p>
            <a:r>
              <a:rPr lang="en-GB" dirty="0"/>
              <a:t> Assistant director Isabel </a:t>
            </a:r>
            <a:r>
              <a:rPr lang="en-GB" dirty="0" err="1"/>
              <a:t>Ascroft</a:t>
            </a:r>
            <a:r>
              <a:rPr lang="en-GB" dirty="0"/>
              <a:t> </a:t>
            </a:r>
          </a:p>
          <a:p>
            <a:r>
              <a:rPr lang="en-GB" dirty="0"/>
              <a:t>Musical Director- Oliver Morgan</a:t>
            </a:r>
          </a:p>
          <a:p>
            <a:r>
              <a:rPr lang="en-GB" dirty="0"/>
              <a:t>Dance captains -Rose  Sutton and Polly Wragg</a:t>
            </a:r>
          </a:p>
          <a:p>
            <a:r>
              <a:rPr lang="en-GB" dirty="0"/>
              <a:t>Marketing and front of house- Amber Drewery and Ashley Dunne </a:t>
            </a:r>
          </a:p>
          <a:p>
            <a:r>
              <a:rPr lang="en-GB" dirty="0"/>
              <a:t>Set and costume- Tamara Turner and Alex Peacock</a:t>
            </a:r>
          </a:p>
          <a:p>
            <a:r>
              <a:rPr lang="en-GB" dirty="0"/>
              <a:t> Props- Sophie Neill</a:t>
            </a:r>
          </a:p>
          <a:p>
            <a:r>
              <a:rPr lang="en-GB" dirty="0"/>
              <a:t>Sound and Lighting –Jack Robinson and Saif Ali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78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F0CC-E383-5410-3FCA-6EE4AADC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Behind the scenes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4756C-4161-C22F-6C1D-741BED2B5B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17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E4B2-7B40-7166-5B7F-66C45E8E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Cast photo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262F-BA8C-D22A-4DEB-016FE89D0B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89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9EEE1-254B-CF8E-D71F-AE3DEFEC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Feedback form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E88C5-3AC0-BBA6-0065-329A730EC9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8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220BD-8433-EF0A-16E5-8DF2804AD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C9C4C-1CA9-14B6-042E-5E69C3BD34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479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5150a3-daf1-4b27-89a6-76d8c93d91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4E0B3B9A9FA5438616789D4C78B7F6" ma:contentTypeVersion="15" ma:contentTypeDescription="Create a new document." ma:contentTypeScope="" ma:versionID="d91a4b03eddcee84e232a7455cf28009">
  <xsd:schema xmlns:xsd="http://www.w3.org/2001/XMLSchema" xmlns:xs="http://www.w3.org/2001/XMLSchema" xmlns:p="http://schemas.microsoft.com/office/2006/metadata/properties" xmlns:ns3="31881a93-345a-47af-9809-e0cd10b8a52b" xmlns:ns4="785150a3-daf1-4b27-89a6-76d8c93d914a" targetNamespace="http://schemas.microsoft.com/office/2006/metadata/properties" ma:root="true" ma:fieldsID="f04a118be8ff7cd8f87d00d38c8d17c0" ns3:_="" ns4:_="">
    <xsd:import namespace="31881a93-345a-47af-9809-e0cd10b8a52b"/>
    <xsd:import namespace="785150a3-daf1-4b27-89a6-76d8c93d914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81a93-345a-47af-9809-e0cd10b8a5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150a3-daf1-4b27-89a6-76d8c93d91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5970C0-DE27-4D86-B866-8BA0F92BEB7D}">
  <ds:schemaRefs>
    <ds:schemaRef ds:uri="http://purl.org/dc/elements/1.1/"/>
    <ds:schemaRef ds:uri="31881a93-345a-47af-9809-e0cd10b8a52b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785150a3-daf1-4b27-89a6-76d8c93d914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8D0E9C-988A-459B-A493-CBCCE2443A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BF86B0-7E6A-4515-B03B-53535EA545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881a93-345a-47af-9809-e0cd10b8a52b"/>
    <ds:schemaRef ds:uri="785150a3-daf1-4b27-89a6-76d8c93d91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1295</TotalTime>
  <Words>181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Curious incident of the dog in the nighttime </vt:lpstr>
      <vt:lpstr>plot</vt:lpstr>
      <vt:lpstr>Cast list</vt:lpstr>
      <vt:lpstr>Production </vt:lpstr>
      <vt:lpstr>Behind the scenes </vt:lpstr>
      <vt:lpstr>Cast photo </vt:lpstr>
      <vt:lpstr>Feedback form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Ashley Dunne (Student)</dc:creator>
  <cp:lastModifiedBy>Ashley Dunne (Student)</cp:lastModifiedBy>
  <cp:revision>1</cp:revision>
  <dcterms:created xsi:type="dcterms:W3CDTF">2025-03-03T15:23:36Z</dcterms:created>
  <dcterms:modified xsi:type="dcterms:W3CDTF">2025-03-05T09:49:34Z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563c6a-300f-4098-af31-1ce1e953b556_Enabled">
    <vt:lpwstr>true</vt:lpwstr>
  </property>
  <property fmtid="{D5CDD505-2E9C-101B-9397-08002B2CF9AE}" pid="3" name="MSIP_Label_d8563c6a-300f-4098-af31-1ce1e953b556_SetDate">
    <vt:lpwstr>2025-03-03T16:15:51Z</vt:lpwstr>
  </property>
  <property fmtid="{D5CDD505-2E9C-101B-9397-08002B2CF9AE}" pid="4" name="MSIP_Label_d8563c6a-300f-4098-af31-1ce1e953b556_Method">
    <vt:lpwstr>Standard</vt:lpwstr>
  </property>
  <property fmtid="{D5CDD505-2E9C-101B-9397-08002B2CF9AE}" pid="5" name="MSIP_Label_d8563c6a-300f-4098-af31-1ce1e953b556_Name">
    <vt:lpwstr>d8563c6a-300f-4098-af31-1ce1e953b556</vt:lpwstr>
  </property>
  <property fmtid="{D5CDD505-2E9C-101B-9397-08002B2CF9AE}" pid="6" name="MSIP_Label_d8563c6a-300f-4098-af31-1ce1e953b556_SiteId">
    <vt:lpwstr>7bb100ec-e732-4118-95a0-fc3858eb3a5e</vt:lpwstr>
  </property>
  <property fmtid="{D5CDD505-2E9C-101B-9397-08002B2CF9AE}" pid="7" name="MSIP_Label_d8563c6a-300f-4098-af31-1ce1e953b556_ActionId">
    <vt:lpwstr>3589e1ee-12a9-49db-b7dd-25bc7c47d6fa</vt:lpwstr>
  </property>
  <property fmtid="{D5CDD505-2E9C-101B-9397-08002B2CF9AE}" pid="8" name="MSIP_Label_d8563c6a-300f-4098-af31-1ce1e953b556_ContentBits">
    <vt:lpwstr>0</vt:lpwstr>
  </property>
  <property fmtid="{D5CDD505-2E9C-101B-9397-08002B2CF9AE}" pid="9" name="MSIP_Label_d8563c6a-300f-4098-af31-1ce1e953b556_Tag">
    <vt:lpwstr>10, 3, 0, 1</vt:lpwstr>
  </property>
  <property fmtid="{D5CDD505-2E9C-101B-9397-08002B2CF9AE}" pid="10" name="ContentTypeId">
    <vt:lpwstr>0x010100874E0B3B9A9FA5438616789D4C78B7F6</vt:lpwstr>
  </property>
</Properties>
</file>