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62" r:id="rId4"/>
    <p:sldId id="259" r:id="rId5"/>
    <p:sldId id="257" r:id="rId6"/>
    <p:sldId id="261" r:id="rId7"/>
    <p:sldId id="258" r:id="rId8"/>
    <p:sldId id="260" r:id="rId9"/>
    <p:sldId id="263"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53"/>
  </p:normalViewPr>
  <p:slideViewPr>
    <p:cSldViewPr snapToGrid="0" snapToObjects="1">
      <p:cViewPr varScale="1">
        <p:scale>
          <a:sx n="169" d="100"/>
          <a:sy n="169" d="100"/>
        </p:scale>
        <p:origin x="215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77C65-C1E4-F044-B78E-0B1CBCD2B5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B3CA18-E96E-CD45-A58F-B2B41ECFB1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0438E8-0997-AE48-A538-851BA9B08073}"/>
              </a:ext>
            </a:extLst>
          </p:cNvPr>
          <p:cNvSpPr>
            <a:spLocks noGrp="1"/>
          </p:cNvSpPr>
          <p:nvPr>
            <p:ph type="dt" sz="half" idx="10"/>
          </p:nvPr>
        </p:nvSpPr>
        <p:spPr/>
        <p:txBody>
          <a:bodyPr/>
          <a:lstStyle/>
          <a:p>
            <a:fld id="{6047689F-E9CC-B54E-B902-FD0E2357478C}" type="datetimeFigureOut">
              <a:rPr lang="en-US" smtClean="0"/>
              <a:t>9/20/22</a:t>
            </a:fld>
            <a:endParaRPr lang="en-US"/>
          </a:p>
        </p:txBody>
      </p:sp>
      <p:sp>
        <p:nvSpPr>
          <p:cNvPr id="5" name="Footer Placeholder 4">
            <a:extLst>
              <a:ext uri="{FF2B5EF4-FFF2-40B4-BE49-F238E27FC236}">
                <a16:creationId xmlns:a16="http://schemas.microsoft.com/office/drawing/2014/main" id="{282EF26F-BE1C-DA43-A048-DD50F4A657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E0642-1308-4244-A275-E93CF41F9DF1}"/>
              </a:ext>
            </a:extLst>
          </p:cNvPr>
          <p:cNvSpPr>
            <a:spLocks noGrp="1"/>
          </p:cNvSpPr>
          <p:nvPr>
            <p:ph type="sldNum" sz="quarter" idx="12"/>
          </p:nvPr>
        </p:nvSpPr>
        <p:spPr/>
        <p:txBody>
          <a:bodyPr/>
          <a:lstStyle/>
          <a:p>
            <a:fld id="{24262583-11D4-2F47-8607-623ACACD50CE}" type="slidenum">
              <a:rPr lang="en-US" smtClean="0"/>
              <a:t>‹#›</a:t>
            </a:fld>
            <a:endParaRPr lang="en-US"/>
          </a:p>
        </p:txBody>
      </p:sp>
    </p:spTree>
    <p:extLst>
      <p:ext uri="{BB962C8B-B14F-4D97-AF65-F5344CB8AC3E}">
        <p14:creationId xmlns:p14="http://schemas.microsoft.com/office/powerpoint/2010/main" val="126692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5DCD0-7955-5B48-877B-D7CCF635EE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14B74C-5F5B-CC43-840A-0EA6549067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304BD7-828A-4C40-B999-F49787DD89B8}"/>
              </a:ext>
            </a:extLst>
          </p:cNvPr>
          <p:cNvSpPr>
            <a:spLocks noGrp="1"/>
          </p:cNvSpPr>
          <p:nvPr>
            <p:ph type="dt" sz="half" idx="10"/>
          </p:nvPr>
        </p:nvSpPr>
        <p:spPr/>
        <p:txBody>
          <a:bodyPr/>
          <a:lstStyle/>
          <a:p>
            <a:fld id="{6047689F-E9CC-B54E-B902-FD0E2357478C}" type="datetimeFigureOut">
              <a:rPr lang="en-US" smtClean="0"/>
              <a:t>9/20/22</a:t>
            </a:fld>
            <a:endParaRPr lang="en-US"/>
          </a:p>
        </p:txBody>
      </p:sp>
      <p:sp>
        <p:nvSpPr>
          <p:cNvPr id="5" name="Footer Placeholder 4">
            <a:extLst>
              <a:ext uri="{FF2B5EF4-FFF2-40B4-BE49-F238E27FC236}">
                <a16:creationId xmlns:a16="http://schemas.microsoft.com/office/drawing/2014/main" id="{0C52B8D8-57FA-6D41-AD39-F94C9E3FC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DA596-79FA-7B42-8D18-8C08777A0A68}"/>
              </a:ext>
            </a:extLst>
          </p:cNvPr>
          <p:cNvSpPr>
            <a:spLocks noGrp="1"/>
          </p:cNvSpPr>
          <p:nvPr>
            <p:ph type="sldNum" sz="quarter" idx="12"/>
          </p:nvPr>
        </p:nvSpPr>
        <p:spPr/>
        <p:txBody>
          <a:bodyPr/>
          <a:lstStyle/>
          <a:p>
            <a:fld id="{24262583-11D4-2F47-8607-623ACACD50CE}" type="slidenum">
              <a:rPr lang="en-US" smtClean="0"/>
              <a:t>‹#›</a:t>
            </a:fld>
            <a:endParaRPr lang="en-US"/>
          </a:p>
        </p:txBody>
      </p:sp>
    </p:spTree>
    <p:extLst>
      <p:ext uri="{BB962C8B-B14F-4D97-AF65-F5344CB8AC3E}">
        <p14:creationId xmlns:p14="http://schemas.microsoft.com/office/powerpoint/2010/main" val="325611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623323-39BA-9A48-9F81-5C2AF0018A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1C0B93-97BA-9540-AABA-E3FA167F57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9ED703-49BB-6F46-B889-5C88E6E7428A}"/>
              </a:ext>
            </a:extLst>
          </p:cNvPr>
          <p:cNvSpPr>
            <a:spLocks noGrp="1"/>
          </p:cNvSpPr>
          <p:nvPr>
            <p:ph type="dt" sz="half" idx="10"/>
          </p:nvPr>
        </p:nvSpPr>
        <p:spPr/>
        <p:txBody>
          <a:bodyPr/>
          <a:lstStyle/>
          <a:p>
            <a:fld id="{6047689F-E9CC-B54E-B902-FD0E2357478C}" type="datetimeFigureOut">
              <a:rPr lang="en-US" smtClean="0"/>
              <a:t>9/20/22</a:t>
            </a:fld>
            <a:endParaRPr lang="en-US"/>
          </a:p>
        </p:txBody>
      </p:sp>
      <p:sp>
        <p:nvSpPr>
          <p:cNvPr id="5" name="Footer Placeholder 4">
            <a:extLst>
              <a:ext uri="{FF2B5EF4-FFF2-40B4-BE49-F238E27FC236}">
                <a16:creationId xmlns:a16="http://schemas.microsoft.com/office/drawing/2014/main" id="{2B0E9658-717C-D041-8752-7C26EA653A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AABB-C994-704B-BA93-D9C5A8DD5D57}"/>
              </a:ext>
            </a:extLst>
          </p:cNvPr>
          <p:cNvSpPr>
            <a:spLocks noGrp="1"/>
          </p:cNvSpPr>
          <p:nvPr>
            <p:ph type="sldNum" sz="quarter" idx="12"/>
          </p:nvPr>
        </p:nvSpPr>
        <p:spPr/>
        <p:txBody>
          <a:bodyPr/>
          <a:lstStyle/>
          <a:p>
            <a:fld id="{24262583-11D4-2F47-8607-623ACACD50CE}" type="slidenum">
              <a:rPr lang="en-US" smtClean="0"/>
              <a:t>‹#›</a:t>
            </a:fld>
            <a:endParaRPr lang="en-US"/>
          </a:p>
        </p:txBody>
      </p:sp>
    </p:spTree>
    <p:extLst>
      <p:ext uri="{BB962C8B-B14F-4D97-AF65-F5344CB8AC3E}">
        <p14:creationId xmlns:p14="http://schemas.microsoft.com/office/powerpoint/2010/main" val="550836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4A022-E1CA-CA42-8346-20C417960B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6DDCEF-AAC9-2C4D-B5B0-95C049B615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F0788A-F891-FB48-92D8-4613B08AF711}"/>
              </a:ext>
            </a:extLst>
          </p:cNvPr>
          <p:cNvSpPr>
            <a:spLocks noGrp="1"/>
          </p:cNvSpPr>
          <p:nvPr>
            <p:ph type="dt" sz="half" idx="10"/>
          </p:nvPr>
        </p:nvSpPr>
        <p:spPr/>
        <p:txBody>
          <a:bodyPr/>
          <a:lstStyle/>
          <a:p>
            <a:fld id="{6047689F-E9CC-B54E-B902-FD0E2357478C}" type="datetimeFigureOut">
              <a:rPr lang="en-US" smtClean="0"/>
              <a:t>9/20/22</a:t>
            </a:fld>
            <a:endParaRPr lang="en-US"/>
          </a:p>
        </p:txBody>
      </p:sp>
      <p:sp>
        <p:nvSpPr>
          <p:cNvPr id="5" name="Footer Placeholder 4">
            <a:extLst>
              <a:ext uri="{FF2B5EF4-FFF2-40B4-BE49-F238E27FC236}">
                <a16:creationId xmlns:a16="http://schemas.microsoft.com/office/drawing/2014/main" id="{04479F01-E74C-3349-8DD4-CBFBDB298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AE5899-4DD6-194C-9E31-93174385A454}"/>
              </a:ext>
            </a:extLst>
          </p:cNvPr>
          <p:cNvSpPr>
            <a:spLocks noGrp="1"/>
          </p:cNvSpPr>
          <p:nvPr>
            <p:ph type="sldNum" sz="quarter" idx="12"/>
          </p:nvPr>
        </p:nvSpPr>
        <p:spPr/>
        <p:txBody>
          <a:bodyPr/>
          <a:lstStyle/>
          <a:p>
            <a:fld id="{24262583-11D4-2F47-8607-623ACACD50CE}" type="slidenum">
              <a:rPr lang="en-US" smtClean="0"/>
              <a:t>‹#›</a:t>
            </a:fld>
            <a:endParaRPr lang="en-US"/>
          </a:p>
        </p:txBody>
      </p:sp>
    </p:spTree>
    <p:extLst>
      <p:ext uri="{BB962C8B-B14F-4D97-AF65-F5344CB8AC3E}">
        <p14:creationId xmlns:p14="http://schemas.microsoft.com/office/powerpoint/2010/main" val="2027536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0C131-47C7-9444-84AE-FDB71D5E0F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DA03D6-377B-3C49-A15E-090677734C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7A2475-D51C-3C44-AE58-2F2B7A39924F}"/>
              </a:ext>
            </a:extLst>
          </p:cNvPr>
          <p:cNvSpPr>
            <a:spLocks noGrp="1"/>
          </p:cNvSpPr>
          <p:nvPr>
            <p:ph type="dt" sz="half" idx="10"/>
          </p:nvPr>
        </p:nvSpPr>
        <p:spPr/>
        <p:txBody>
          <a:bodyPr/>
          <a:lstStyle/>
          <a:p>
            <a:fld id="{6047689F-E9CC-B54E-B902-FD0E2357478C}" type="datetimeFigureOut">
              <a:rPr lang="en-US" smtClean="0"/>
              <a:t>9/20/22</a:t>
            </a:fld>
            <a:endParaRPr lang="en-US"/>
          </a:p>
        </p:txBody>
      </p:sp>
      <p:sp>
        <p:nvSpPr>
          <p:cNvPr id="5" name="Footer Placeholder 4">
            <a:extLst>
              <a:ext uri="{FF2B5EF4-FFF2-40B4-BE49-F238E27FC236}">
                <a16:creationId xmlns:a16="http://schemas.microsoft.com/office/drawing/2014/main" id="{94BA7B4A-74E5-AD45-83BF-A8EC237C9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F156E-6406-AC42-BB13-CD12726407BB}"/>
              </a:ext>
            </a:extLst>
          </p:cNvPr>
          <p:cNvSpPr>
            <a:spLocks noGrp="1"/>
          </p:cNvSpPr>
          <p:nvPr>
            <p:ph type="sldNum" sz="quarter" idx="12"/>
          </p:nvPr>
        </p:nvSpPr>
        <p:spPr/>
        <p:txBody>
          <a:bodyPr/>
          <a:lstStyle/>
          <a:p>
            <a:fld id="{24262583-11D4-2F47-8607-623ACACD50CE}" type="slidenum">
              <a:rPr lang="en-US" smtClean="0"/>
              <a:t>‹#›</a:t>
            </a:fld>
            <a:endParaRPr lang="en-US"/>
          </a:p>
        </p:txBody>
      </p:sp>
    </p:spTree>
    <p:extLst>
      <p:ext uri="{BB962C8B-B14F-4D97-AF65-F5344CB8AC3E}">
        <p14:creationId xmlns:p14="http://schemas.microsoft.com/office/powerpoint/2010/main" val="3178707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E4921-F11D-5D43-9D6B-F424AF054B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41732C-33AA-3E4D-A970-FE063A63AE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5AB724-719E-DA47-8B6C-0A47C3B498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F6E43C-432E-0945-B6B5-5FD6D8A1AC86}"/>
              </a:ext>
            </a:extLst>
          </p:cNvPr>
          <p:cNvSpPr>
            <a:spLocks noGrp="1"/>
          </p:cNvSpPr>
          <p:nvPr>
            <p:ph type="dt" sz="half" idx="10"/>
          </p:nvPr>
        </p:nvSpPr>
        <p:spPr/>
        <p:txBody>
          <a:bodyPr/>
          <a:lstStyle/>
          <a:p>
            <a:fld id="{6047689F-E9CC-B54E-B902-FD0E2357478C}" type="datetimeFigureOut">
              <a:rPr lang="en-US" smtClean="0"/>
              <a:t>9/20/22</a:t>
            </a:fld>
            <a:endParaRPr lang="en-US"/>
          </a:p>
        </p:txBody>
      </p:sp>
      <p:sp>
        <p:nvSpPr>
          <p:cNvPr id="6" name="Footer Placeholder 5">
            <a:extLst>
              <a:ext uri="{FF2B5EF4-FFF2-40B4-BE49-F238E27FC236}">
                <a16:creationId xmlns:a16="http://schemas.microsoft.com/office/drawing/2014/main" id="{B6D30AFB-5E48-AB46-9189-46EF2FE6E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85B81-E5A5-B144-9652-9E32002F60A3}"/>
              </a:ext>
            </a:extLst>
          </p:cNvPr>
          <p:cNvSpPr>
            <a:spLocks noGrp="1"/>
          </p:cNvSpPr>
          <p:nvPr>
            <p:ph type="sldNum" sz="quarter" idx="12"/>
          </p:nvPr>
        </p:nvSpPr>
        <p:spPr/>
        <p:txBody>
          <a:bodyPr/>
          <a:lstStyle/>
          <a:p>
            <a:fld id="{24262583-11D4-2F47-8607-623ACACD50CE}" type="slidenum">
              <a:rPr lang="en-US" smtClean="0"/>
              <a:t>‹#›</a:t>
            </a:fld>
            <a:endParaRPr lang="en-US"/>
          </a:p>
        </p:txBody>
      </p:sp>
    </p:spTree>
    <p:extLst>
      <p:ext uri="{BB962C8B-B14F-4D97-AF65-F5344CB8AC3E}">
        <p14:creationId xmlns:p14="http://schemas.microsoft.com/office/powerpoint/2010/main" val="361437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6931-B74B-B946-B11F-BF57BAB59C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86808C-27A8-6E49-BD84-3C4331528E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15A91B-359E-3A47-B72E-2CC2CBBEED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8664E8-DC98-F94C-A73C-4AB1526BE5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7A5BE1-B86A-5045-AA45-261FC7EBA4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4FE3D-B37F-D14A-972A-D2A753F994BB}"/>
              </a:ext>
            </a:extLst>
          </p:cNvPr>
          <p:cNvSpPr>
            <a:spLocks noGrp="1"/>
          </p:cNvSpPr>
          <p:nvPr>
            <p:ph type="dt" sz="half" idx="10"/>
          </p:nvPr>
        </p:nvSpPr>
        <p:spPr/>
        <p:txBody>
          <a:bodyPr/>
          <a:lstStyle/>
          <a:p>
            <a:fld id="{6047689F-E9CC-B54E-B902-FD0E2357478C}" type="datetimeFigureOut">
              <a:rPr lang="en-US" smtClean="0"/>
              <a:t>9/20/22</a:t>
            </a:fld>
            <a:endParaRPr lang="en-US"/>
          </a:p>
        </p:txBody>
      </p:sp>
      <p:sp>
        <p:nvSpPr>
          <p:cNvPr id="8" name="Footer Placeholder 7">
            <a:extLst>
              <a:ext uri="{FF2B5EF4-FFF2-40B4-BE49-F238E27FC236}">
                <a16:creationId xmlns:a16="http://schemas.microsoft.com/office/drawing/2014/main" id="{5D7CD363-BDAD-F640-9825-1E67BE007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3CABE6-15FC-D946-9B2B-1000C191864C}"/>
              </a:ext>
            </a:extLst>
          </p:cNvPr>
          <p:cNvSpPr>
            <a:spLocks noGrp="1"/>
          </p:cNvSpPr>
          <p:nvPr>
            <p:ph type="sldNum" sz="quarter" idx="12"/>
          </p:nvPr>
        </p:nvSpPr>
        <p:spPr/>
        <p:txBody>
          <a:bodyPr/>
          <a:lstStyle/>
          <a:p>
            <a:fld id="{24262583-11D4-2F47-8607-623ACACD50CE}" type="slidenum">
              <a:rPr lang="en-US" smtClean="0"/>
              <a:t>‹#›</a:t>
            </a:fld>
            <a:endParaRPr lang="en-US"/>
          </a:p>
        </p:txBody>
      </p:sp>
    </p:spTree>
    <p:extLst>
      <p:ext uri="{BB962C8B-B14F-4D97-AF65-F5344CB8AC3E}">
        <p14:creationId xmlns:p14="http://schemas.microsoft.com/office/powerpoint/2010/main" val="1759260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5489D-CBE0-734E-845E-F716A5F2C6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9D1672-3981-1441-B92F-B85E34987B79}"/>
              </a:ext>
            </a:extLst>
          </p:cNvPr>
          <p:cNvSpPr>
            <a:spLocks noGrp="1"/>
          </p:cNvSpPr>
          <p:nvPr>
            <p:ph type="dt" sz="half" idx="10"/>
          </p:nvPr>
        </p:nvSpPr>
        <p:spPr/>
        <p:txBody>
          <a:bodyPr/>
          <a:lstStyle/>
          <a:p>
            <a:fld id="{6047689F-E9CC-B54E-B902-FD0E2357478C}" type="datetimeFigureOut">
              <a:rPr lang="en-US" smtClean="0"/>
              <a:t>9/20/22</a:t>
            </a:fld>
            <a:endParaRPr lang="en-US"/>
          </a:p>
        </p:txBody>
      </p:sp>
      <p:sp>
        <p:nvSpPr>
          <p:cNvPr id="4" name="Footer Placeholder 3">
            <a:extLst>
              <a:ext uri="{FF2B5EF4-FFF2-40B4-BE49-F238E27FC236}">
                <a16:creationId xmlns:a16="http://schemas.microsoft.com/office/drawing/2014/main" id="{98199BDD-6779-9B49-A536-63207E4C41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41E2AD-226A-9A4B-9960-35ABAEF45892}"/>
              </a:ext>
            </a:extLst>
          </p:cNvPr>
          <p:cNvSpPr>
            <a:spLocks noGrp="1"/>
          </p:cNvSpPr>
          <p:nvPr>
            <p:ph type="sldNum" sz="quarter" idx="12"/>
          </p:nvPr>
        </p:nvSpPr>
        <p:spPr/>
        <p:txBody>
          <a:bodyPr/>
          <a:lstStyle/>
          <a:p>
            <a:fld id="{24262583-11D4-2F47-8607-623ACACD50CE}" type="slidenum">
              <a:rPr lang="en-US" smtClean="0"/>
              <a:t>‹#›</a:t>
            </a:fld>
            <a:endParaRPr lang="en-US"/>
          </a:p>
        </p:txBody>
      </p:sp>
    </p:spTree>
    <p:extLst>
      <p:ext uri="{BB962C8B-B14F-4D97-AF65-F5344CB8AC3E}">
        <p14:creationId xmlns:p14="http://schemas.microsoft.com/office/powerpoint/2010/main" val="356108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A4688A-3A42-CF41-8329-844A52FA1F0E}"/>
              </a:ext>
            </a:extLst>
          </p:cNvPr>
          <p:cNvSpPr>
            <a:spLocks noGrp="1"/>
          </p:cNvSpPr>
          <p:nvPr>
            <p:ph type="dt" sz="half" idx="10"/>
          </p:nvPr>
        </p:nvSpPr>
        <p:spPr/>
        <p:txBody>
          <a:bodyPr/>
          <a:lstStyle/>
          <a:p>
            <a:fld id="{6047689F-E9CC-B54E-B902-FD0E2357478C}" type="datetimeFigureOut">
              <a:rPr lang="en-US" smtClean="0"/>
              <a:t>9/20/22</a:t>
            </a:fld>
            <a:endParaRPr lang="en-US"/>
          </a:p>
        </p:txBody>
      </p:sp>
      <p:sp>
        <p:nvSpPr>
          <p:cNvPr id="3" name="Footer Placeholder 2">
            <a:extLst>
              <a:ext uri="{FF2B5EF4-FFF2-40B4-BE49-F238E27FC236}">
                <a16:creationId xmlns:a16="http://schemas.microsoft.com/office/drawing/2014/main" id="{8AF3D351-F516-C447-AB12-67FAD21202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E9C0D7-FA9A-AF42-A29D-C9D83AAE660E}"/>
              </a:ext>
            </a:extLst>
          </p:cNvPr>
          <p:cNvSpPr>
            <a:spLocks noGrp="1"/>
          </p:cNvSpPr>
          <p:nvPr>
            <p:ph type="sldNum" sz="quarter" idx="12"/>
          </p:nvPr>
        </p:nvSpPr>
        <p:spPr/>
        <p:txBody>
          <a:bodyPr/>
          <a:lstStyle/>
          <a:p>
            <a:fld id="{24262583-11D4-2F47-8607-623ACACD50CE}" type="slidenum">
              <a:rPr lang="en-US" smtClean="0"/>
              <a:t>‹#›</a:t>
            </a:fld>
            <a:endParaRPr lang="en-US"/>
          </a:p>
        </p:txBody>
      </p:sp>
    </p:spTree>
    <p:extLst>
      <p:ext uri="{BB962C8B-B14F-4D97-AF65-F5344CB8AC3E}">
        <p14:creationId xmlns:p14="http://schemas.microsoft.com/office/powerpoint/2010/main" val="327929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8E04C-5DE0-5243-8D2A-C2180D877D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FE3EA4-0918-754A-BFBE-72F9CDC88C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5A1AE7-52F9-9747-8514-C57CBAB01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30FB58-47A7-B943-B8AE-26A28ACFA273}"/>
              </a:ext>
            </a:extLst>
          </p:cNvPr>
          <p:cNvSpPr>
            <a:spLocks noGrp="1"/>
          </p:cNvSpPr>
          <p:nvPr>
            <p:ph type="dt" sz="half" idx="10"/>
          </p:nvPr>
        </p:nvSpPr>
        <p:spPr/>
        <p:txBody>
          <a:bodyPr/>
          <a:lstStyle/>
          <a:p>
            <a:fld id="{6047689F-E9CC-B54E-B902-FD0E2357478C}" type="datetimeFigureOut">
              <a:rPr lang="en-US" smtClean="0"/>
              <a:t>9/20/22</a:t>
            </a:fld>
            <a:endParaRPr lang="en-US"/>
          </a:p>
        </p:txBody>
      </p:sp>
      <p:sp>
        <p:nvSpPr>
          <p:cNvPr id="6" name="Footer Placeholder 5">
            <a:extLst>
              <a:ext uri="{FF2B5EF4-FFF2-40B4-BE49-F238E27FC236}">
                <a16:creationId xmlns:a16="http://schemas.microsoft.com/office/drawing/2014/main" id="{C1962E09-F75E-C04C-80F1-599D32F0B0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3B1B60-8DD7-2445-95B6-30649B02990C}"/>
              </a:ext>
            </a:extLst>
          </p:cNvPr>
          <p:cNvSpPr>
            <a:spLocks noGrp="1"/>
          </p:cNvSpPr>
          <p:nvPr>
            <p:ph type="sldNum" sz="quarter" idx="12"/>
          </p:nvPr>
        </p:nvSpPr>
        <p:spPr/>
        <p:txBody>
          <a:bodyPr/>
          <a:lstStyle/>
          <a:p>
            <a:fld id="{24262583-11D4-2F47-8607-623ACACD50CE}" type="slidenum">
              <a:rPr lang="en-US" smtClean="0"/>
              <a:t>‹#›</a:t>
            </a:fld>
            <a:endParaRPr lang="en-US"/>
          </a:p>
        </p:txBody>
      </p:sp>
    </p:spTree>
    <p:extLst>
      <p:ext uri="{BB962C8B-B14F-4D97-AF65-F5344CB8AC3E}">
        <p14:creationId xmlns:p14="http://schemas.microsoft.com/office/powerpoint/2010/main" val="202700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21180-9CF6-B649-BBB2-F11B731734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AB74FD-C701-DB4A-B903-4298CEC311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F2B366-2B05-224A-82AA-77D992EB3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3110B5-5B45-A247-BB57-C2478160C68D}"/>
              </a:ext>
            </a:extLst>
          </p:cNvPr>
          <p:cNvSpPr>
            <a:spLocks noGrp="1"/>
          </p:cNvSpPr>
          <p:nvPr>
            <p:ph type="dt" sz="half" idx="10"/>
          </p:nvPr>
        </p:nvSpPr>
        <p:spPr/>
        <p:txBody>
          <a:bodyPr/>
          <a:lstStyle/>
          <a:p>
            <a:fld id="{6047689F-E9CC-B54E-B902-FD0E2357478C}" type="datetimeFigureOut">
              <a:rPr lang="en-US" smtClean="0"/>
              <a:t>9/20/22</a:t>
            </a:fld>
            <a:endParaRPr lang="en-US"/>
          </a:p>
        </p:txBody>
      </p:sp>
      <p:sp>
        <p:nvSpPr>
          <p:cNvPr id="6" name="Footer Placeholder 5">
            <a:extLst>
              <a:ext uri="{FF2B5EF4-FFF2-40B4-BE49-F238E27FC236}">
                <a16:creationId xmlns:a16="http://schemas.microsoft.com/office/drawing/2014/main" id="{5F0337BF-D5A3-B548-AF62-DBD020DE73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3E3DAB-329C-6845-8142-A3114ABA4000}"/>
              </a:ext>
            </a:extLst>
          </p:cNvPr>
          <p:cNvSpPr>
            <a:spLocks noGrp="1"/>
          </p:cNvSpPr>
          <p:nvPr>
            <p:ph type="sldNum" sz="quarter" idx="12"/>
          </p:nvPr>
        </p:nvSpPr>
        <p:spPr/>
        <p:txBody>
          <a:bodyPr/>
          <a:lstStyle/>
          <a:p>
            <a:fld id="{24262583-11D4-2F47-8607-623ACACD50CE}" type="slidenum">
              <a:rPr lang="en-US" smtClean="0"/>
              <a:t>‹#›</a:t>
            </a:fld>
            <a:endParaRPr lang="en-US"/>
          </a:p>
        </p:txBody>
      </p:sp>
    </p:spTree>
    <p:extLst>
      <p:ext uri="{BB962C8B-B14F-4D97-AF65-F5344CB8AC3E}">
        <p14:creationId xmlns:p14="http://schemas.microsoft.com/office/powerpoint/2010/main" val="124600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E3AB4C-AC0D-6142-A9CA-3D043102E1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AF14A7-07E8-7C43-AF72-5D56001A56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DFA957-6C75-F141-9E04-A1B2165A16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7689F-E9CC-B54E-B902-FD0E2357478C}" type="datetimeFigureOut">
              <a:rPr lang="en-US" smtClean="0"/>
              <a:t>9/20/22</a:t>
            </a:fld>
            <a:endParaRPr lang="en-US"/>
          </a:p>
        </p:txBody>
      </p:sp>
      <p:sp>
        <p:nvSpPr>
          <p:cNvPr id="5" name="Footer Placeholder 4">
            <a:extLst>
              <a:ext uri="{FF2B5EF4-FFF2-40B4-BE49-F238E27FC236}">
                <a16:creationId xmlns:a16="http://schemas.microsoft.com/office/drawing/2014/main" id="{E5E27D62-8242-D54B-8F39-9A75D32308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57CD81-2804-A94D-97AE-28EF34EF39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262583-11D4-2F47-8607-623ACACD50CE}" type="slidenum">
              <a:rPr lang="en-US" smtClean="0"/>
              <a:t>‹#›</a:t>
            </a:fld>
            <a:endParaRPr lang="en-US"/>
          </a:p>
        </p:txBody>
      </p:sp>
    </p:spTree>
    <p:extLst>
      <p:ext uri="{BB962C8B-B14F-4D97-AF65-F5344CB8AC3E}">
        <p14:creationId xmlns:p14="http://schemas.microsoft.com/office/powerpoint/2010/main" val="3430076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4CCF0-F114-AA45-BC6D-EFF572B61C37}"/>
              </a:ext>
            </a:extLst>
          </p:cNvPr>
          <p:cNvSpPr>
            <a:spLocks noGrp="1"/>
          </p:cNvSpPr>
          <p:nvPr>
            <p:ph type="ctrTitle"/>
          </p:nvPr>
        </p:nvSpPr>
        <p:spPr>
          <a:xfrm>
            <a:off x="2906702" y="1253514"/>
            <a:ext cx="6412911" cy="1949913"/>
          </a:xfrm>
        </p:spPr>
        <p:txBody>
          <a:bodyPr>
            <a:normAutofit fontScale="90000"/>
          </a:bodyPr>
          <a:lstStyle/>
          <a:p>
            <a:r>
              <a:rPr lang="en-US" dirty="0"/>
              <a:t>Post Malone and Ozzy Osbourne Live (Take What You Want)</a:t>
            </a:r>
          </a:p>
        </p:txBody>
      </p:sp>
      <p:sp>
        <p:nvSpPr>
          <p:cNvPr id="3" name="Subtitle 2">
            <a:extLst>
              <a:ext uri="{FF2B5EF4-FFF2-40B4-BE49-F238E27FC236}">
                <a16:creationId xmlns:a16="http://schemas.microsoft.com/office/drawing/2014/main" id="{19564BC1-DAE0-5D42-9DC8-3DB6AF49B93B}"/>
              </a:ext>
            </a:extLst>
          </p:cNvPr>
          <p:cNvSpPr>
            <a:spLocks noGrp="1"/>
          </p:cNvSpPr>
          <p:nvPr>
            <p:ph type="subTitle" idx="1"/>
          </p:nvPr>
        </p:nvSpPr>
        <p:spPr/>
        <p:txBody>
          <a:bodyPr/>
          <a:lstStyle/>
          <a:p>
            <a:r>
              <a:rPr lang="en-US" dirty="0"/>
              <a:t>Los Angeles – Late 2019</a:t>
            </a:r>
          </a:p>
          <a:p>
            <a:r>
              <a:rPr lang="en-US" dirty="0"/>
              <a:t>The Forum </a:t>
            </a:r>
          </a:p>
        </p:txBody>
      </p:sp>
      <p:pic>
        <p:nvPicPr>
          <p:cNvPr id="5" name="Picture 4">
            <a:extLst>
              <a:ext uri="{FF2B5EF4-FFF2-40B4-BE49-F238E27FC236}">
                <a16:creationId xmlns:a16="http://schemas.microsoft.com/office/drawing/2014/main" id="{55D11923-3BCF-272C-E107-2F86670DABE4}"/>
              </a:ext>
            </a:extLst>
          </p:cNvPr>
          <p:cNvPicPr>
            <a:picLocks noChangeAspect="1"/>
          </p:cNvPicPr>
          <p:nvPr/>
        </p:nvPicPr>
        <p:blipFill>
          <a:blip r:embed="rId2"/>
          <a:stretch>
            <a:fillRect/>
          </a:stretch>
        </p:blipFill>
        <p:spPr>
          <a:xfrm>
            <a:off x="9397295" y="4129163"/>
            <a:ext cx="2794705" cy="2728837"/>
          </a:xfrm>
          <a:prstGeom prst="rect">
            <a:avLst/>
          </a:prstGeom>
        </p:spPr>
      </p:pic>
      <p:pic>
        <p:nvPicPr>
          <p:cNvPr id="7" name="Picture 6">
            <a:extLst>
              <a:ext uri="{FF2B5EF4-FFF2-40B4-BE49-F238E27FC236}">
                <a16:creationId xmlns:a16="http://schemas.microsoft.com/office/drawing/2014/main" id="{54C6FC58-9AA1-907E-B5F6-E22F7F53B664}"/>
              </a:ext>
            </a:extLst>
          </p:cNvPr>
          <p:cNvPicPr>
            <a:picLocks noChangeAspect="1"/>
          </p:cNvPicPr>
          <p:nvPr/>
        </p:nvPicPr>
        <p:blipFill>
          <a:blip r:embed="rId3"/>
          <a:stretch>
            <a:fillRect/>
          </a:stretch>
        </p:blipFill>
        <p:spPr>
          <a:xfrm>
            <a:off x="1" y="4125400"/>
            <a:ext cx="4526658" cy="2732600"/>
          </a:xfrm>
          <a:prstGeom prst="rect">
            <a:avLst/>
          </a:prstGeom>
        </p:spPr>
      </p:pic>
    </p:spTree>
    <p:extLst>
      <p:ext uri="{BB962C8B-B14F-4D97-AF65-F5344CB8AC3E}">
        <p14:creationId xmlns:p14="http://schemas.microsoft.com/office/powerpoint/2010/main" val="2316017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32591-2857-67C6-3ADA-EDBBB620974F}"/>
              </a:ext>
            </a:extLst>
          </p:cNvPr>
          <p:cNvSpPr>
            <a:spLocks noGrp="1"/>
          </p:cNvSpPr>
          <p:nvPr>
            <p:ph type="title"/>
          </p:nvPr>
        </p:nvSpPr>
        <p:spPr/>
        <p:txBody>
          <a:bodyPr/>
          <a:lstStyle/>
          <a:p>
            <a:r>
              <a:rPr lang="en-US" dirty="0"/>
              <a:t>The Crowd</a:t>
            </a:r>
          </a:p>
        </p:txBody>
      </p:sp>
      <p:sp>
        <p:nvSpPr>
          <p:cNvPr id="3" name="Content Placeholder 2">
            <a:extLst>
              <a:ext uri="{FF2B5EF4-FFF2-40B4-BE49-F238E27FC236}">
                <a16:creationId xmlns:a16="http://schemas.microsoft.com/office/drawing/2014/main" id="{E80D7B16-CE6A-E821-43DB-71D80131B0C6}"/>
              </a:ext>
            </a:extLst>
          </p:cNvPr>
          <p:cNvSpPr>
            <a:spLocks noGrp="1"/>
          </p:cNvSpPr>
          <p:nvPr>
            <p:ph idx="1"/>
          </p:nvPr>
        </p:nvSpPr>
        <p:spPr/>
        <p:txBody>
          <a:bodyPr/>
          <a:lstStyle/>
          <a:p>
            <a:r>
              <a:rPr lang="en-US" dirty="0"/>
              <a:t>The crowd during the performance can be heard cheering and chanting, they would have been a bit louder if there was a recording off someone's phone as this particular video is more of a professional one.</a:t>
            </a:r>
          </a:p>
          <a:p>
            <a:r>
              <a:rPr lang="en-US" dirty="0"/>
              <a:t>You can see that the </a:t>
            </a:r>
            <a:r>
              <a:rPr lang="en-US" dirty="0" err="1"/>
              <a:t>crownd</a:t>
            </a:r>
            <a:r>
              <a:rPr lang="en-US" dirty="0"/>
              <a:t> is putting the torch on on their phones and filming the performance. </a:t>
            </a:r>
          </a:p>
          <a:p>
            <a:pPr marL="0" indent="0">
              <a:buNone/>
            </a:pPr>
            <a:endParaRPr lang="en-US" dirty="0"/>
          </a:p>
        </p:txBody>
      </p:sp>
    </p:spTree>
    <p:extLst>
      <p:ext uri="{BB962C8B-B14F-4D97-AF65-F5344CB8AC3E}">
        <p14:creationId xmlns:p14="http://schemas.microsoft.com/office/powerpoint/2010/main" val="74673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9F2CA-031C-C733-A271-401A6BB8398D}"/>
              </a:ext>
            </a:extLst>
          </p:cNvPr>
          <p:cNvSpPr>
            <a:spLocks noGrp="1"/>
          </p:cNvSpPr>
          <p:nvPr>
            <p:ph type="title"/>
          </p:nvPr>
        </p:nvSpPr>
        <p:spPr/>
        <p:txBody>
          <a:bodyPr/>
          <a:lstStyle/>
          <a:p>
            <a:r>
              <a:rPr lang="en-US" dirty="0"/>
              <a:t>Why I chose this particular performance</a:t>
            </a:r>
          </a:p>
        </p:txBody>
      </p:sp>
      <p:sp>
        <p:nvSpPr>
          <p:cNvPr id="3" name="Content Placeholder 2">
            <a:extLst>
              <a:ext uri="{FF2B5EF4-FFF2-40B4-BE49-F238E27FC236}">
                <a16:creationId xmlns:a16="http://schemas.microsoft.com/office/drawing/2014/main" id="{F24DB21F-1EE2-6C6F-DBAE-F68B3547DB4F}"/>
              </a:ext>
            </a:extLst>
          </p:cNvPr>
          <p:cNvSpPr>
            <a:spLocks noGrp="1"/>
          </p:cNvSpPr>
          <p:nvPr>
            <p:ph idx="1"/>
          </p:nvPr>
        </p:nvSpPr>
        <p:spPr/>
        <p:txBody>
          <a:bodyPr/>
          <a:lstStyle/>
          <a:p>
            <a:r>
              <a:rPr lang="en-US" dirty="0"/>
              <a:t>I chose this performance because the song is one of my favorites from post Malone and iv been listening to Ozzy Osbourne quite a bit recently. </a:t>
            </a:r>
          </a:p>
          <a:p>
            <a:r>
              <a:rPr lang="en-US" dirty="0"/>
              <a:t>I love the hybrid of Rap artists and Rock and Roll artists on songs together. The choruses can be amazing if done right. </a:t>
            </a:r>
          </a:p>
          <a:p>
            <a:r>
              <a:rPr lang="en-US" dirty="0"/>
              <a:t>I especially like the overall vibe of the performance, from the dark </a:t>
            </a:r>
            <a:r>
              <a:rPr lang="en-US" dirty="0" err="1"/>
              <a:t>colour</a:t>
            </a:r>
            <a:r>
              <a:rPr lang="en-US" dirty="0"/>
              <a:t> scheme, to the vocals over the backing track. I think Post Malone and Ozzy Osbourne work really well together especially on a track with the same vibe as this one.</a:t>
            </a:r>
          </a:p>
        </p:txBody>
      </p:sp>
    </p:spTree>
    <p:extLst>
      <p:ext uri="{BB962C8B-B14F-4D97-AF65-F5344CB8AC3E}">
        <p14:creationId xmlns:p14="http://schemas.microsoft.com/office/powerpoint/2010/main" val="84864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DE171-893E-C246-B3E8-96CDA77EBACF}"/>
              </a:ext>
            </a:extLst>
          </p:cNvPr>
          <p:cNvSpPr>
            <a:spLocks noGrp="1"/>
          </p:cNvSpPr>
          <p:nvPr>
            <p:ph type="title"/>
          </p:nvPr>
        </p:nvSpPr>
        <p:spPr/>
        <p:txBody>
          <a:bodyPr/>
          <a:lstStyle/>
          <a:p>
            <a:r>
              <a:rPr lang="en-US" dirty="0"/>
              <a:t>Venue &amp; Audience</a:t>
            </a:r>
          </a:p>
        </p:txBody>
      </p:sp>
      <p:sp>
        <p:nvSpPr>
          <p:cNvPr id="3" name="Content Placeholder 2">
            <a:extLst>
              <a:ext uri="{FF2B5EF4-FFF2-40B4-BE49-F238E27FC236}">
                <a16:creationId xmlns:a16="http://schemas.microsoft.com/office/drawing/2014/main" id="{525FC84E-6BA8-8543-B913-D08EDCE48916}"/>
              </a:ext>
            </a:extLst>
          </p:cNvPr>
          <p:cNvSpPr>
            <a:spLocks noGrp="1"/>
          </p:cNvSpPr>
          <p:nvPr>
            <p:ph idx="1"/>
          </p:nvPr>
        </p:nvSpPr>
        <p:spPr/>
        <p:txBody>
          <a:bodyPr/>
          <a:lstStyle/>
          <a:p>
            <a:r>
              <a:rPr lang="en-US" dirty="0"/>
              <a:t>The performance is apart of post Malone’s Runaway tour that started on September 14</a:t>
            </a:r>
            <a:r>
              <a:rPr lang="en-US" baseline="30000" dirty="0"/>
              <a:t>th</a:t>
            </a:r>
            <a:r>
              <a:rPr lang="en-US" dirty="0"/>
              <a:t> 2019 and was forced to stop on march 12</a:t>
            </a:r>
            <a:r>
              <a:rPr lang="en-US" baseline="30000" dirty="0"/>
              <a:t>th</a:t>
            </a:r>
            <a:r>
              <a:rPr lang="en-US" dirty="0"/>
              <a:t> due to COVID-19. It takes place at The Forum in LA which has a maximum capacity of 17,505 people. The crowd will be mostly Post Malone fans but you can hear a lot of them chant Ozzy Osbourn’s name at the start of the video and performance. </a:t>
            </a:r>
          </a:p>
        </p:txBody>
      </p:sp>
      <p:pic>
        <p:nvPicPr>
          <p:cNvPr id="5" name="Picture 4">
            <a:extLst>
              <a:ext uri="{FF2B5EF4-FFF2-40B4-BE49-F238E27FC236}">
                <a16:creationId xmlns:a16="http://schemas.microsoft.com/office/drawing/2014/main" id="{CA10318C-F610-FE4C-78DF-6DB493F9F269}"/>
              </a:ext>
            </a:extLst>
          </p:cNvPr>
          <p:cNvPicPr>
            <a:picLocks noChangeAspect="1"/>
          </p:cNvPicPr>
          <p:nvPr/>
        </p:nvPicPr>
        <p:blipFill>
          <a:blip r:embed="rId2"/>
          <a:stretch>
            <a:fillRect/>
          </a:stretch>
        </p:blipFill>
        <p:spPr>
          <a:xfrm>
            <a:off x="6367406" y="3769689"/>
            <a:ext cx="5824594" cy="3088312"/>
          </a:xfrm>
          <a:prstGeom prst="rect">
            <a:avLst/>
          </a:prstGeom>
        </p:spPr>
      </p:pic>
    </p:spTree>
    <p:extLst>
      <p:ext uri="{BB962C8B-B14F-4D97-AF65-F5344CB8AC3E}">
        <p14:creationId xmlns:p14="http://schemas.microsoft.com/office/powerpoint/2010/main" val="1416252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4039A-0FAE-6748-829A-D47E9AB59466}"/>
              </a:ext>
            </a:extLst>
          </p:cNvPr>
          <p:cNvSpPr>
            <a:spLocks noGrp="1"/>
          </p:cNvSpPr>
          <p:nvPr>
            <p:ph type="title"/>
          </p:nvPr>
        </p:nvSpPr>
        <p:spPr/>
        <p:txBody>
          <a:bodyPr/>
          <a:lstStyle/>
          <a:p>
            <a:r>
              <a:rPr lang="en-US" dirty="0"/>
              <a:t>A Bit About The song</a:t>
            </a:r>
          </a:p>
        </p:txBody>
      </p:sp>
      <p:sp>
        <p:nvSpPr>
          <p:cNvPr id="3" name="Content Placeholder 2">
            <a:extLst>
              <a:ext uri="{FF2B5EF4-FFF2-40B4-BE49-F238E27FC236}">
                <a16:creationId xmlns:a16="http://schemas.microsoft.com/office/drawing/2014/main" id="{15FDFCD2-8A19-324D-97F8-64ED2F828DEB}"/>
              </a:ext>
            </a:extLst>
          </p:cNvPr>
          <p:cNvSpPr>
            <a:spLocks noGrp="1"/>
          </p:cNvSpPr>
          <p:nvPr>
            <p:ph idx="1"/>
          </p:nvPr>
        </p:nvSpPr>
        <p:spPr/>
        <p:txBody>
          <a:bodyPr/>
          <a:lstStyle/>
          <a:p>
            <a:r>
              <a:rPr lang="en-US" dirty="0"/>
              <a:t>The track its self is rap/rock with the original version including Travis Scott’s verse and breakdown. It features a chorus from Osbourn as well as Post Malone later in the track. A verse from Post Malone and a verse from Travis Scott. </a:t>
            </a:r>
          </a:p>
          <a:p>
            <a:r>
              <a:rPr lang="en-US" dirty="0"/>
              <a:t>The song is on Post Malone’s 3</a:t>
            </a:r>
            <a:r>
              <a:rPr lang="en-US" baseline="30000" dirty="0"/>
              <a:t>rd</a:t>
            </a:r>
            <a:r>
              <a:rPr lang="en-US" dirty="0"/>
              <a:t> studio album, Hollywood’s Bleeding, which was released in 2019, being number 9 on the track list. The song is produced by Andrew Watt (seen on stage playing the guitar) as well as Luis Bell who is a big producer for Post Malone.</a:t>
            </a:r>
          </a:p>
        </p:txBody>
      </p:sp>
    </p:spTree>
    <p:extLst>
      <p:ext uri="{BB962C8B-B14F-4D97-AF65-F5344CB8AC3E}">
        <p14:creationId xmlns:p14="http://schemas.microsoft.com/office/powerpoint/2010/main" val="2455602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44419-7754-E74C-9AED-59A997D57F94}"/>
              </a:ext>
            </a:extLst>
          </p:cNvPr>
          <p:cNvSpPr>
            <a:spLocks noGrp="1"/>
          </p:cNvSpPr>
          <p:nvPr>
            <p:ph type="title"/>
          </p:nvPr>
        </p:nvSpPr>
        <p:spPr/>
        <p:txBody>
          <a:bodyPr/>
          <a:lstStyle/>
          <a:p>
            <a:r>
              <a:rPr lang="en-US" dirty="0"/>
              <a:t>Stage Presence </a:t>
            </a:r>
          </a:p>
        </p:txBody>
      </p:sp>
      <p:sp>
        <p:nvSpPr>
          <p:cNvPr id="3" name="Content Placeholder 2">
            <a:extLst>
              <a:ext uri="{FF2B5EF4-FFF2-40B4-BE49-F238E27FC236}">
                <a16:creationId xmlns:a16="http://schemas.microsoft.com/office/drawing/2014/main" id="{CF49DBF2-BBD6-DB4D-9949-2470825338C5}"/>
              </a:ext>
            </a:extLst>
          </p:cNvPr>
          <p:cNvSpPr>
            <a:spLocks noGrp="1"/>
          </p:cNvSpPr>
          <p:nvPr>
            <p:ph idx="1"/>
          </p:nvPr>
        </p:nvSpPr>
        <p:spPr>
          <a:xfrm>
            <a:off x="838200" y="1303757"/>
            <a:ext cx="10515600" cy="5486400"/>
          </a:xfrm>
        </p:spPr>
        <p:txBody>
          <a:bodyPr>
            <a:normAutofit fontScale="92500" lnSpcReduction="20000"/>
          </a:bodyPr>
          <a:lstStyle/>
          <a:p>
            <a:r>
              <a:rPr lang="en-US" dirty="0"/>
              <a:t>At the start of the song Osbourne's producer Andrew Watt is shown with a guitar. Osbourne is shown in all black clothes with a Dimond crucifix chain, sitting on a throne referring to his nickname ‘prince of darkness’. This is followed by Post Malone helping him walk to the center stage area. As Osbourne was 71 at the time of the performance he was  needing help from others to perform but he was still acting as if he was youthful and on tour.</a:t>
            </a:r>
          </a:p>
          <a:p>
            <a:r>
              <a:rPr lang="en-US" dirty="0"/>
              <a:t>Post Malone is dressed in one of his usual “stand out” outfits but keeping the dark theme with pink/purple top and bottoms with black bats patterned on them and Osbourne is dressed all in black as he is in most of his appearances.</a:t>
            </a:r>
          </a:p>
          <a:p>
            <a:r>
              <a:rPr lang="en-US" dirty="0"/>
              <a:t>At the beginning of the performance Osbourne is seen ‘bowing’ to Post Malone. Which is a big sign of respect coming from Osbourne as he has been looked up to and has inspired people like Post Malone.  </a:t>
            </a:r>
          </a:p>
          <a:p>
            <a:r>
              <a:rPr lang="en-US" dirty="0"/>
              <a:t>They were both walking round and being energetic and </a:t>
            </a:r>
            <a:r>
              <a:rPr lang="en-US" dirty="0" err="1"/>
              <a:t>vibing</a:t>
            </a:r>
            <a:r>
              <a:rPr lang="en-US" dirty="0"/>
              <a:t> with each other to match the volume and the songs message.</a:t>
            </a:r>
          </a:p>
        </p:txBody>
      </p:sp>
    </p:spTree>
    <p:extLst>
      <p:ext uri="{BB962C8B-B14F-4D97-AF65-F5344CB8AC3E}">
        <p14:creationId xmlns:p14="http://schemas.microsoft.com/office/powerpoint/2010/main" val="1675238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81DAD-728F-3C47-B115-D9ABEB74B69F}"/>
              </a:ext>
            </a:extLst>
          </p:cNvPr>
          <p:cNvSpPr>
            <a:spLocks noGrp="1"/>
          </p:cNvSpPr>
          <p:nvPr>
            <p:ph type="title"/>
          </p:nvPr>
        </p:nvSpPr>
        <p:spPr/>
        <p:txBody>
          <a:bodyPr/>
          <a:lstStyle/>
          <a:p>
            <a:r>
              <a:rPr lang="en-US" dirty="0"/>
              <a:t>Stage Presence Pt.2</a:t>
            </a:r>
          </a:p>
        </p:txBody>
      </p:sp>
      <p:sp>
        <p:nvSpPr>
          <p:cNvPr id="3" name="Content Placeholder 2">
            <a:extLst>
              <a:ext uri="{FF2B5EF4-FFF2-40B4-BE49-F238E27FC236}">
                <a16:creationId xmlns:a16="http://schemas.microsoft.com/office/drawing/2014/main" id="{7BC13326-0EA8-9045-9673-38E2AA97348D}"/>
              </a:ext>
            </a:extLst>
          </p:cNvPr>
          <p:cNvSpPr>
            <a:spLocks noGrp="1"/>
          </p:cNvSpPr>
          <p:nvPr>
            <p:ph idx="1"/>
          </p:nvPr>
        </p:nvSpPr>
        <p:spPr/>
        <p:txBody>
          <a:bodyPr>
            <a:normAutofit lnSpcReduction="10000"/>
          </a:bodyPr>
          <a:lstStyle/>
          <a:p>
            <a:r>
              <a:rPr lang="en-US" dirty="0"/>
              <a:t>The lights are quite ‘Dark’ because of Osbourne's persona and to match the song. The lights are a mix of purple and blue with some white heavy spotlights. There is also smoke machines coming up from under the stage to add to the song’s vibe.</a:t>
            </a:r>
          </a:p>
          <a:p>
            <a:r>
              <a:rPr lang="en-US" dirty="0"/>
              <a:t>There are also other pyrotechnics on stage and off stage such as fire that shoots up and ’explosions’ that go off to match the beat for the last bit of the song.</a:t>
            </a:r>
          </a:p>
          <a:p>
            <a:r>
              <a:rPr lang="en-US" dirty="0"/>
              <a:t>There was also spotlights to focus more on the artists while performing.</a:t>
            </a:r>
          </a:p>
          <a:p>
            <a:r>
              <a:rPr lang="en-US" dirty="0"/>
              <a:t>Osbourne is also shown encouraging the crown to clap along to the beat. </a:t>
            </a:r>
          </a:p>
          <a:p>
            <a:endParaRPr lang="en-US" dirty="0"/>
          </a:p>
        </p:txBody>
      </p:sp>
    </p:spTree>
    <p:extLst>
      <p:ext uri="{BB962C8B-B14F-4D97-AF65-F5344CB8AC3E}">
        <p14:creationId xmlns:p14="http://schemas.microsoft.com/office/powerpoint/2010/main" val="2170097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7F95-0FAE-174F-A33B-D5E7CD251879}"/>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2FCD20A5-A691-AB41-AC4C-D2598894C94B}"/>
              </a:ext>
            </a:extLst>
          </p:cNvPr>
          <p:cNvSpPr>
            <a:spLocks noGrp="1"/>
          </p:cNvSpPr>
          <p:nvPr>
            <p:ph idx="1"/>
          </p:nvPr>
        </p:nvSpPr>
        <p:spPr/>
        <p:txBody>
          <a:bodyPr/>
          <a:lstStyle/>
          <a:p>
            <a:r>
              <a:rPr lang="en-US" dirty="0"/>
              <a:t>Post Malone shouts Osbourne’s name at the end of the performance and when Andrew Watt does his solo, he does the same to Watt. </a:t>
            </a:r>
          </a:p>
          <a:p>
            <a:r>
              <a:rPr lang="en-US" dirty="0"/>
              <a:t>On stage Post Malone and Osbourne are clearly communicating with each other by smiling and ‘dancing’ together.</a:t>
            </a:r>
          </a:p>
          <a:p>
            <a:r>
              <a:rPr lang="en-US" dirty="0"/>
              <a:t>Osbourne and Post </a:t>
            </a:r>
            <a:r>
              <a:rPr lang="en-US" dirty="0" err="1"/>
              <a:t>malone</a:t>
            </a:r>
            <a:r>
              <a:rPr lang="en-US" dirty="0"/>
              <a:t> also embrace in a hug near the end of the performance.</a:t>
            </a:r>
          </a:p>
          <a:p>
            <a:r>
              <a:rPr lang="en-US" dirty="0"/>
              <a:t>At the end of the song Post Malone outros the song buy shouting Osbournes and Andrews name </a:t>
            </a:r>
          </a:p>
          <a:p>
            <a:endParaRPr lang="en-US" dirty="0"/>
          </a:p>
          <a:p>
            <a:pPr marL="0" indent="0">
              <a:buNone/>
            </a:pPr>
            <a:endParaRPr lang="en-US" dirty="0"/>
          </a:p>
        </p:txBody>
      </p:sp>
    </p:spTree>
    <p:extLst>
      <p:ext uri="{BB962C8B-B14F-4D97-AF65-F5344CB8AC3E}">
        <p14:creationId xmlns:p14="http://schemas.microsoft.com/office/powerpoint/2010/main" val="3838015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4FDB6-C52E-4342-86CA-6888CBEC64BB}"/>
              </a:ext>
            </a:extLst>
          </p:cNvPr>
          <p:cNvSpPr>
            <a:spLocks noGrp="1"/>
          </p:cNvSpPr>
          <p:nvPr>
            <p:ph type="title"/>
          </p:nvPr>
        </p:nvSpPr>
        <p:spPr/>
        <p:txBody>
          <a:bodyPr/>
          <a:lstStyle/>
          <a:p>
            <a:r>
              <a:rPr lang="en-US" dirty="0"/>
              <a:t>Dynamics</a:t>
            </a:r>
          </a:p>
        </p:txBody>
      </p:sp>
      <p:sp>
        <p:nvSpPr>
          <p:cNvPr id="3" name="Content Placeholder 2">
            <a:extLst>
              <a:ext uri="{FF2B5EF4-FFF2-40B4-BE49-F238E27FC236}">
                <a16:creationId xmlns:a16="http://schemas.microsoft.com/office/drawing/2014/main" id="{5B6C7064-F621-7640-AF07-3B67F62D61CA}"/>
              </a:ext>
            </a:extLst>
          </p:cNvPr>
          <p:cNvSpPr>
            <a:spLocks noGrp="1"/>
          </p:cNvSpPr>
          <p:nvPr>
            <p:ph idx="1"/>
          </p:nvPr>
        </p:nvSpPr>
        <p:spPr/>
        <p:txBody>
          <a:bodyPr>
            <a:normAutofit lnSpcReduction="10000"/>
          </a:bodyPr>
          <a:lstStyle/>
          <a:p>
            <a:r>
              <a:rPr lang="en-US" dirty="0"/>
              <a:t>Throughout the songs there's buildups and breakdowns. During the chorus it gets significantly louder as the drums, bass and guitar starts to kick in more and louder. </a:t>
            </a:r>
          </a:p>
          <a:p>
            <a:r>
              <a:rPr lang="en-US" dirty="0"/>
              <a:t>Post Malone also sings with emphasis on some of the lyrics such ‘TAKE what you want from me, TAKE what you need from me’. </a:t>
            </a:r>
          </a:p>
          <a:p>
            <a:r>
              <a:rPr lang="en-US" dirty="0"/>
              <a:t>Near to the end of the performance Andrew Watt does the guitar solo that’s featured on the song that leads to the end of the track and performance.</a:t>
            </a:r>
          </a:p>
          <a:p>
            <a:r>
              <a:rPr lang="en-US" dirty="0"/>
              <a:t>The flow throughout the track is not simple but also not a very complex flow. Both Post and Osbourne sing their parts as close to the backing track and in my opinion it makes it sound better.</a:t>
            </a:r>
          </a:p>
        </p:txBody>
      </p:sp>
    </p:spTree>
    <p:extLst>
      <p:ext uri="{BB962C8B-B14F-4D97-AF65-F5344CB8AC3E}">
        <p14:creationId xmlns:p14="http://schemas.microsoft.com/office/powerpoint/2010/main" val="258719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7186-BFC3-3E42-BF43-0ACC914BDA2B}"/>
              </a:ext>
            </a:extLst>
          </p:cNvPr>
          <p:cNvSpPr>
            <a:spLocks noGrp="1"/>
          </p:cNvSpPr>
          <p:nvPr>
            <p:ph type="title"/>
          </p:nvPr>
        </p:nvSpPr>
        <p:spPr/>
        <p:txBody>
          <a:bodyPr/>
          <a:lstStyle/>
          <a:p>
            <a:r>
              <a:rPr lang="en-US" dirty="0"/>
              <a:t>Instrumentation</a:t>
            </a:r>
          </a:p>
        </p:txBody>
      </p:sp>
      <p:sp>
        <p:nvSpPr>
          <p:cNvPr id="3" name="Content Placeholder 2">
            <a:extLst>
              <a:ext uri="{FF2B5EF4-FFF2-40B4-BE49-F238E27FC236}">
                <a16:creationId xmlns:a16="http://schemas.microsoft.com/office/drawing/2014/main" id="{F2CF8D09-97CF-6846-BDDF-402A9F417649}"/>
              </a:ext>
            </a:extLst>
          </p:cNvPr>
          <p:cNvSpPr>
            <a:spLocks noGrp="1"/>
          </p:cNvSpPr>
          <p:nvPr>
            <p:ph idx="1"/>
          </p:nvPr>
        </p:nvSpPr>
        <p:spPr/>
        <p:txBody>
          <a:bodyPr/>
          <a:lstStyle/>
          <a:p>
            <a:r>
              <a:rPr lang="en-US" dirty="0"/>
              <a:t>In the performance you can clearly hear the electric guitar at the start which is the intro to the track. The drums kick in and the distorted electric guitar come in. More drums are added in the chorus and towards the end of the song. </a:t>
            </a:r>
          </a:p>
          <a:p>
            <a:r>
              <a:rPr lang="en-US" dirty="0"/>
              <a:t>Near the end of the performance, Andrew Watt does his guitar solo and continues until the track comes to an end.</a:t>
            </a:r>
          </a:p>
        </p:txBody>
      </p:sp>
    </p:spTree>
    <p:extLst>
      <p:ext uri="{BB962C8B-B14F-4D97-AF65-F5344CB8AC3E}">
        <p14:creationId xmlns:p14="http://schemas.microsoft.com/office/powerpoint/2010/main" val="6262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1454</TotalTime>
  <Words>963</Words>
  <Application>Microsoft Macintosh PowerPoint</Application>
  <PresentationFormat>Widescreen</PresentationFormat>
  <Paragraphs>38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Post Malone and Ozzy Osbourne Live (Take What You Want)</vt:lpstr>
      <vt:lpstr>Why I chose this particular performance</vt:lpstr>
      <vt:lpstr>Venue &amp; Audience</vt:lpstr>
      <vt:lpstr>A Bit About The song</vt:lpstr>
      <vt:lpstr>Stage Presence </vt:lpstr>
      <vt:lpstr>Stage Presence Pt.2</vt:lpstr>
      <vt:lpstr>Communication</vt:lpstr>
      <vt:lpstr>Dynamics</vt:lpstr>
      <vt:lpstr>Instrumentation</vt:lpstr>
      <vt:lpstr>The Crowd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Malone and Ozzy Osbourne Live (Take What You Want)</dc:title>
  <dc:creator>Microsoft Office User</dc:creator>
  <cp:lastModifiedBy>Microsoft Office User</cp:lastModifiedBy>
  <cp:revision>23</cp:revision>
  <dcterms:created xsi:type="dcterms:W3CDTF">2022-09-13T09:52:12Z</dcterms:created>
  <dcterms:modified xsi:type="dcterms:W3CDTF">2022-09-21T10:14:41Z</dcterms:modified>
</cp:coreProperties>
</file>