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4" r:id="rId3"/>
    <p:sldId id="258" r:id="rId4"/>
    <p:sldId id="257" r:id="rId5"/>
    <p:sldId id="259" r:id="rId6"/>
    <p:sldId id="260" r:id="rId7"/>
    <p:sldId id="263" r:id="rId8"/>
    <p:sldId id="261"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5FFA71-5DC2-452F-9742-66E175347EC6}" v="8" dt="2021-10-20T09:07:16.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49"/>
    <p:restoredTop sz="94674"/>
  </p:normalViewPr>
  <p:slideViewPr>
    <p:cSldViewPr snapToGrid="0">
      <p:cViewPr varScale="1">
        <p:scale>
          <a:sx n="124" d="100"/>
          <a:sy n="124" d="100"/>
        </p:scale>
        <p:origin x="10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 Paul Richardson (Student)" userId="6ec05ba7-54ee-4cea-a4a4-ac81287d15ce" providerId="ADAL" clId="{063E063E-8681-794C-9B23-852E4B73580D}"/>
    <pc:docChg chg="undo custSel addSld delSld modSld sldOrd">
      <pc:chgData name="Alex Paul Richardson (Student)" userId="6ec05ba7-54ee-4cea-a4a4-ac81287d15ce" providerId="ADAL" clId="{063E063E-8681-794C-9B23-852E4B73580D}" dt="2021-10-11T11:23:39.975" v="1616" actId="20577"/>
      <pc:docMkLst>
        <pc:docMk/>
      </pc:docMkLst>
      <pc:sldChg chg="ord">
        <pc:chgData name="Alex Paul Richardson (Student)" userId="6ec05ba7-54ee-4cea-a4a4-ac81287d15ce" providerId="ADAL" clId="{063E063E-8681-794C-9B23-852E4B73580D}" dt="2021-10-11T10:17:54.915" v="588"/>
        <pc:sldMkLst>
          <pc:docMk/>
          <pc:sldMk cId="812659353" sldId="257"/>
        </pc:sldMkLst>
      </pc:sldChg>
      <pc:sldChg chg="modSp ord">
        <pc:chgData name="Alex Paul Richardson (Student)" userId="6ec05ba7-54ee-4cea-a4a4-ac81287d15ce" providerId="ADAL" clId="{063E063E-8681-794C-9B23-852E4B73580D}" dt="2021-10-11T10:25:21.947" v="1126" actId="20577"/>
        <pc:sldMkLst>
          <pc:docMk/>
          <pc:sldMk cId="171779499" sldId="258"/>
        </pc:sldMkLst>
        <pc:spChg chg="mod">
          <ac:chgData name="Alex Paul Richardson (Student)" userId="6ec05ba7-54ee-4cea-a4a4-ac81287d15ce" providerId="ADAL" clId="{063E063E-8681-794C-9B23-852E4B73580D}" dt="2021-10-11T10:25:21.947" v="1126" actId="20577"/>
          <ac:spMkLst>
            <pc:docMk/>
            <pc:sldMk cId="171779499" sldId="258"/>
            <ac:spMk id="3" creationId="{CFA276DC-992F-AA41-A5CA-23CD0E9BF694}"/>
          </ac:spMkLst>
        </pc:spChg>
      </pc:sldChg>
      <pc:sldChg chg="ord">
        <pc:chgData name="Alex Paul Richardson (Student)" userId="6ec05ba7-54ee-4cea-a4a4-ac81287d15ce" providerId="ADAL" clId="{063E063E-8681-794C-9B23-852E4B73580D}" dt="2021-10-11T10:50:58.311" v="1482"/>
        <pc:sldMkLst>
          <pc:docMk/>
          <pc:sldMk cId="4117278338" sldId="259"/>
        </pc:sldMkLst>
      </pc:sldChg>
      <pc:sldChg chg="add del">
        <pc:chgData name="Alex Paul Richardson (Student)" userId="6ec05ba7-54ee-4cea-a4a4-ac81287d15ce" providerId="ADAL" clId="{063E063E-8681-794C-9B23-852E4B73580D}" dt="2021-10-11T10:53:05.803" v="1487" actId="2696"/>
        <pc:sldMkLst>
          <pc:docMk/>
          <pc:sldMk cId="941841837" sldId="260"/>
        </pc:sldMkLst>
      </pc:sldChg>
      <pc:sldChg chg="ord">
        <pc:chgData name="Alex Paul Richardson (Student)" userId="6ec05ba7-54ee-4cea-a4a4-ac81287d15ce" providerId="ADAL" clId="{063E063E-8681-794C-9B23-852E4B73580D}" dt="2021-10-11T10:17:46.619" v="586"/>
        <pc:sldMkLst>
          <pc:docMk/>
          <pc:sldMk cId="797957871" sldId="264"/>
        </pc:sldMkLst>
      </pc:sldChg>
      <pc:sldChg chg="modSp ord">
        <pc:chgData name="Alex Paul Richardson (Student)" userId="6ec05ba7-54ee-4cea-a4a4-ac81287d15ce" providerId="ADAL" clId="{063E063E-8681-794C-9B23-852E4B73580D}" dt="2021-10-11T11:23:39.975" v="1616" actId="20577"/>
        <pc:sldMkLst>
          <pc:docMk/>
          <pc:sldMk cId="2278636588" sldId="265"/>
        </pc:sldMkLst>
        <pc:spChg chg="mod">
          <ac:chgData name="Alex Paul Richardson (Student)" userId="6ec05ba7-54ee-4cea-a4a4-ac81287d15ce" providerId="ADAL" clId="{063E063E-8681-794C-9B23-852E4B73580D}" dt="2021-10-11T10:15:06.595" v="518" actId="20577"/>
          <ac:spMkLst>
            <pc:docMk/>
            <pc:sldMk cId="2278636588" sldId="265"/>
            <ac:spMk id="2" creationId="{67CE1A2E-8F8E-B148-A97E-EFDC65FE5FB1}"/>
          </ac:spMkLst>
        </pc:spChg>
        <pc:spChg chg="mod">
          <ac:chgData name="Alex Paul Richardson (Student)" userId="6ec05ba7-54ee-4cea-a4a4-ac81287d15ce" providerId="ADAL" clId="{063E063E-8681-794C-9B23-852E4B73580D}" dt="2021-10-11T11:23:39.975" v="1616" actId="20577"/>
          <ac:spMkLst>
            <pc:docMk/>
            <pc:sldMk cId="2278636588" sldId="265"/>
            <ac:spMk id="3" creationId="{B1CEE9B1-CFC6-A949-9684-AEDCDED66ED3}"/>
          </ac:spMkLst>
        </pc:spChg>
      </pc:sldChg>
      <pc:sldChg chg="modSp ord">
        <pc:chgData name="Alex Paul Richardson (Student)" userId="6ec05ba7-54ee-4cea-a4a4-ac81287d15ce" providerId="ADAL" clId="{063E063E-8681-794C-9B23-852E4B73580D}" dt="2021-10-11T10:57:37.767" v="1587"/>
        <pc:sldMkLst>
          <pc:docMk/>
          <pc:sldMk cId="1809915972" sldId="266"/>
        </pc:sldMkLst>
        <pc:spChg chg="mod">
          <ac:chgData name="Alex Paul Richardson (Student)" userId="6ec05ba7-54ee-4cea-a4a4-ac81287d15ce" providerId="ADAL" clId="{063E063E-8681-794C-9B23-852E4B73580D}" dt="2021-10-11T10:14:52.462" v="504" actId="20577"/>
          <ac:spMkLst>
            <pc:docMk/>
            <pc:sldMk cId="1809915972" sldId="266"/>
            <ac:spMk id="2" creationId="{60BFDE8B-3F04-4AB9-B504-D5DE27A44067}"/>
          </ac:spMkLst>
        </pc:spChg>
        <pc:spChg chg="mod">
          <ac:chgData name="Alex Paul Richardson (Student)" userId="6ec05ba7-54ee-4cea-a4a4-ac81287d15ce" providerId="ADAL" clId="{063E063E-8681-794C-9B23-852E4B73580D}" dt="2021-10-11T10:43:50.090" v="1457" actId="20577"/>
          <ac:spMkLst>
            <pc:docMk/>
            <pc:sldMk cId="1809915972" sldId="266"/>
            <ac:spMk id="3" creationId="{C8176672-DAAB-467D-BB6F-C21218F914B3}"/>
          </ac:spMkLst>
        </pc:spChg>
      </pc:sldChg>
      <pc:sldChg chg="add del">
        <pc:chgData name="Alex Paul Richardson (Student)" userId="6ec05ba7-54ee-4cea-a4a4-ac81287d15ce" providerId="ADAL" clId="{063E063E-8681-794C-9B23-852E4B73580D}" dt="2021-10-11T10:50:17.167" v="1471" actId="2696"/>
        <pc:sldMkLst>
          <pc:docMk/>
          <pc:sldMk cId="2458792290" sldId="267"/>
        </pc:sldMkLst>
      </pc:sldChg>
      <pc:sldChg chg="add del">
        <pc:chgData name="Alex Paul Richardson (Student)" userId="6ec05ba7-54ee-4cea-a4a4-ac81287d15ce" providerId="ADAL" clId="{063E063E-8681-794C-9B23-852E4B73580D}" dt="2021-10-11T10:53:35.327" v="1526" actId="2696"/>
        <pc:sldMkLst>
          <pc:docMk/>
          <pc:sldMk cId="2504718637" sldId="267"/>
        </pc:sldMkLst>
      </pc:sldChg>
      <pc:sldChg chg="add del">
        <pc:chgData name="Alex Paul Richardson (Student)" userId="6ec05ba7-54ee-4cea-a4a4-ac81287d15ce" providerId="ADAL" clId="{063E063E-8681-794C-9B23-852E4B73580D}" dt="2021-10-11T10:53:09.593" v="1488" actId="2696"/>
        <pc:sldMkLst>
          <pc:docMk/>
          <pc:sldMk cId="2644401367" sldId="267"/>
        </pc:sldMkLst>
      </pc:sldChg>
      <pc:sldChg chg="add del">
        <pc:chgData name="Alex Paul Richardson (Student)" userId="6ec05ba7-54ee-4cea-a4a4-ac81287d15ce" providerId="ADAL" clId="{063E063E-8681-794C-9B23-852E4B73580D}" dt="2021-10-11T10:56:43.864" v="1576" actId="2696"/>
        <pc:sldMkLst>
          <pc:docMk/>
          <pc:sldMk cId="3325386111" sldId="267"/>
        </pc:sldMkLst>
      </pc:sldChg>
      <pc:sldChg chg="add del">
        <pc:chgData name="Alex Paul Richardson (Student)" userId="6ec05ba7-54ee-4cea-a4a4-ac81287d15ce" providerId="ADAL" clId="{063E063E-8681-794C-9B23-852E4B73580D}" dt="2021-10-11T10:53:35.514" v="1527" actId="2696"/>
        <pc:sldMkLst>
          <pc:docMk/>
          <pc:sldMk cId="424904291" sldId="268"/>
        </pc:sldMkLst>
      </pc:sldChg>
      <pc:sldChg chg="add del">
        <pc:chgData name="Alex Paul Richardson (Student)" userId="6ec05ba7-54ee-4cea-a4a4-ac81287d15ce" providerId="ADAL" clId="{063E063E-8681-794C-9B23-852E4B73580D}" dt="2021-10-11T10:50:17.736" v="1472" actId="2696"/>
        <pc:sldMkLst>
          <pc:docMk/>
          <pc:sldMk cId="1572452341" sldId="268"/>
        </pc:sldMkLst>
      </pc:sldChg>
      <pc:sldChg chg="add del">
        <pc:chgData name="Alex Paul Richardson (Student)" userId="6ec05ba7-54ee-4cea-a4a4-ac81287d15ce" providerId="ADAL" clId="{063E063E-8681-794C-9B23-852E4B73580D}" dt="2021-10-11T10:56:44.137" v="1577" actId="2696"/>
        <pc:sldMkLst>
          <pc:docMk/>
          <pc:sldMk cId="2275579279" sldId="268"/>
        </pc:sldMkLst>
      </pc:sldChg>
      <pc:sldChg chg="add del">
        <pc:chgData name="Alex Paul Richardson (Student)" userId="6ec05ba7-54ee-4cea-a4a4-ac81287d15ce" providerId="ADAL" clId="{063E063E-8681-794C-9B23-852E4B73580D}" dt="2021-10-11T10:52:52.338" v="1485" actId="2696"/>
        <pc:sldMkLst>
          <pc:docMk/>
          <pc:sldMk cId="3486951954" sldId="268"/>
        </pc:sldMkLst>
      </pc:sldChg>
      <pc:sldChg chg="add del">
        <pc:chgData name="Alex Paul Richardson (Student)" userId="6ec05ba7-54ee-4cea-a4a4-ac81287d15ce" providerId="ADAL" clId="{063E063E-8681-794C-9B23-852E4B73580D}" dt="2021-10-11T10:53:36.012" v="1528" actId="2696"/>
        <pc:sldMkLst>
          <pc:docMk/>
          <pc:sldMk cId="886552042" sldId="269"/>
        </pc:sldMkLst>
      </pc:sldChg>
      <pc:sldChg chg="add del">
        <pc:chgData name="Alex Paul Richardson (Student)" userId="6ec05ba7-54ee-4cea-a4a4-ac81287d15ce" providerId="ADAL" clId="{063E063E-8681-794C-9B23-852E4B73580D}" dt="2021-10-11T10:56:44.312" v="1578" actId="2696"/>
        <pc:sldMkLst>
          <pc:docMk/>
          <pc:sldMk cId="1749232819" sldId="269"/>
        </pc:sldMkLst>
      </pc:sldChg>
      <pc:sldChg chg="add del">
        <pc:chgData name="Alex Paul Richardson (Student)" userId="6ec05ba7-54ee-4cea-a4a4-ac81287d15ce" providerId="ADAL" clId="{063E063E-8681-794C-9B23-852E4B73580D}" dt="2021-10-11T10:50:18.079" v="1473" actId="2696"/>
        <pc:sldMkLst>
          <pc:docMk/>
          <pc:sldMk cId="3807679314" sldId="269"/>
        </pc:sldMkLst>
      </pc:sldChg>
      <pc:sldChg chg="add del">
        <pc:chgData name="Alex Paul Richardson (Student)" userId="6ec05ba7-54ee-4cea-a4a4-ac81287d15ce" providerId="ADAL" clId="{063E063E-8681-794C-9B23-852E4B73580D}" dt="2021-10-11T10:53:36.097" v="1529" actId="2696"/>
        <pc:sldMkLst>
          <pc:docMk/>
          <pc:sldMk cId="959823962" sldId="270"/>
        </pc:sldMkLst>
      </pc:sldChg>
      <pc:sldChg chg="add del">
        <pc:chgData name="Alex Paul Richardson (Student)" userId="6ec05ba7-54ee-4cea-a4a4-ac81287d15ce" providerId="ADAL" clId="{063E063E-8681-794C-9B23-852E4B73580D}" dt="2021-10-11T10:56:44.473" v="1579" actId="2696"/>
        <pc:sldMkLst>
          <pc:docMk/>
          <pc:sldMk cId="2995567514" sldId="270"/>
        </pc:sldMkLst>
      </pc:sldChg>
      <pc:sldChg chg="add del">
        <pc:chgData name="Alex Paul Richardson (Student)" userId="6ec05ba7-54ee-4cea-a4a4-ac81287d15ce" providerId="ADAL" clId="{063E063E-8681-794C-9B23-852E4B73580D}" dt="2021-10-11T10:50:18.288" v="1474" actId="2696"/>
        <pc:sldMkLst>
          <pc:docMk/>
          <pc:sldMk cId="3377589098" sldId="270"/>
        </pc:sldMkLst>
      </pc:sldChg>
      <pc:sldChg chg="add del">
        <pc:chgData name="Alex Paul Richardson (Student)" userId="6ec05ba7-54ee-4cea-a4a4-ac81287d15ce" providerId="ADAL" clId="{063E063E-8681-794C-9B23-852E4B73580D}" dt="2021-10-11T10:56:44.632" v="1580" actId="2696"/>
        <pc:sldMkLst>
          <pc:docMk/>
          <pc:sldMk cId="260261680" sldId="271"/>
        </pc:sldMkLst>
      </pc:sldChg>
      <pc:sldChg chg="add del">
        <pc:chgData name="Alex Paul Richardson (Student)" userId="6ec05ba7-54ee-4cea-a4a4-ac81287d15ce" providerId="ADAL" clId="{063E063E-8681-794C-9B23-852E4B73580D}" dt="2021-10-11T10:50:18.479" v="1475" actId="2696"/>
        <pc:sldMkLst>
          <pc:docMk/>
          <pc:sldMk cId="2206824032" sldId="271"/>
        </pc:sldMkLst>
      </pc:sldChg>
      <pc:sldChg chg="add del">
        <pc:chgData name="Alex Paul Richardson (Student)" userId="6ec05ba7-54ee-4cea-a4a4-ac81287d15ce" providerId="ADAL" clId="{063E063E-8681-794C-9B23-852E4B73580D}" dt="2021-10-11T10:53:36.180" v="1530" actId="2696"/>
        <pc:sldMkLst>
          <pc:docMk/>
          <pc:sldMk cId="2492699793" sldId="271"/>
        </pc:sldMkLst>
      </pc:sldChg>
      <pc:sldChg chg="add del">
        <pc:chgData name="Alex Paul Richardson (Student)" userId="6ec05ba7-54ee-4cea-a4a4-ac81287d15ce" providerId="ADAL" clId="{063E063E-8681-794C-9B23-852E4B73580D}" dt="2021-10-11T10:56:44.810" v="1581" actId="2696"/>
        <pc:sldMkLst>
          <pc:docMk/>
          <pc:sldMk cId="779181545" sldId="272"/>
        </pc:sldMkLst>
      </pc:sldChg>
      <pc:sldChg chg="add del">
        <pc:chgData name="Alex Paul Richardson (Student)" userId="6ec05ba7-54ee-4cea-a4a4-ac81287d15ce" providerId="ADAL" clId="{063E063E-8681-794C-9B23-852E4B73580D}" dt="2021-10-11T10:50:18.699" v="1476" actId="2696"/>
        <pc:sldMkLst>
          <pc:docMk/>
          <pc:sldMk cId="1397421421" sldId="272"/>
        </pc:sldMkLst>
      </pc:sldChg>
      <pc:sldChg chg="add del">
        <pc:chgData name="Alex Paul Richardson (Student)" userId="6ec05ba7-54ee-4cea-a4a4-ac81287d15ce" providerId="ADAL" clId="{063E063E-8681-794C-9B23-852E4B73580D}" dt="2021-10-11T10:53:36.277" v="1531" actId="2696"/>
        <pc:sldMkLst>
          <pc:docMk/>
          <pc:sldMk cId="1931835149" sldId="272"/>
        </pc:sldMkLst>
      </pc:sldChg>
      <pc:sldChg chg="add del">
        <pc:chgData name="Alex Paul Richardson (Student)" userId="6ec05ba7-54ee-4cea-a4a4-ac81287d15ce" providerId="ADAL" clId="{063E063E-8681-794C-9B23-852E4B73580D}" dt="2021-10-11T10:53:36.349" v="1532" actId="2696"/>
        <pc:sldMkLst>
          <pc:docMk/>
          <pc:sldMk cId="1186105969" sldId="273"/>
        </pc:sldMkLst>
      </pc:sldChg>
      <pc:sldChg chg="add del">
        <pc:chgData name="Alex Paul Richardson (Student)" userId="6ec05ba7-54ee-4cea-a4a4-ac81287d15ce" providerId="ADAL" clId="{063E063E-8681-794C-9B23-852E4B73580D}" dt="2021-10-11T10:50:18.863" v="1477" actId="2696"/>
        <pc:sldMkLst>
          <pc:docMk/>
          <pc:sldMk cId="1267267095" sldId="273"/>
        </pc:sldMkLst>
      </pc:sldChg>
      <pc:sldChg chg="add del">
        <pc:chgData name="Alex Paul Richardson (Student)" userId="6ec05ba7-54ee-4cea-a4a4-ac81287d15ce" providerId="ADAL" clId="{063E063E-8681-794C-9B23-852E4B73580D}" dt="2021-10-11T10:56:44.977" v="1582" actId="2696"/>
        <pc:sldMkLst>
          <pc:docMk/>
          <pc:sldMk cId="2216463827" sldId="273"/>
        </pc:sldMkLst>
      </pc:sldChg>
      <pc:sldChg chg="add del">
        <pc:chgData name="Alex Paul Richardson (Student)" userId="6ec05ba7-54ee-4cea-a4a4-ac81287d15ce" providerId="ADAL" clId="{063E063E-8681-794C-9B23-852E4B73580D}" dt="2021-10-11T10:53:36.431" v="1533" actId="2696"/>
        <pc:sldMkLst>
          <pc:docMk/>
          <pc:sldMk cId="1010307552" sldId="274"/>
        </pc:sldMkLst>
      </pc:sldChg>
      <pc:sldChg chg="add del">
        <pc:chgData name="Alex Paul Richardson (Student)" userId="6ec05ba7-54ee-4cea-a4a4-ac81287d15ce" providerId="ADAL" clId="{063E063E-8681-794C-9B23-852E4B73580D}" dt="2021-10-11T10:56:45.187" v="1583" actId="2696"/>
        <pc:sldMkLst>
          <pc:docMk/>
          <pc:sldMk cId="1676885670" sldId="274"/>
        </pc:sldMkLst>
      </pc:sldChg>
      <pc:sldChg chg="add del">
        <pc:chgData name="Alex Paul Richardson (Student)" userId="6ec05ba7-54ee-4cea-a4a4-ac81287d15ce" providerId="ADAL" clId="{063E063E-8681-794C-9B23-852E4B73580D}" dt="2021-10-11T10:50:19.064" v="1478" actId="2696"/>
        <pc:sldMkLst>
          <pc:docMk/>
          <pc:sldMk cId="4112182397" sldId="274"/>
        </pc:sldMkLst>
      </pc:sldChg>
      <pc:sldChg chg="add del">
        <pc:chgData name="Alex Paul Richardson (Student)" userId="6ec05ba7-54ee-4cea-a4a4-ac81287d15ce" providerId="ADAL" clId="{063E063E-8681-794C-9B23-852E4B73580D}" dt="2021-10-11T10:50:20.350" v="1479" actId="2696"/>
        <pc:sldMkLst>
          <pc:docMk/>
          <pc:sldMk cId="851031679" sldId="275"/>
        </pc:sldMkLst>
      </pc:sldChg>
      <pc:sldChg chg="add del">
        <pc:chgData name="Alex Paul Richardson (Student)" userId="6ec05ba7-54ee-4cea-a4a4-ac81287d15ce" providerId="ADAL" clId="{063E063E-8681-794C-9B23-852E4B73580D}" dt="2021-10-11T10:56:45.632" v="1584" actId="2696"/>
        <pc:sldMkLst>
          <pc:docMk/>
          <pc:sldMk cId="1228143224" sldId="275"/>
        </pc:sldMkLst>
      </pc:sldChg>
      <pc:sldChg chg="add del">
        <pc:chgData name="Alex Paul Richardson (Student)" userId="6ec05ba7-54ee-4cea-a4a4-ac81287d15ce" providerId="ADAL" clId="{063E063E-8681-794C-9B23-852E4B73580D}" dt="2021-10-11T10:53:36.514" v="1534" actId="2696"/>
        <pc:sldMkLst>
          <pc:docMk/>
          <pc:sldMk cId="4220770593" sldId="275"/>
        </pc:sldMkLst>
      </pc:sldChg>
      <pc:sldChg chg="add del">
        <pc:chgData name="Alex Paul Richardson (Student)" userId="6ec05ba7-54ee-4cea-a4a4-ac81287d15ce" providerId="ADAL" clId="{063E063E-8681-794C-9B23-852E4B73580D}" dt="2021-10-11T10:53:36.599" v="1535" actId="2696"/>
        <pc:sldMkLst>
          <pc:docMk/>
          <pc:sldMk cId="1105887654" sldId="276"/>
        </pc:sldMkLst>
      </pc:sldChg>
      <pc:sldChg chg="add del">
        <pc:chgData name="Alex Paul Richardson (Student)" userId="6ec05ba7-54ee-4cea-a4a4-ac81287d15ce" providerId="ADAL" clId="{063E063E-8681-794C-9B23-852E4B73580D}" dt="2021-10-11T10:56:46.034" v="1585" actId="2696"/>
        <pc:sldMkLst>
          <pc:docMk/>
          <pc:sldMk cId="1692888443" sldId="276"/>
        </pc:sldMkLst>
      </pc:sldChg>
      <pc:sldChg chg="add del">
        <pc:chgData name="Alex Paul Richardson (Student)" userId="6ec05ba7-54ee-4cea-a4a4-ac81287d15ce" providerId="ADAL" clId="{063E063E-8681-794C-9B23-852E4B73580D}" dt="2021-10-11T10:50:21.473" v="1480" actId="2696"/>
        <pc:sldMkLst>
          <pc:docMk/>
          <pc:sldMk cId="2444741815" sldId="276"/>
        </pc:sldMkLst>
      </pc:sldChg>
      <pc:sldChg chg="add del">
        <pc:chgData name="Alex Paul Richardson (Student)" userId="6ec05ba7-54ee-4cea-a4a4-ac81287d15ce" providerId="ADAL" clId="{063E063E-8681-794C-9B23-852E4B73580D}" dt="2021-10-11T10:57:04.872" v="1586" actId="2696"/>
        <pc:sldMkLst>
          <pc:docMk/>
          <pc:sldMk cId="2214722052" sldId="277"/>
        </pc:sldMkLst>
      </pc:sldChg>
      <pc:sldChg chg="add del ord">
        <pc:chgData name="Alex Paul Richardson (Student)" userId="6ec05ba7-54ee-4cea-a4a4-ac81287d15ce" providerId="ADAL" clId="{063E063E-8681-794C-9B23-852E4B73580D}" dt="2021-10-11T10:50:11.537" v="1470" actId="2696"/>
        <pc:sldMkLst>
          <pc:docMk/>
          <pc:sldMk cId="3505020381" sldId="277"/>
        </pc:sldMkLst>
      </pc:sldChg>
      <pc:sldChg chg="add del">
        <pc:chgData name="Alex Paul Richardson (Student)" userId="6ec05ba7-54ee-4cea-a4a4-ac81287d15ce" providerId="ADAL" clId="{063E063E-8681-794C-9B23-852E4B73580D}" dt="2021-10-11T10:53:36.684" v="1536" actId="2696"/>
        <pc:sldMkLst>
          <pc:docMk/>
          <pc:sldMk cId="4115675308" sldId="277"/>
        </pc:sldMkLst>
      </pc:sldChg>
      <pc:sldChg chg="add del">
        <pc:chgData name="Alex Paul Richardson (Student)" userId="6ec05ba7-54ee-4cea-a4a4-ac81287d15ce" providerId="ADAL" clId="{063E063E-8681-794C-9B23-852E4B73580D}" dt="2021-10-11T10:53:36.767" v="1537" actId="2696"/>
        <pc:sldMkLst>
          <pc:docMk/>
          <pc:sldMk cId="2048268205" sldId="278"/>
        </pc:sldMkLst>
      </pc:sldChg>
      <pc:sldChg chg="add del">
        <pc:chgData name="Alex Paul Richardson (Student)" userId="6ec05ba7-54ee-4cea-a4a4-ac81287d15ce" providerId="ADAL" clId="{063E063E-8681-794C-9B23-852E4B73580D}" dt="2021-10-11T10:53:36.852" v="1538" actId="2696"/>
        <pc:sldMkLst>
          <pc:docMk/>
          <pc:sldMk cId="2895301974" sldId="279"/>
        </pc:sldMkLst>
      </pc:sldChg>
      <pc:sldChg chg="add del">
        <pc:chgData name="Alex Paul Richardson (Student)" userId="6ec05ba7-54ee-4cea-a4a4-ac81287d15ce" providerId="ADAL" clId="{063E063E-8681-794C-9B23-852E4B73580D}" dt="2021-10-11T10:53:36.935" v="1539" actId="2696"/>
        <pc:sldMkLst>
          <pc:docMk/>
          <pc:sldMk cId="2796599190" sldId="280"/>
        </pc:sldMkLst>
      </pc:sldChg>
      <pc:sldChg chg="add del">
        <pc:chgData name="Alex Paul Richardson (Student)" userId="6ec05ba7-54ee-4cea-a4a4-ac81287d15ce" providerId="ADAL" clId="{063E063E-8681-794C-9B23-852E4B73580D}" dt="2021-10-11T10:53:37.021" v="1540" actId="2696"/>
        <pc:sldMkLst>
          <pc:docMk/>
          <pc:sldMk cId="1658732600" sldId="281"/>
        </pc:sldMkLst>
      </pc:sldChg>
      <pc:sldChg chg="add del">
        <pc:chgData name="Alex Paul Richardson (Student)" userId="6ec05ba7-54ee-4cea-a4a4-ac81287d15ce" providerId="ADAL" clId="{063E063E-8681-794C-9B23-852E4B73580D}" dt="2021-10-11T10:53:37.104" v="1541" actId="2696"/>
        <pc:sldMkLst>
          <pc:docMk/>
          <pc:sldMk cId="4112720087" sldId="282"/>
        </pc:sldMkLst>
      </pc:sldChg>
      <pc:sldChg chg="add del">
        <pc:chgData name="Alex Paul Richardson (Student)" userId="6ec05ba7-54ee-4cea-a4a4-ac81287d15ce" providerId="ADAL" clId="{063E063E-8681-794C-9B23-852E4B73580D}" dt="2021-10-11T10:53:37.209" v="1542" actId="2696"/>
        <pc:sldMkLst>
          <pc:docMk/>
          <pc:sldMk cId="1469158764" sldId="283"/>
        </pc:sldMkLst>
      </pc:sldChg>
      <pc:sldChg chg="add del">
        <pc:chgData name="Alex Paul Richardson (Student)" userId="6ec05ba7-54ee-4cea-a4a4-ac81287d15ce" providerId="ADAL" clId="{063E063E-8681-794C-9B23-852E4B73580D}" dt="2021-10-11T10:53:37.273" v="1543" actId="2696"/>
        <pc:sldMkLst>
          <pc:docMk/>
          <pc:sldMk cId="1057213910" sldId="284"/>
        </pc:sldMkLst>
      </pc:sldChg>
      <pc:sldChg chg="add del">
        <pc:chgData name="Alex Paul Richardson (Student)" userId="6ec05ba7-54ee-4cea-a4a4-ac81287d15ce" providerId="ADAL" clId="{063E063E-8681-794C-9B23-852E4B73580D}" dt="2021-10-11T10:53:37.353" v="1544" actId="2696"/>
        <pc:sldMkLst>
          <pc:docMk/>
          <pc:sldMk cId="1695793265" sldId="285"/>
        </pc:sldMkLst>
      </pc:sldChg>
      <pc:sldChg chg="add del">
        <pc:chgData name="Alex Paul Richardson (Student)" userId="6ec05ba7-54ee-4cea-a4a4-ac81287d15ce" providerId="ADAL" clId="{063E063E-8681-794C-9B23-852E4B73580D}" dt="2021-10-11T10:53:37.438" v="1545" actId="2696"/>
        <pc:sldMkLst>
          <pc:docMk/>
          <pc:sldMk cId="2731241561" sldId="286"/>
        </pc:sldMkLst>
      </pc:sldChg>
      <pc:sldChg chg="add del">
        <pc:chgData name="Alex Paul Richardson (Student)" userId="6ec05ba7-54ee-4cea-a4a4-ac81287d15ce" providerId="ADAL" clId="{063E063E-8681-794C-9B23-852E4B73580D}" dt="2021-10-11T10:53:37.521" v="1546" actId="2696"/>
        <pc:sldMkLst>
          <pc:docMk/>
          <pc:sldMk cId="3236515076" sldId="287"/>
        </pc:sldMkLst>
      </pc:sldChg>
      <pc:sldChg chg="add del">
        <pc:chgData name="Alex Paul Richardson (Student)" userId="6ec05ba7-54ee-4cea-a4a4-ac81287d15ce" providerId="ADAL" clId="{063E063E-8681-794C-9B23-852E4B73580D}" dt="2021-10-11T10:53:37.604" v="1547" actId="2696"/>
        <pc:sldMkLst>
          <pc:docMk/>
          <pc:sldMk cId="31179265" sldId="288"/>
        </pc:sldMkLst>
      </pc:sldChg>
      <pc:sldChg chg="add del">
        <pc:chgData name="Alex Paul Richardson (Student)" userId="6ec05ba7-54ee-4cea-a4a4-ac81287d15ce" providerId="ADAL" clId="{063E063E-8681-794C-9B23-852E4B73580D}" dt="2021-10-11T10:53:37.688" v="1548" actId="2696"/>
        <pc:sldMkLst>
          <pc:docMk/>
          <pc:sldMk cId="2215893886" sldId="289"/>
        </pc:sldMkLst>
      </pc:sldChg>
      <pc:sldChg chg="add del">
        <pc:chgData name="Alex Paul Richardson (Student)" userId="6ec05ba7-54ee-4cea-a4a4-ac81287d15ce" providerId="ADAL" clId="{063E063E-8681-794C-9B23-852E4B73580D}" dt="2021-10-11T10:53:37.771" v="1549" actId="2696"/>
        <pc:sldMkLst>
          <pc:docMk/>
          <pc:sldMk cId="850995223" sldId="290"/>
        </pc:sldMkLst>
      </pc:sldChg>
      <pc:sldChg chg="add del">
        <pc:chgData name="Alex Paul Richardson (Student)" userId="6ec05ba7-54ee-4cea-a4a4-ac81287d15ce" providerId="ADAL" clId="{063E063E-8681-794C-9B23-852E4B73580D}" dt="2021-10-11T10:53:37.860" v="1550" actId="2696"/>
        <pc:sldMkLst>
          <pc:docMk/>
          <pc:sldMk cId="532468374" sldId="291"/>
        </pc:sldMkLst>
      </pc:sldChg>
      <pc:sldChg chg="add del">
        <pc:chgData name="Alex Paul Richardson (Student)" userId="6ec05ba7-54ee-4cea-a4a4-ac81287d15ce" providerId="ADAL" clId="{063E063E-8681-794C-9B23-852E4B73580D}" dt="2021-10-11T10:53:37.941" v="1551" actId="2696"/>
        <pc:sldMkLst>
          <pc:docMk/>
          <pc:sldMk cId="1336585012" sldId="292"/>
        </pc:sldMkLst>
      </pc:sldChg>
      <pc:sldChg chg="add del">
        <pc:chgData name="Alex Paul Richardson (Student)" userId="6ec05ba7-54ee-4cea-a4a4-ac81287d15ce" providerId="ADAL" clId="{063E063E-8681-794C-9B23-852E4B73580D}" dt="2021-10-11T10:53:38.024" v="1552" actId="2696"/>
        <pc:sldMkLst>
          <pc:docMk/>
          <pc:sldMk cId="1808238305" sldId="293"/>
        </pc:sldMkLst>
      </pc:sldChg>
      <pc:sldChg chg="add del">
        <pc:chgData name="Alex Paul Richardson (Student)" userId="6ec05ba7-54ee-4cea-a4a4-ac81287d15ce" providerId="ADAL" clId="{063E063E-8681-794C-9B23-852E4B73580D}" dt="2021-10-11T10:53:38.107" v="1553" actId="2696"/>
        <pc:sldMkLst>
          <pc:docMk/>
          <pc:sldMk cId="3532523277" sldId="294"/>
        </pc:sldMkLst>
      </pc:sldChg>
      <pc:sldChg chg="add del">
        <pc:chgData name="Alex Paul Richardson (Student)" userId="6ec05ba7-54ee-4cea-a4a4-ac81287d15ce" providerId="ADAL" clId="{063E063E-8681-794C-9B23-852E4B73580D}" dt="2021-10-11T10:53:38.201" v="1554" actId="2696"/>
        <pc:sldMkLst>
          <pc:docMk/>
          <pc:sldMk cId="1011812271" sldId="295"/>
        </pc:sldMkLst>
      </pc:sldChg>
      <pc:sldChg chg="add del">
        <pc:chgData name="Alex Paul Richardson (Student)" userId="6ec05ba7-54ee-4cea-a4a4-ac81287d15ce" providerId="ADAL" clId="{063E063E-8681-794C-9B23-852E4B73580D}" dt="2021-10-11T10:53:38.276" v="1555" actId="2696"/>
        <pc:sldMkLst>
          <pc:docMk/>
          <pc:sldMk cId="3337086027" sldId="296"/>
        </pc:sldMkLst>
      </pc:sldChg>
      <pc:sldChg chg="add del">
        <pc:chgData name="Alex Paul Richardson (Student)" userId="6ec05ba7-54ee-4cea-a4a4-ac81287d15ce" providerId="ADAL" clId="{063E063E-8681-794C-9B23-852E4B73580D}" dt="2021-10-11T10:53:38.360" v="1556" actId="2696"/>
        <pc:sldMkLst>
          <pc:docMk/>
          <pc:sldMk cId="3903507919" sldId="297"/>
        </pc:sldMkLst>
      </pc:sldChg>
      <pc:sldChg chg="add del">
        <pc:chgData name="Alex Paul Richardson (Student)" userId="6ec05ba7-54ee-4cea-a4a4-ac81287d15ce" providerId="ADAL" clId="{063E063E-8681-794C-9B23-852E4B73580D}" dt="2021-10-11T10:53:38.444" v="1557" actId="2696"/>
        <pc:sldMkLst>
          <pc:docMk/>
          <pc:sldMk cId="3794784106" sldId="298"/>
        </pc:sldMkLst>
      </pc:sldChg>
      <pc:sldChg chg="add del">
        <pc:chgData name="Alex Paul Richardson (Student)" userId="6ec05ba7-54ee-4cea-a4a4-ac81287d15ce" providerId="ADAL" clId="{063E063E-8681-794C-9B23-852E4B73580D}" dt="2021-10-11T10:53:38.533" v="1558" actId="2696"/>
        <pc:sldMkLst>
          <pc:docMk/>
          <pc:sldMk cId="4124253099" sldId="299"/>
        </pc:sldMkLst>
      </pc:sldChg>
      <pc:sldChg chg="add del">
        <pc:chgData name="Alex Paul Richardson (Student)" userId="6ec05ba7-54ee-4cea-a4a4-ac81287d15ce" providerId="ADAL" clId="{063E063E-8681-794C-9B23-852E4B73580D}" dt="2021-10-11T10:53:38.612" v="1559" actId="2696"/>
        <pc:sldMkLst>
          <pc:docMk/>
          <pc:sldMk cId="2477888117" sldId="300"/>
        </pc:sldMkLst>
      </pc:sldChg>
      <pc:sldChg chg="add del">
        <pc:chgData name="Alex Paul Richardson (Student)" userId="6ec05ba7-54ee-4cea-a4a4-ac81287d15ce" providerId="ADAL" clId="{063E063E-8681-794C-9B23-852E4B73580D}" dt="2021-10-11T10:53:38.695" v="1560" actId="2696"/>
        <pc:sldMkLst>
          <pc:docMk/>
          <pc:sldMk cId="1168312950" sldId="301"/>
        </pc:sldMkLst>
      </pc:sldChg>
      <pc:sldChg chg="add del">
        <pc:chgData name="Alex Paul Richardson (Student)" userId="6ec05ba7-54ee-4cea-a4a4-ac81287d15ce" providerId="ADAL" clId="{063E063E-8681-794C-9B23-852E4B73580D}" dt="2021-10-11T10:53:38.779" v="1561" actId="2696"/>
        <pc:sldMkLst>
          <pc:docMk/>
          <pc:sldMk cId="2957055770" sldId="302"/>
        </pc:sldMkLst>
      </pc:sldChg>
      <pc:sldChg chg="add del">
        <pc:chgData name="Alex Paul Richardson (Student)" userId="6ec05ba7-54ee-4cea-a4a4-ac81287d15ce" providerId="ADAL" clId="{063E063E-8681-794C-9B23-852E4B73580D}" dt="2021-10-11T10:53:39.794" v="1562" actId="2696"/>
        <pc:sldMkLst>
          <pc:docMk/>
          <pc:sldMk cId="2132399522" sldId="303"/>
        </pc:sldMkLst>
      </pc:sldChg>
    </pc:docChg>
  </pc:docChgLst>
  <pc:docChgLst>
    <pc:chgData name="Alex Paul Richardson (Student)" userId="S::10655818@bradfordcollege.ac.uk::6ec05ba7-54ee-4cea-a4a4-ac81287d15ce" providerId="AD" clId="Web-{4E5FFA71-5DC2-452F-9742-66E175347EC6}"/>
    <pc:docChg chg="modSld">
      <pc:chgData name="Alex Paul Richardson (Student)" userId="S::10655818@bradfordcollege.ac.uk::6ec05ba7-54ee-4cea-a4a4-ac81287d15ce" providerId="AD" clId="Web-{4E5FFA71-5DC2-452F-9742-66E175347EC6}" dt="2021-10-20T09:07:16.336" v="7" actId="20577"/>
      <pc:docMkLst>
        <pc:docMk/>
      </pc:docMkLst>
      <pc:sldChg chg="modSp">
        <pc:chgData name="Alex Paul Richardson (Student)" userId="S::10655818@bradfordcollege.ac.uk::6ec05ba7-54ee-4cea-a4a4-ac81287d15ce" providerId="AD" clId="Web-{4E5FFA71-5DC2-452F-9742-66E175347EC6}" dt="2021-10-20T09:07:16.336" v="7" actId="20577"/>
        <pc:sldMkLst>
          <pc:docMk/>
          <pc:sldMk cId="2278636588" sldId="265"/>
        </pc:sldMkLst>
        <pc:spChg chg="mod">
          <ac:chgData name="Alex Paul Richardson (Student)" userId="S::10655818@bradfordcollege.ac.uk::6ec05ba7-54ee-4cea-a4a4-ac81287d15ce" providerId="AD" clId="Web-{4E5FFA71-5DC2-452F-9742-66E175347EC6}" dt="2021-10-20T09:07:16.336" v="7" actId="20577"/>
          <ac:spMkLst>
            <pc:docMk/>
            <pc:sldMk cId="2278636588" sldId="265"/>
            <ac:spMk id="3" creationId="{B1CEE9B1-CFC6-A949-9684-AEDCDED66ED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EA5224-2A4A-4F59-A835-6FAEE5AF1548}" type="doc">
      <dgm:prSet loTypeId="urn:microsoft.com/office/officeart/2005/8/layout/vList2" loCatId="list" qsTypeId="urn:microsoft.com/office/officeart/2005/8/quickstyle/simple4" qsCatId="simple" csTypeId="urn:microsoft.com/office/officeart/2005/8/colors/accent1_2" csCatId="accent1"/>
      <dgm:spPr/>
      <dgm:t>
        <a:bodyPr/>
        <a:lstStyle/>
        <a:p>
          <a:endParaRPr lang="en-US"/>
        </a:p>
      </dgm:t>
    </dgm:pt>
    <dgm:pt modelId="{FA96AA60-D063-4377-929D-A0DA75BBF8EA}">
      <dgm:prSet/>
      <dgm:spPr/>
      <dgm:t>
        <a:bodyPr/>
        <a:lstStyle/>
        <a:p>
          <a:pPr rtl="0"/>
          <a:r>
            <a:rPr lang="en-GB" dirty="0"/>
            <a:t>News</a:t>
          </a:r>
          <a:r>
            <a:rPr lang="en-GB" dirty="0">
              <a:latin typeface="Century Gothic" panose="020B0502020202020204"/>
            </a:rPr>
            <a:t>  given me the inspiration of hate crime </a:t>
          </a:r>
          <a:endParaRPr lang="en-US" dirty="0"/>
        </a:p>
      </dgm:t>
    </dgm:pt>
    <dgm:pt modelId="{C97D9E56-9A90-4DC9-BD35-CAEB61784CAD}" type="parTrans" cxnId="{DA7D3FE3-8650-467C-8BEC-76BC3A556B1A}">
      <dgm:prSet/>
      <dgm:spPr/>
      <dgm:t>
        <a:bodyPr/>
        <a:lstStyle/>
        <a:p>
          <a:endParaRPr lang="en-US"/>
        </a:p>
      </dgm:t>
    </dgm:pt>
    <dgm:pt modelId="{E5B91EF0-65E5-4105-AA5C-775ACC8768FD}" type="sibTrans" cxnId="{DA7D3FE3-8650-467C-8BEC-76BC3A556B1A}">
      <dgm:prSet/>
      <dgm:spPr/>
      <dgm:t>
        <a:bodyPr/>
        <a:lstStyle/>
        <a:p>
          <a:endParaRPr lang="en-US"/>
        </a:p>
      </dgm:t>
    </dgm:pt>
    <dgm:pt modelId="{0754F08F-3E59-48FF-BFFC-5CCE8F65867E}">
      <dgm:prSet/>
      <dgm:spPr/>
      <dgm:t>
        <a:bodyPr/>
        <a:lstStyle/>
        <a:p>
          <a:pPr rtl="0"/>
          <a:r>
            <a:rPr lang="en-GB" dirty="0"/>
            <a:t>Sex education </a:t>
          </a:r>
          <a:r>
            <a:rPr lang="en-GB" dirty="0">
              <a:latin typeface="Century Gothic" panose="020B0502020202020204"/>
            </a:rPr>
            <a:t>gave me the idea of homophobia</a:t>
          </a:r>
          <a:endParaRPr lang="en-US" dirty="0"/>
        </a:p>
      </dgm:t>
    </dgm:pt>
    <dgm:pt modelId="{57C4D7EE-4235-4B7D-AA61-E96128E25826}" type="parTrans" cxnId="{C66B60CE-A72B-4288-AEE8-E2671CD0C365}">
      <dgm:prSet/>
      <dgm:spPr/>
      <dgm:t>
        <a:bodyPr/>
        <a:lstStyle/>
        <a:p>
          <a:endParaRPr lang="en-US"/>
        </a:p>
      </dgm:t>
    </dgm:pt>
    <dgm:pt modelId="{C03A0DBB-821B-4E04-9CB5-E33DD778CECF}" type="sibTrans" cxnId="{C66B60CE-A72B-4288-AEE8-E2671CD0C365}">
      <dgm:prSet/>
      <dgm:spPr/>
      <dgm:t>
        <a:bodyPr/>
        <a:lstStyle/>
        <a:p>
          <a:endParaRPr lang="en-US"/>
        </a:p>
      </dgm:t>
    </dgm:pt>
    <dgm:pt modelId="{4AD5F4EE-81A0-49AC-9A99-7BE7C348A5F0}">
      <dgm:prSet/>
      <dgm:spPr/>
      <dgm:t>
        <a:bodyPr/>
        <a:lstStyle/>
        <a:p>
          <a:pPr rtl="0"/>
          <a:r>
            <a:rPr lang="en-GB" dirty="0"/>
            <a:t>Real life events </a:t>
          </a:r>
          <a:r>
            <a:rPr lang="en-GB" dirty="0">
              <a:latin typeface="Century Gothic" panose="020B0502020202020204"/>
            </a:rPr>
            <a:t>my brother</a:t>
          </a:r>
          <a:endParaRPr lang="en-US" dirty="0"/>
        </a:p>
      </dgm:t>
    </dgm:pt>
    <dgm:pt modelId="{CACDF23E-4664-4524-BF19-E0FD43A59388}" type="parTrans" cxnId="{CB202F29-F92F-45E6-ACDA-2C14B7811387}">
      <dgm:prSet/>
      <dgm:spPr/>
      <dgm:t>
        <a:bodyPr/>
        <a:lstStyle/>
        <a:p>
          <a:endParaRPr lang="en-US"/>
        </a:p>
      </dgm:t>
    </dgm:pt>
    <dgm:pt modelId="{34B37665-1C83-4B23-B710-6E02FFED2300}" type="sibTrans" cxnId="{CB202F29-F92F-45E6-ACDA-2C14B7811387}">
      <dgm:prSet/>
      <dgm:spPr/>
      <dgm:t>
        <a:bodyPr/>
        <a:lstStyle/>
        <a:p>
          <a:endParaRPr lang="en-US"/>
        </a:p>
      </dgm:t>
    </dgm:pt>
    <dgm:pt modelId="{EE07B8A2-578C-4B5D-A9AB-A715017938D8}" type="pres">
      <dgm:prSet presAssocID="{45EA5224-2A4A-4F59-A835-6FAEE5AF1548}" presName="linear" presStyleCnt="0">
        <dgm:presLayoutVars>
          <dgm:animLvl val="lvl"/>
          <dgm:resizeHandles val="exact"/>
        </dgm:presLayoutVars>
      </dgm:prSet>
      <dgm:spPr/>
    </dgm:pt>
    <dgm:pt modelId="{0DBDEA53-F8FD-412A-A985-068487BBD595}" type="pres">
      <dgm:prSet presAssocID="{FA96AA60-D063-4377-929D-A0DA75BBF8EA}" presName="parentText" presStyleLbl="node1" presStyleIdx="0" presStyleCnt="3">
        <dgm:presLayoutVars>
          <dgm:chMax val="0"/>
          <dgm:bulletEnabled val="1"/>
        </dgm:presLayoutVars>
      </dgm:prSet>
      <dgm:spPr/>
    </dgm:pt>
    <dgm:pt modelId="{999B8306-FE3A-48AF-BAD4-16494161A606}" type="pres">
      <dgm:prSet presAssocID="{E5B91EF0-65E5-4105-AA5C-775ACC8768FD}" presName="spacer" presStyleCnt="0"/>
      <dgm:spPr/>
    </dgm:pt>
    <dgm:pt modelId="{44A214E6-2EA1-45D8-A14C-2FBA4C9043C6}" type="pres">
      <dgm:prSet presAssocID="{0754F08F-3E59-48FF-BFFC-5CCE8F65867E}" presName="parentText" presStyleLbl="node1" presStyleIdx="1" presStyleCnt="3">
        <dgm:presLayoutVars>
          <dgm:chMax val="0"/>
          <dgm:bulletEnabled val="1"/>
        </dgm:presLayoutVars>
      </dgm:prSet>
      <dgm:spPr/>
    </dgm:pt>
    <dgm:pt modelId="{687C516D-E15A-43A0-A243-8838383DDB93}" type="pres">
      <dgm:prSet presAssocID="{C03A0DBB-821B-4E04-9CB5-E33DD778CECF}" presName="spacer" presStyleCnt="0"/>
      <dgm:spPr/>
    </dgm:pt>
    <dgm:pt modelId="{9A7F07A1-36FC-4407-A7E8-B01FB94023A3}" type="pres">
      <dgm:prSet presAssocID="{4AD5F4EE-81A0-49AC-9A99-7BE7C348A5F0}" presName="parentText" presStyleLbl="node1" presStyleIdx="2" presStyleCnt="3">
        <dgm:presLayoutVars>
          <dgm:chMax val="0"/>
          <dgm:bulletEnabled val="1"/>
        </dgm:presLayoutVars>
      </dgm:prSet>
      <dgm:spPr/>
    </dgm:pt>
  </dgm:ptLst>
  <dgm:cxnLst>
    <dgm:cxn modelId="{CB202F29-F92F-45E6-ACDA-2C14B7811387}" srcId="{45EA5224-2A4A-4F59-A835-6FAEE5AF1548}" destId="{4AD5F4EE-81A0-49AC-9A99-7BE7C348A5F0}" srcOrd="2" destOrd="0" parTransId="{CACDF23E-4664-4524-BF19-E0FD43A59388}" sibTransId="{34B37665-1C83-4B23-B710-6E02FFED2300}"/>
    <dgm:cxn modelId="{4A948659-7033-45E7-B7D0-3863A9081CB1}" type="presOf" srcId="{0754F08F-3E59-48FF-BFFC-5CCE8F65867E}" destId="{44A214E6-2EA1-45D8-A14C-2FBA4C9043C6}" srcOrd="0" destOrd="0" presId="urn:microsoft.com/office/officeart/2005/8/layout/vList2"/>
    <dgm:cxn modelId="{8758EE59-3F6B-4126-8FCA-FEE1BB4F241D}" type="presOf" srcId="{4AD5F4EE-81A0-49AC-9A99-7BE7C348A5F0}" destId="{9A7F07A1-36FC-4407-A7E8-B01FB94023A3}" srcOrd="0" destOrd="0" presId="urn:microsoft.com/office/officeart/2005/8/layout/vList2"/>
    <dgm:cxn modelId="{9E06825A-277A-4723-807C-D2C739D388F9}" type="presOf" srcId="{45EA5224-2A4A-4F59-A835-6FAEE5AF1548}" destId="{EE07B8A2-578C-4B5D-A9AB-A715017938D8}" srcOrd="0" destOrd="0" presId="urn:microsoft.com/office/officeart/2005/8/layout/vList2"/>
    <dgm:cxn modelId="{9EFA0A93-34FB-4F40-8A70-202889F28411}" type="presOf" srcId="{FA96AA60-D063-4377-929D-A0DA75BBF8EA}" destId="{0DBDEA53-F8FD-412A-A985-068487BBD595}" srcOrd="0" destOrd="0" presId="urn:microsoft.com/office/officeart/2005/8/layout/vList2"/>
    <dgm:cxn modelId="{C66B60CE-A72B-4288-AEE8-E2671CD0C365}" srcId="{45EA5224-2A4A-4F59-A835-6FAEE5AF1548}" destId="{0754F08F-3E59-48FF-BFFC-5CCE8F65867E}" srcOrd="1" destOrd="0" parTransId="{57C4D7EE-4235-4B7D-AA61-E96128E25826}" sibTransId="{C03A0DBB-821B-4E04-9CB5-E33DD778CECF}"/>
    <dgm:cxn modelId="{DA7D3FE3-8650-467C-8BEC-76BC3A556B1A}" srcId="{45EA5224-2A4A-4F59-A835-6FAEE5AF1548}" destId="{FA96AA60-D063-4377-929D-A0DA75BBF8EA}" srcOrd="0" destOrd="0" parTransId="{C97D9E56-9A90-4DC9-BD35-CAEB61784CAD}" sibTransId="{E5B91EF0-65E5-4105-AA5C-775ACC8768FD}"/>
    <dgm:cxn modelId="{216F7AEC-F08E-4F02-9D4A-BB016A490F92}" type="presParOf" srcId="{EE07B8A2-578C-4B5D-A9AB-A715017938D8}" destId="{0DBDEA53-F8FD-412A-A985-068487BBD595}" srcOrd="0" destOrd="0" presId="urn:microsoft.com/office/officeart/2005/8/layout/vList2"/>
    <dgm:cxn modelId="{103B45B5-57AD-4A0A-9D31-0B9B2ACCEFCE}" type="presParOf" srcId="{EE07B8A2-578C-4B5D-A9AB-A715017938D8}" destId="{999B8306-FE3A-48AF-BAD4-16494161A606}" srcOrd="1" destOrd="0" presId="urn:microsoft.com/office/officeart/2005/8/layout/vList2"/>
    <dgm:cxn modelId="{3917AA6A-BD77-471A-AE97-E4466FE84972}" type="presParOf" srcId="{EE07B8A2-578C-4B5D-A9AB-A715017938D8}" destId="{44A214E6-2EA1-45D8-A14C-2FBA4C9043C6}" srcOrd="2" destOrd="0" presId="urn:microsoft.com/office/officeart/2005/8/layout/vList2"/>
    <dgm:cxn modelId="{095E389D-9FDE-4D42-BE8B-14FFFC4D92E7}" type="presParOf" srcId="{EE07B8A2-578C-4B5D-A9AB-A715017938D8}" destId="{687C516D-E15A-43A0-A243-8838383DDB93}" srcOrd="3" destOrd="0" presId="urn:microsoft.com/office/officeart/2005/8/layout/vList2"/>
    <dgm:cxn modelId="{3BEEABE0-8CE2-4B2E-B5F7-3B6038CAFCE7}" type="presParOf" srcId="{EE07B8A2-578C-4B5D-A9AB-A715017938D8}" destId="{9A7F07A1-36FC-4407-A7E8-B01FB94023A3}"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DEA53-F8FD-412A-A985-068487BBD595}">
      <dsp:nvSpPr>
        <dsp:cNvPr id="0" name=""/>
        <dsp:cNvSpPr/>
      </dsp:nvSpPr>
      <dsp:spPr>
        <a:xfrm>
          <a:off x="0" y="443876"/>
          <a:ext cx="10820400" cy="81549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GB" sz="3400" kern="1200" dirty="0"/>
            <a:t>News</a:t>
          </a:r>
          <a:r>
            <a:rPr lang="en-GB" sz="3400" kern="1200" dirty="0">
              <a:latin typeface="Century Gothic" panose="020B0502020202020204"/>
            </a:rPr>
            <a:t>  given me the inspiration of hate crime </a:t>
          </a:r>
          <a:endParaRPr lang="en-US" sz="3400" kern="1200" dirty="0"/>
        </a:p>
      </dsp:txBody>
      <dsp:txXfrm>
        <a:off x="39809" y="483685"/>
        <a:ext cx="10740782" cy="735872"/>
      </dsp:txXfrm>
    </dsp:sp>
    <dsp:sp modelId="{44A214E6-2EA1-45D8-A14C-2FBA4C9043C6}">
      <dsp:nvSpPr>
        <dsp:cNvPr id="0" name=""/>
        <dsp:cNvSpPr/>
      </dsp:nvSpPr>
      <dsp:spPr>
        <a:xfrm>
          <a:off x="0" y="1357286"/>
          <a:ext cx="10820400" cy="81549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GB" sz="3400" kern="1200" dirty="0"/>
            <a:t>Sex education </a:t>
          </a:r>
          <a:r>
            <a:rPr lang="en-GB" sz="3400" kern="1200" dirty="0">
              <a:latin typeface="Century Gothic" panose="020B0502020202020204"/>
            </a:rPr>
            <a:t>gave me the idea of homophobia</a:t>
          </a:r>
          <a:endParaRPr lang="en-US" sz="3400" kern="1200" dirty="0"/>
        </a:p>
      </dsp:txBody>
      <dsp:txXfrm>
        <a:off x="39809" y="1397095"/>
        <a:ext cx="10740782" cy="735872"/>
      </dsp:txXfrm>
    </dsp:sp>
    <dsp:sp modelId="{9A7F07A1-36FC-4407-A7E8-B01FB94023A3}">
      <dsp:nvSpPr>
        <dsp:cNvPr id="0" name=""/>
        <dsp:cNvSpPr/>
      </dsp:nvSpPr>
      <dsp:spPr>
        <a:xfrm>
          <a:off x="0" y="2270696"/>
          <a:ext cx="10820400" cy="815490"/>
        </a:xfrm>
        <a:prstGeom prst="roundRect">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scene3d>
          <a:camera prst="orthographicFront">
            <a:rot lat="0" lon="0" rev="0"/>
          </a:camera>
          <a:lightRig rig="threePt" dir="t"/>
        </a:scene3d>
        <a:sp3d>
          <a:bevelT w="25400" h="12700"/>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rtl="0">
            <a:lnSpc>
              <a:spcPct val="90000"/>
            </a:lnSpc>
            <a:spcBef>
              <a:spcPct val="0"/>
            </a:spcBef>
            <a:spcAft>
              <a:spcPct val="35000"/>
            </a:spcAft>
            <a:buNone/>
          </a:pPr>
          <a:r>
            <a:rPr lang="en-GB" sz="3400" kern="1200" dirty="0"/>
            <a:t>Real life events </a:t>
          </a:r>
          <a:r>
            <a:rPr lang="en-GB" sz="3400" kern="1200" dirty="0">
              <a:latin typeface="Century Gothic" panose="020B0502020202020204"/>
            </a:rPr>
            <a:t>my brother</a:t>
          </a:r>
          <a:endParaRPr lang="en-US" sz="3400" kern="1200" dirty="0"/>
        </a:p>
      </dsp:txBody>
      <dsp:txXfrm>
        <a:off x="39809" y="2310505"/>
        <a:ext cx="10740782" cy="7358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909561" y="4314328"/>
            <a:ext cx="2910840" cy="374642"/>
          </a:xfrm>
        </p:spPr>
        <p:txBody>
          <a:bodyPr/>
          <a:lstStyle/>
          <a:p>
            <a:fld id="{5D4C2A87-6BC9-034C-A5A0-D8EC5BC6B3C9}" type="datetimeFigureOut">
              <a:rPr lang="en-US" smtClean="0"/>
              <a:t>10/20/2021</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1549340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423261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87485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1148640-F270-E443-9E83-05ABDFCDA2A3}"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969606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33552825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D4C2A87-6BC9-034C-A5A0-D8EC5BC6B3C9}"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2732765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5D4C2A87-6BC9-034C-A5A0-D8EC5BC6B3C9}"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19221951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4C2A87-6BC9-034C-A5A0-D8EC5BC6B3C9}"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35550755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5D4C2A87-6BC9-034C-A5A0-D8EC5BC6B3C9}" type="datetimeFigureOut">
              <a:rPr lang="en-US" smtClean="0"/>
              <a:t>10/20/2021</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2831809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D4C2A87-6BC9-034C-A5A0-D8EC5BC6B3C9}" type="datetimeFigureOut">
              <a:rPr lang="en-US" smtClean="0"/>
              <a:t>10/20/2021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4125077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5D4C2A87-6BC9-034C-A5A0-D8EC5BC6B3C9}" type="datetimeFigureOut">
              <a:rPr lang="en-US" smtClean="0"/>
              <a:t>10/20/2021</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199729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2509946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D4C2A87-6BC9-034C-A5A0-D8EC5BC6B3C9}" type="datetimeFigureOut">
              <a:rPr lang="en-US" smtClean="0"/>
              <a:t>10/20/2021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1265537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D4C2A87-6BC9-034C-A5A0-D8EC5BC6B3C9}" type="datetimeFigureOut">
              <a:rPr lang="en-US" smtClean="0"/>
              <a:t>10/20/2021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1817021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4C2A87-6BC9-034C-A5A0-D8EC5BC6B3C9}" type="datetimeFigureOut">
              <a:rPr lang="en-US" smtClean="0"/>
              <a:t>10/20/2021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3589769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3397610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D4C2A87-6BC9-034C-A5A0-D8EC5BC6B3C9}" type="datetimeFigureOut">
              <a:rPr lang="en-US" smtClean="0"/>
              <a:t>10/20/2021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148640-F270-E443-9E83-05ABDFCDA2A3}" type="slidenum">
              <a:rPr lang="en-US" smtClean="0"/>
              <a:t>‹#›</a:t>
            </a:fld>
            <a:endParaRPr lang="en-US"/>
          </a:p>
        </p:txBody>
      </p:sp>
    </p:spTree>
    <p:extLst>
      <p:ext uri="{BB962C8B-B14F-4D97-AF65-F5344CB8AC3E}">
        <p14:creationId xmlns:p14="http://schemas.microsoft.com/office/powerpoint/2010/main" val="1925592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D4C2A87-6BC9-034C-A5A0-D8EC5BC6B3C9}" type="datetimeFigureOut">
              <a:rPr lang="en-US" smtClean="0"/>
              <a:t>10/20/2021</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148640-F270-E443-9E83-05ABDFCDA2A3}" type="slidenum">
              <a:rPr lang="en-US" smtClean="0"/>
              <a:t>‹#›</a:t>
            </a:fld>
            <a:endParaRPr lang="en-US"/>
          </a:p>
        </p:txBody>
      </p:sp>
    </p:spTree>
    <p:extLst>
      <p:ext uri="{BB962C8B-B14F-4D97-AF65-F5344CB8AC3E}">
        <p14:creationId xmlns:p14="http://schemas.microsoft.com/office/powerpoint/2010/main" val="251683689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9F02F-34CE-7D4E-AD50-97D534831B52}"/>
              </a:ext>
            </a:extLst>
          </p:cNvPr>
          <p:cNvSpPr>
            <a:spLocks noGrp="1"/>
          </p:cNvSpPr>
          <p:nvPr>
            <p:ph type="ctrTitle"/>
          </p:nvPr>
        </p:nvSpPr>
        <p:spPr/>
        <p:txBody>
          <a:bodyPr/>
          <a:lstStyle/>
          <a:p>
            <a:r>
              <a:rPr lang="en-US"/>
              <a:t>Movie </a:t>
            </a:r>
            <a:r>
              <a:rPr lang="en-GB"/>
              <a:t>pitch: love and hate</a:t>
            </a:r>
            <a:endParaRPr lang="en-US"/>
          </a:p>
        </p:txBody>
      </p:sp>
      <p:sp>
        <p:nvSpPr>
          <p:cNvPr id="3" name="Subtitle 2">
            <a:extLst>
              <a:ext uri="{FF2B5EF4-FFF2-40B4-BE49-F238E27FC236}">
                <a16:creationId xmlns:a16="http://schemas.microsoft.com/office/drawing/2014/main" id="{60B0897E-608C-D14E-8DA7-83C6FCF37B6C}"/>
              </a:ext>
            </a:extLst>
          </p:cNvPr>
          <p:cNvSpPr>
            <a:spLocks noGrp="1"/>
          </p:cNvSpPr>
          <p:nvPr>
            <p:ph type="subTitle" idx="1"/>
          </p:nvPr>
        </p:nvSpPr>
        <p:spPr/>
        <p:txBody>
          <a:bodyPr/>
          <a:lstStyle/>
          <a:p>
            <a:r>
              <a:rPr lang="en-US"/>
              <a:t>Alex Richardson</a:t>
            </a:r>
          </a:p>
        </p:txBody>
      </p:sp>
    </p:spTree>
    <p:extLst>
      <p:ext uri="{BB962C8B-B14F-4D97-AF65-F5344CB8AC3E}">
        <p14:creationId xmlns:p14="http://schemas.microsoft.com/office/powerpoint/2010/main" val="504690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FDE8B-3F04-4AB9-B504-D5DE27A44067}"/>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C8176672-DAAB-467D-BB6F-C21218F914B3}"/>
              </a:ext>
            </a:extLst>
          </p:cNvPr>
          <p:cNvSpPr>
            <a:spLocks noGrp="1"/>
          </p:cNvSpPr>
          <p:nvPr>
            <p:ph idx="1"/>
          </p:nvPr>
        </p:nvSpPr>
        <p:spPr/>
        <p:txBody>
          <a:bodyPr/>
          <a:lstStyle/>
          <a:p>
            <a:r>
              <a:rPr lang="en-US" dirty="0"/>
              <a:t>Budget will be £35.00 for props excluding the travel costs.</a:t>
            </a:r>
          </a:p>
          <a:p>
            <a:r>
              <a:rPr lang="en-US" dirty="0"/>
              <a:t>Actors/actresses will be picked by the team to see who fits the roles properly.</a:t>
            </a:r>
          </a:p>
          <a:p>
            <a:endParaRPr lang="en-US" dirty="0"/>
          </a:p>
        </p:txBody>
      </p:sp>
    </p:spTree>
    <p:extLst>
      <p:ext uri="{BB962C8B-B14F-4D97-AF65-F5344CB8AC3E}">
        <p14:creationId xmlns:p14="http://schemas.microsoft.com/office/powerpoint/2010/main" val="1809915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529CFB1-4A36-4A05-8D7A-948E227731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7CF49C6-9D22-7445-99C5-ED88D9461095}"/>
              </a:ext>
            </a:extLst>
          </p:cNvPr>
          <p:cNvSpPr>
            <a:spLocks noGrp="1"/>
          </p:cNvSpPr>
          <p:nvPr>
            <p:ph idx="1"/>
          </p:nvPr>
        </p:nvSpPr>
        <p:spPr>
          <a:xfrm>
            <a:off x="965201" y="965201"/>
            <a:ext cx="5947496" cy="4923448"/>
          </a:xfrm>
        </p:spPr>
        <p:txBody>
          <a:bodyPr vert="horz" lIns="91440" tIns="45720" rIns="91440" bIns="45720" rtlCol="0" anchor="ctr">
            <a:normAutofit/>
          </a:bodyPr>
          <a:lstStyle/>
          <a:p>
            <a:r>
              <a:rPr lang="en-US" sz="2000"/>
              <a:t>The title I have chosen is </a:t>
            </a:r>
            <a:r>
              <a:rPr lang="en-GB" sz="2000"/>
              <a:t>love and hate.</a:t>
            </a:r>
            <a:r>
              <a:rPr lang="en-US" sz="2000"/>
              <a:t> The reason I chose this title </a:t>
            </a:r>
            <a:r>
              <a:rPr lang="en-GB" sz="2000"/>
              <a:t>is</a:t>
            </a:r>
            <a:r>
              <a:rPr lang="en-US" sz="2000"/>
              <a:t> because </a:t>
            </a:r>
            <a:r>
              <a:rPr lang="en-GB" sz="2000"/>
              <a:t>My short film is about hate crime and homophobia, I am passionate about making this because it affects me personally and it shows awareness of this issue. My logline is love them or hate them but you're not going to stop them. I have chosen this as my logline because its powerful and impactful.</a:t>
            </a:r>
          </a:p>
        </p:txBody>
      </p:sp>
      <p:sp>
        <p:nvSpPr>
          <p:cNvPr id="10" name="Rectangle 9">
            <a:extLst>
              <a:ext uri="{FF2B5EF4-FFF2-40B4-BE49-F238E27FC236}">
                <a16:creationId xmlns:a16="http://schemas.microsoft.com/office/drawing/2014/main" id="{88783419-8188-4C50-BD8F-237B464B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0788" y="1"/>
            <a:ext cx="4651212" cy="6858000"/>
          </a:xfrm>
          <a:prstGeom prst="rect">
            <a:avLst/>
          </a:prstGeom>
          <a:solidFill>
            <a:schemeClr val="accent1"/>
          </a:solidFill>
          <a:ln>
            <a:noFill/>
          </a:ln>
          <a:effectLst>
            <a:outerShdw blurRad="63500" dist="38100" dir="10800000" algn="l"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pic>
        <p:nvPicPr>
          <p:cNvPr id="12" name="Picture 11">
            <a:extLst>
              <a:ext uri="{FF2B5EF4-FFF2-40B4-BE49-F238E27FC236}">
                <a16:creationId xmlns:a16="http://schemas.microsoft.com/office/drawing/2014/main" id="{570D84C5-A105-4AB9-8C54-A26D13722D5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531" r="43746" b="531"/>
          <a:stretch/>
        </p:blipFill>
        <p:spPr>
          <a:xfrm rot="5400000" flipH="1" flipV="1">
            <a:off x="7521575" y="2187579"/>
            <a:ext cx="6857999" cy="2482850"/>
          </a:xfrm>
          <a:prstGeom prst="rect">
            <a:avLst/>
          </a:prstGeom>
        </p:spPr>
      </p:pic>
      <p:sp>
        <p:nvSpPr>
          <p:cNvPr id="2" name="Title 1">
            <a:extLst>
              <a:ext uri="{FF2B5EF4-FFF2-40B4-BE49-F238E27FC236}">
                <a16:creationId xmlns:a16="http://schemas.microsoft.com/office/drawing/2014/main" id="{04CE0BD4-3B2A-734F-9EBE-F058D666D68E}"/>
              </a:ext>
            </a:extLst>
          </p:cNvPr>
          <p:cNvSpPr>
            <a:spLocks noGrp="1"/>
          </p:cNvSpPr>
          <p:nvPr>
            <p:ph type="title"/>
          </p:nvPr>
        </p:nvSpPr>
        <p:spPr>
          <a:xfrm>
            <a:off x="7877898" y="1327169"/>
            <a:ext cx="3646678" cy="4199513"/>
          </a:xfrm>
        </p:spPr>
        <p:txBody>
          <a:bodyPr>
            <a:normAutofit/>
          </a:bodyPr>
          <a:lstStyle/>
          <a:p>
            <a:pPr algn="l"/>
            <a:r>
              <a:rPr lang="en-US">
                <a:solidFill>
                  <a:srgbClr val="FFFFFF"/>
                </a:solidFill>
              </a:rPr>
              <a:t>Title and logline </a:t>
            </a:r>
          </a:p>
        </p:txBody>
      </p:sp>
    </p:spTree>
    <p:extLst>
      <p:ext uri="{BB962C8B-B14F-4D97-AF65-F5344CB8AC3E}">
        <p14:creationId xmlns:p14="http://schemas.microsoft.com/office/powerpoint/2010/main" val="797957871"/>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A5387D-64D8-4D6C-B109-FF4E81DF60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text, red&#10;&#10;Description automatically generated">
            <a:extLst>
              <a:ext uri="{FF2B5EF4-FFF2-40B4-BE49-F238E27FC236}">
                <a16:creationId xmlns:a16="http://schemas.microsoft.com/office/drawing/2014/main" id="{ACD7A4C3-0BCE-4FB2-B92A-07D357A060C5}"/>
              </a:ext>
            </a:extLst>
          </p:cNvPr>
          <p:cNvPicPr>
            <a:picLocks noChangeAspect="1"/>
          </p:cNvPicPr>
          <p:nvPr/>
        </p:nvPicPr>
        <p:blipFill rotWithShape="1">
          <a:blip r:embed="rId2">
            <a:duotone>
              <a:prstClr val="black"/>
              <a:schemeClr val="tx2">
                <a:tint val="45000"/>
                <a:satMod val="400000"/>
              </a:schemeClr>
            </a:duotone>
            <a:alphaModFix amt="30000"/>
          </a:blip>
          <a:srcRect r="-2" b="21249"/>
          <a:stretch/>
        </p:blipFill>
        <p:spPr>
          <a:xfrm>
            <a:off x="-59357" y="69283"/>
            <a:ext cx="12191980" cy="6857990"/>
          </a:xfrm>
          <a:prstGeom prst="rect">
            <a:avLst/>
          </a:prstGeom>
        </p:spPr>
      </p:pic>
      <p:pic>
        <p:nvPicPr>
          <p:cNvPr id="11" name="Picture 10">
            <a:extLst>
              <a:ext uri="{FF2B5EF4-FFF2-40B4-BE49-F238E27FC236}">
                <a16:creationId xmlns:a16="http://schemas.microsoft.com/office/drawing/2014/main" id="{6319FFD2-07B5-4029-BFB3-26FCFCC2F1B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1">
            <a:extLst>
              <a:ext uri="{FF2B5EF4-FFF2-40B4-BE49-F238E27FC236}">
                <a16:creationId xmlns:a16="http://schemas.microsoft.com/office/drawing/2014/main" id="{33851C27-0AC9-4946-876A-40ECB266829A}"/>
              </a:ext>
            </a:extLst>
          </p:cNvPr>
          <p:cNvSpPr>
            <a:spLocks noGrp="1"/>
          </p:cNvSpPr>
          <p:nvPr>
            <p:ph type="title"/>
          </p:nvPr>
        </p:nvSpPr>
        <p:spPr>
          <a:xfrm>
            <a:off x="2895600" y="764373"/>
            <a:ext cx="8610600" cy="1293028"/>
          </a:xfrm>
        </p:spPr>
        <p:txBody>
          <a:bodyPr>
            <a:normAutofit/>
          </a:bodyPr>
          <a:lstStyle/>
          <a:p>
            <a:r>
              <a:rPr lang="en-GB"/>
              <a:t>Synopsis and genre  of love and hate </a:t>
            </a:r>
            <a:endParaRPr lang="en-US"/>
          </a:p>
        </p:txBody>
      </p:sp>
      <p:sp>
        <p:nvSpPr>
          <p:cNvPr id="3" name="Content Placeholder 2">
            <a:extLst>
              <a:ext uri="{FF2B5EF4-FFF2-40B4-BE49-F238E27FC236}">
                <a16:creationId xmlns:a16="http://schemas.microsoft.com/office/drawing/2014/main" id="{CFA276DC-992F-AA41-A5CA-23CD0E9BF694}"/>
              </a:ext>
            </a:extLst>
          </p:cNvPr>
          <p:cNvSpPr>
            <a:spLocks noGrp="1"/>
          </p:cNvSpPr>
          <p:nvPr>
            <p:ph idx="1"/>
          </p:nvPr>
        </p:nvSpPr>
        <p:spPr>
          <a:xfrm>
            <a:off x="685800" y="2194560"/>
            <a:ext cx="10820400" cy="4024125"/>
          </a:xfrm>
        </p:spPr>
        <p:txBody>
          <a:bodyPr vert="horz" lIns="91440" tIns="45720" rIns="91440" bIns="45720" rtlCol="0" anchor="t">
            <a:normAutofit/>
          </a:bodyPr>
          <a:lstStyle/>
          <a:p>
            <a:pPr marL="0" indent="0">
              <a:buNone/>
            </a:pPr>
            <a:r>
              <a:rPr lang="en-GB" dirty="0">
                <a:effectLst/>
                <a:latin typeface="Calibri"/>
                <a:ea typeface="Calibri" panose="020F0502020204030204" pitchFamily="34" charset="0"/>
                <a:cs typeface="Times New Roman"/>
              </a:rPr>
              <a:t>Annie is a lesbian woman who struggles with hate crime on the streets and struggles to find her place in the world she has one friend who </a:t>
            </a:r>
            <a:r>
              <a:rPr lang="en-GB" dirty="0">
                <a:latin typeface="Calibri"/>
                <a:ea typeface="Calibri" panose="020F0502020204030204" pitchFamily="34" charset="0"/>
                <a:cs typeface="Times New Roman"/>
              </a:rPr>
              <a:t>doesn't</a:t>
            </a:r>
            <a:r>
              <a:rPr lang="en-GB" dirty="0">
                <a:effectLst/>
                <a:latin typeface="Calibri"/>
                <a:ea typeface="Calibri" panose="020F0502020204030204" pitchFamily="34" charset="0"/>
                <a:cs typeface="Times New Roman"/>
              </a:rPr>
              <a:t> know until she is a target of hate crime</a:t>
            </a:r>
            <a:r>
              <a:rPr lang="en-GB" dirty="0">
                <a:latin typeface="Calibri"/>
                <a:ea typeface="Calibri" panose="020F0502020204030204" pitchFamily="34" charset="0"/>
                <a:cs typeface="Times New Roman"/>
              </a:rPr>
              <a:t>,</a:t>
            </a:r>
            <a:r>
              <a:rPr lang="en-GB" dirty="0">
                <a:effectLst/>
                <a:latin typeface="Calibri"/>
                <a:ea typeface="Calibri" panose="020F0502020204030204" pitchFamily="34" charset="0"/>
                <a:cs typeface="Times New Roman"/>
              </a:rPr>
              <a:t> and they campaign for hate crime rights. The genre is social realism the reason I’m doing this is because hate crime </a:t>
            </a:r>
            <a:r>
              <a:rPr lang="en-GB" dirty="0">
                <a:latin typeface="Calibri"/>
                <a:ea typeface="Calibri" panose="020F0502020204030204" pitchFamily="34" charset="0"/>
                <a:cs typeface="Times New Roman"/>
              </a:rPr>
              <a:t>hasn't</a:t>
            </a:r>
            <a:r>
              <a:rPr lang="en-GB" dirty="0">
                <a:effectLst/>
                <a:latin typeface="Calibri"/>
                <a:ea typeface="Calibri" panose="020F0502020204030204" pitchFamily="34" charset="0"/>
                <a:cs typeface="Times New Roman"/>
              </a:rPr>
              <a:t> had enough support and people need to </a:t>
            </a:r>
            <a:r>
              <a:rPr lang="en-GB" dirty="0">
                <a:latin typeface="Calibri"/>
                <a:ea typeface="Calibri" panose="020F0502020204030204" pitchFamily="34" charset="0"/>
                <a:cs typeface="Times New Roman"/>
              </a:rPr>
              <a:t>know about this issue.</a:t>
            </a:r>
            <a:endParaRPr lang="en-US" dirty="0">
              <a:latin typeface="Calibri"/>
              <a:ea typeface="Calibri" panose="020F0502020204030204" pitchFamily="34" charset="0"/>
              <a:cs typeface="Times New Roman"/>
            </a:endParaRPr>
          </a:p>
          <a:p>
            <a:pPr marL="0" indent="0">
              <a:buNone/>
            </a:pPr>
            <a:endParaRPr lang="en-US" dirty="0">
              <a:latin typeface="Calibri"/>
              <a:cs typeface="Times New Roman"/>
            </a:endParaRPr>
          </a:p>
          <a:p>
            <a:pPr marL="0" indent="0">
              <a:buNone/>
            </a:pPr>
            <a:r>
              <a:rPr lang="en-US" dirty="0">
                <a:latin typeface="Calibri"/>
                <a:cs typeface="Times New Roman"/>
              </a:rPr>
              <a:t>My film is social realism/drama which conveys the socio-political ways of the working class. This film will show how the community does against homophobia and bullying.</a:t>
            </a:r>
          </a:p>
        </p:txBody>
      </p:sp>
    </p:spTree>
    <p:extLst>
      <p:ext uri="{BB962C8B-B14F-4D97-AF65-F5344CB8AC3E}">
        <p14:creationId xmlns:p14="http://schemas.microsoft.com/office/powerpoint/2010/main" val="17177949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7F55-72D8-004E-84A6-60916004D8D0}"/>
              </a:ext>
            </a:extLst>
          </p:cNvPr>
          <p:cNvSpPr>
            <a:spLocks noGrp="1"/>
          </p:cNvSpPr>
          <p:nvPr>
            <p:ph type="title"/>
          </p:nvPr>
        </p:nvSpPr>
        <p:spPr>
          <a:xfrm>
            <a:off x="2895600" y="764373"/>
            <a:ext cx="8610600" cy="1293028"/>
          </a:xfrm>
        </p:spPr>
        <p:txBody>
          <a:bodyPr>
            <a:normAutofit/>
          </a:bodyPr>
          <a:lstStyle/>
          <a:p>
            <a:r>
              <a:rPr lang="en-US"/>
              <a:t>influences</a:t>
            </a:r>
          </a:p>
        </p:txBody>
      </p:sp>
      <p:graphicFrame>
        <p:nvGraphicFramePr>
          <p:cNvPr id="5" name="Content Placeholder 2">
            <a:extLst>
              <a:ext uri="{FF2B5EF4-FFF2-40B4-BE49-F238E27FC236}">
                <a16:creationId xmlns:a16="http://schemas.microsoft.com/office/drawing/2014/main" id="{A054374A-BE04-4B8A-9915-5383E2CD91E6}"/>
              </a:ext>
            </a:extLst>
          </p:cNvPr>
          <p:cNvGraphicFramePr>
            <a:graphicFrameLocks noGrp="1"/>
          </p:cNvGraphicFramePr>
          <p:nvPr>
            <p:ph idx="1"/>
            <p:extLst>
              <p:ext uri="{D42A27DB-BD31-4B8C-83A1-F6EECF244321}">
                <p14:modId xmlns:p14="http://schemas.microsoft.com/office/powerpoint/2010/main" val="2754289679"/>
              </p:ext>
            </p:extLst>
          </p:nvPr>
        </p:nvGraphicFramePr>
        <p:xfrm>
          <a:off x="685800" y="2441051"/>
          <a:ext cx="10820400" cy="3530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265935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1282C-9E30-F240-B340-F78B1AA2753C}"/>
              </a:ext>
            </a:extLst>
          </p:cNvPr>
          <p:cNvSpPr>
            <a:spLocks noGrp="1"/>
          </p:cNvSpPr>
          <p:nvPr>
            <p:ph type="title"/>
          </p:nvPr>
        </p:nvSpPr>
        <p:spPr>
          <a:xfrm>
            <a:off x="619760" y="764373"/>
            <a:ext cx="6832600" cy="1293028"/>
          </a:xfrm>
        </p:spPr>
        <p:txBody>
          <a:bodyPr>
            <a:normAutofit/>
          </a:bodyPr>
          <a:lstStyle/>
          <a:p>
            <a:r>
              <a:rPr lang="en-GB"/>
              <a:t>Characters </a:t>
            </a:r>
            <a:endParaRPr lang="en-US"/>
          </a:p>
        </p:txBody>
      </p:sp>
      <p:sp>
        <p:nvSpPr>
          <p:cNvPr id="3" name="Content Placeholder 2">
            <a:extLst>
              <a:ext uri="{FF2B5EF4-FFF2-40B4-BE49-F238E27FC236}">
                <a16:creationId xmlns:a16="http://schemas.microsoft.com/office/drawing/2014/main" id="{00B9E097-ACBE-C643-806E-B6B17383DEEB}"/>
              </a:ext>
            </a:extLst>
          </p:cNvPr>
          <p:cNvSpPr>
            <a:spLocks noGrp="1"/>
          </p:cNvSpPr>
          <p:nvPr>
            <p:ph idx="1"/>
          </p:nvPr>
        </p:nvSpPr>
        <p:spPr>
          <a:xfrm>
            <a:off x="619760" y="2194560"/>
            <a:ext cx="6832600" cy="4024125"/>
          </a:xfrm>
        </p:spPr>
        <p:txBody>
          <a:bodyPr vert="horz" lIns="91440" tIns="45720" rIns="91440" bIns="45720" rtlCol="0" anchor="t">
            <a:normAutofit/>
          </a:bodyPr>
          <a:lstStyle/>
          <a:p>
            <a:r>
              <a:rPr lang="en-GB"/>
              <a:t>Annie – the lesbian who is insecure and scared about her sexuality </a:t>
            </a:r>
          </a:p>
          <a:p>
            <a:r>
              <a:rPr lang="en-GB"/>
              <a:t>Mark – her best friend who supports Annie no matter what</a:t>
            </a:r>
          </a:p>
          <a:p>
            <a:r>
              <a:rPr lang="en-GB"/>
              <a:t>Parents – supportive but doesn't know about Annie’s sexuality </a:t>
            </a:r>
          </a:p>
          <a:p>
            <a:pPr marL="0" indent="0">
              <a:buNone/>
            </a:pPr>
            <a:r>
              <a:rPr lang="en-GB"/>
              <a:t> Aggressor – homophobic bully very aggressive</a:t>
            </a:r>
            <a:endParaRPr lang="en-US"/>
          </a:p>
        </p:txBody>
      </p:sp>
      <p:pic>
        <p:nvPicPr>
          <p:cNvPr id="4" name="Picture 4" descr="A picture containing text, sky, outdoor, sunset&#10;&#10;Description automatically generated">
            <a:extLst>
              <a:ext uri="{FF2B5EF4-FFF2-40B4-BE49-F238E27FC236}">
                <a16:creationId xmlns:a16="http://schemas.microsoft.com/office/drawing/2014/main" id="{451AA386-CE40-4E8B-A6F2-A91629EC66BC}"/>
              </a:ext>
            </a:extLst>
          </p:cNvPr>
          <p:cNvPicPr>
            <a:picLocks noChangeAspect="1"/>
          </p:cNvPicPr>
          <p:nvPr/>
        </p:nvPicPr>
        <p:blipFill>
          <a:blip r:embed="rId2"/>
          <a:stretch>
            <a:fillRect/>
          </a:stretch>
        </p:blipFill>
        <p:spPr>
          <a:xfrm>
            <a:off x="7861238" y="2269626"/>
            <a:ext cx="3644962" cy="2425556"/>
          </a:xfrm>
          <a:prstGeom prst="rect">
            <a:avLst/>
          </a:prstGeom>
        </p:spPr>
      </p:pic>
    </p:spTree>
    <p:extLst>
      <p:ext uri="{BB962C8B-B14F-4D97-AF65-F5344CB8AC3E}">
        <p14:creationId xmlns:p14="http://schemas.microsoft.com/office/powerpoint/2010/main" val="41172783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A007-FE34-5E47-B928-7B1A81F4C638}"/>
              </a:ext>
            </a:extLst>
          </p:cNvPr>
          <p:cNvSpPr>
            <a:spLocks noGrp="1"/>
          </p:cNvSpPr>
          <p:nvPr>
            <p:ph type="title"/>
          </p:nvPr>
        </p:nvSpPr>
        <p:spPr/>
        <p:txBody>
          <a:bodyPr/>
          <a:lstStyle/>
          <a:p>
            <a:r>
              <a:rPr lang="en-GB"/>
              <a:t>Cinematography, styles, lighting: intro   </a:t>
            </a:r>
            <a:endParaRPr lang="en-US"/>
          </a:p>
        </p:txBody>
      </p:sp>
      <p:sp>
        <p:nvSpPr>
          <p:cNvPr id="3" name="Content Placeholder 2">
            <a:extLst>
              <a:ext uri="{FF2B5EF4-FFF2-40B4-BE49-F238E27FC236}">
                <a16:creationId xmlns:a16="http://schemas.microsoft.com/office/drawing/2014/main" id="{BF1CC5D9-CC66-4347-865A-35383694AA34}"/>
              </a:ext>
            </a:extLst>
          </p:cNvPr>
          <p:cNvSpPr>
            <a:spLocks noGrp="1"/>
          </p:cNvSpPr>
          <p:nvPr>
            <p:ph idx="1"/>
          </p:nvPr>
        </p:nvSpPr>
        <p:spPr/>
        <p:txBody>
          <a:bodyPr vert="horz" lIns="91440" tIns="45720" rIns="91440" bIns="45720" rtlCol="0" anchor="t">
            <a:normAutofit/>
          </a:bodyPr>
          <a:lstStyle/>
          <a:p>
            <a:r>
              <a:rPr lang="en-GB"/>
              <a:t>Annie will start by going about her average day to day life waking up see her mum and dad do chores go to her room and game.</a:t>
            </a:r>
          </a:p>
          <a:p>
            <a:r>
              <a:rPr lang="en-GB"/>
              <a:t>Doing this will give an insight to Annies life and the struggle she has fitting into society as well as the abuse she gets from others. This will be filmed on a sunny but cold day so the lighting will be natural and will be shot from a mid-wide angle and close ups. </a:t>
            </a:r>
          </a:p>
        </p:txBody>
      </p:sp>
    </p:spTree>
    <p:extLst>
      <p:ext uri="{BB962C8B-B14F-4D97-AF65-F5344CB8AC3E}">
        <p14:creationId xmlns:p14="http://schemas.microsoft.com/office/powerpoint/2010/main" val="9418418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1B25E-A59F-3845-93E8-888A0E5ECE4D}"/>
              </a:ext>
            </a:extLst>
          </p:cNvPr>
          <p:cNvSpPr>
            <a:spLocks noGrp="1"/>
          </p:cNvSpPr>
          <p:nvPr>
            <p:ph type="title"/>
          </p:nvPr>
        </p:nvSpPr>
        <p:spPr/>
        <p:txBody>
          <a:bodyPr>
            <a:normAutofit fontScale="90000"/>
          </a:bodyPr>
          <a:lstStyle/>
          <a:p>
            <a:r>
              <a:rPr lang="en-GB"/>
              <a:t>Cinematography, styles ,lighting: </a:t>
            </a:r>
            <a:r>
              <a:rPr lang="en-US"/>
              <a:t>Walk in the park and montage </a:t>
            </a:r>
          </a:p>
        </p:txBody>
      </p:sp>
      <p:sp>
        <p:nvSpPr>
          <p:cNvPr id="3" name="Content Placeholder 2">
            <a:extLst>
              <a:ext uri="{FF2B5EF4-FFF2-40B4-BE49-F238E27FC236}">
                <a16:creationId xmlns:a16="http://schemas.microsoft.com/office/drawing/2014/main" id="{52C2BCD0-18A6-FD4C-ADF3-B9CCA9D90924}"/>
              </a:ext>
            </a:extLst>
          </p:cNvPr>
          <p:cNvSpPr>
            <a:spLocks noGrp="1"/>
          </p:cNvSpPr>
          <p:nvPr>
            <p:ph idx="1"/>
          </p:nvPr>
        </p:nvSpPr>
        <p:spPr/>
        <p:txBody>
          <a:bodyPr vert="horz" lIns="91440" tIns="45720" rIns="91440" bIns="45720" rtlCol="0" anchor="t">
            <a:normAutofit/>
          </a:bodyPr>
          <a:lstStyle/>
          <a:p>
            <a:r>
              <a:rPr lang="en-US"/>
              <a:t>The walk in the park scene will be shot using wide and mid shots and some close ups. We will use a natural lighting to make it seem authentic. Doing this will create a comfortable scene which will transition to a dark brutal scene is made.</a:t>
            </a:r>
          </a:p>
          <a:p>
            <a:endParaRPr lang="en-US"/>
          </a:p>
          <a:p>
            <a:r>
              <a:rPr lang="en-US"/>
              <a:t>The scene where Annie is beaten will be edited to just be the sound of impact when the aggressor is punching and kicking Annie.</a:t>
            </a:r>
          </a:p>
        </p:txBody>
      </p:sp>
    </p:spTree>
    <p:extLst>
      <p:ext uri="{BB962C8B-B14F-4D97-AF65-F5344CB8AC3E}">
        <p14:creationId xmlns:p14="http://schemas.microsoft.com/office/powerpoint/2010/main" val="3658852605"/>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54E50-608C-C640-9461-3CECAFA0AF09}"/>
              </a:ext>
            </a:extLst>
          </p:cNvPr>
          <p:cNvSpPr>
            <a:spLocks noGrp="1"/>
          </p:cNvSpPr>
          <p:nvPr>
            <p:ph type="title"/>
          </p:nvPr>
        </p:nvSpPr>
        <p:spPr/>
        <p:txBody>
          <a:bodyPr/>
          <a:lstStyle/>
          <a:p>
            <a:r>
              <a:rPr lang="en-US"/>
              <a:t>Annies unknown fate and ending</a:t>
            </a:r>
          </a:p>
        </p:txBody>
      </p:sp>
      <p:sp>
        <p:nvSpPr>
          <p:cNvPr id="3" name="Content Placeholder 2">
            <a:extLst>
              <a:ext uri="{FF2B5EF4-FFF2-40B4-BE49-F238E27FC236}">
                <a16:creationId xmlns:a16="http://schemas.microsoft.com/office/drawing/2014/main" id="{B3D3DAD9-4C66-8947-9E36-41B66D047A52}"/>
              </a:ext>
            </a:extLst>
          </p:cNvPr>
          <p:cNvSpPr>
            <a:spLocks noGrp="1"/>
          </p:cNvSpPr>
          <p:nvPr>
            <p:ph idx="1"/>
          </p:nvPr>
        </p:nvSpPr>
        <p:spPr/>
        <p:txBody>
          <a:bodyPr vert="horz" lIns="91440" tIns="45720" rIns="91440" bIns="45720" rtlCol="0" anchor="t">
            <a:normAutofit/>
          </a:bodyPr>
          <a:lstStyle/>
          <a:p>
            <a:r>
              <a:rPr lang="en-US"/>
              <a:t>Annie laid in the hospital bed and her parents rushing in will be a one POV shot following the parents running down a corridor into the hospital room. The lighting will be a natural daylight shining in with the use of a fake blood bag and Annie laid unconscious with Mark and her parents crying. The camera will slowly go out of the room and freeze frame will be used with the credits over lapping leaving the viewer unaware of her future.</a:t>
            </a:r>
          </a:p>
        </p:txBody>
      </p:sp>
      <p:pic>
        <p:nvPicPr>
          <p:cNvPr id="5" name="Picture 5" descr="A picture containing text, red&#10;&#10;Description automatically generated">
            <a:extLst>
              <a:ext uri="{FF2B5EF4-FFF2-40B4-BE49-F238E27FC236}">
                <a16:creationId xmlns:a16="http://schemas.microsoft.com/office/drawing/2014/main" id="{C2C54045-B114-4B8F-98FB-29C7F95ED235}"/>
              </a:ext>
            </a:extLst>
          </p:cNvPr>
          <p:cNvPicPr>
            <a:picLocks noChangeAspect="1"/>
          </p:cNvPicPr>
          <p:nvPr/>
        </p:nvPicPr>
        <p:blipFill>
          <a:blip r:embed="rId2"/>
          <a:stretch>
            <a:fillRect/>
          </a:stretch>
        </p:blipFill>
        <p:spPr>
          <a:xfrm>
            <a:off x="-3363495" y="-1614714"/>
            <a:ext cx="2050473" cy="1464624"/>
          </a:xfrm>
          <a:prstGeom prst="rect">
            <a:avLst/>
          </a:prstGeom>
        </p:spPr>
      </p:pic>
    </p:spTree>
    <p:extLst>
      <p:ext uri="{BB962C8B-B14F-4D97-AF65-F5344CB8AC3E}">
        <p14:creationId xmlns:p14="http://schemas.microsoft.com/office/powerpoint/2010/main" val="148401360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A5387D-64D8-4D6C-B109-FF4E81DF60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1DF1F114-4F93-9B4C-84E3-940E9D550954}"/>
              </a:ext>
            </a:extLst>
          </p:cNvPr>
          <p:cNvPicPr>
            <a:picLocks noChangeAspect="1"/>
          </p:cNvPicPr>
          <p:nvPr/>
        </p:nvPicPr>
        <p:blipFill rotWithShape="1">
          <a:blip r:embed="rId2">
            <a:alphaModFix amt="30000"/>
          </a:blip>
          <a:srcRect t="17887" b="2608"/>
          <a:stretch/>
        </p:blipFill>
        <p:spPr>
          <a:xfrm>
            <a:off x="20" y="10"/>
            <a:ext cx="12191980" cy="6857990"/>
          </a:xfrm>
          <a:prstGeom prst="rect">
            <a:avLst/>
          </a:prstGeom>
        </p:spPr>
      </p:pic>
      <p:sp>
        <p:nvSpPr>
          <p:cNvPr id="2" name="Title 1">
            <a:extLst>
              <a:ext uri="{FF2B5EF4-FFF2-40B4-BE49-F238E27FC236}">
                <a16:creationId xmlns:a16="http://schemas.microsoft.com/office/drawing/2014/main" id="{67CE1A2E-8F8E-B148-A97E-EFDC65FE5FB1}"/>
              </a:ext>
            </a:extLst>
          </p:cNvPr>
          <p:cNvSpPr>
            <a:spLocks noGrp="1"/>
          </p:cNvSpPr>
          <p:nvPr>
            <p:ph type="title"/>
          </p:nvPr>
        </p:nvSpPr>
        <p:spPr>
          <a:xfrm>
            <a:off x="2895600" y="764373"/>
            <a:ext cx="8610600" cy="1293028"/>
          </a:xfrm>
        </p:spPr>
        <p:txBody>
          <a:bodyPr>
            <a:normAutofit/>
          </a:bodyPr>
          <a:lstStyle/>
          <a:p>
            <a:r>
              <a:rPr lang="en-US" dirty="0"/>
              <a:t>Equipment, locations, and props </a:t>
            </a:r>
          </a:p>
        </p:txBody>
      </p:sp>
      <p:sp>
        <p:nvSpPr>
          <p:cNvPr id="3" name="Content Placeholder 2">
            <a:extLst>
              <a:ext uri="{FF2B5EF4-FFF2-40B4-BE49-F238E27FC236}">
                <a16:creationId xmlns:a16="http://schemas.microsoft.com/office/drawing/2014/main" id="{B1CEE9B1-CFC6-A949-9684-AEDCDED66ED3}"/>
              </a:ext>
            </a:extLst>
          </p:cNvPr>
          <p:cNvSpPr>
            <a:spLocks noGrp="1"/>
          </p:cNvSpPr>
          <p:nvPr>
            <p:ph idx="1"/>
          </p:nvPr>
        </p:nvSpPr>
        <p:spPr>
          <a:xfrm>
            <a:off x="685800" y="2194560"/>
            <a:ext cx="10820400" cy="4024125"/>
          </a:xfrm>
        </p:spPr>
        <p:txBody>
          <a:bodyPr vert="horz" lIns="91440" tIns="45720" rIns="91440" bIns="45720" rtlCol="0" anchor="t">
            <a:normAutofit/>
          </a:bodyPr>
          <a:lstStyle/>
          <a:p>
            <a:r>
              <a:rPr lang="en-US" dirty="0"/>
              <a:t>Locations will be a fake hospital room and a park. </a:t>
            </a:r>
          </a:p>
          <a:p>
            <a:endParaRPr lang="en-US" dirty="0"/>
          </a:p>
          <a:p>
            <a:r>
              <a:rPr lang="en-US" dirty="0"/>
              <a:t>Props will be fake blood bag filled with fake blood, fake blood, coat rack.</a:t>
            </a:r>
          </a:p>
          <a:p>
            <a:pPr marL="0" indent="0">
              <a:buNone/>
            </a:pPr>
            <a:endParaRPr lang="en-US" dirty="0"/>
          </a:p>
          <a:p>
            <a:r>
              <a:rPr lang="en-US" dirty="0"/>
              <a:t>Music will be a happy and sad tune.</a:t>
            </a:r>
          </a:p>
          <a:p>
            <a:endParaRPr lang="en-US" dirty="0"/>
          </a:p>
          <a:p>
            <a:r>
              <a:rPr lang="en-US" dirty="0"/>
              <a:t>Equipment we will need is a camera, microphone</a:t>
            </a:r>
          </a:p>
        </p:txBody>
      </p:sp>
    </p:spTree>
    <p:extLst>
      <p:ext uri="{BB962C8B-B14F-4D97-AF65-F5344CB8AC3E}">
        <p14:creationId xmlns:p14="http://schemas.microsoft.com/office/powerpoint/2010/main" val="2278636588"/>
      </p:ext>
    </p:extLst>
  </p:cSld>
  <p:clrMapOvr>
    <a:masterClrMapping/>
  </p:clrMapOvr>
  <p:transition spd="med">
    <p:pull/>
  </p:transition>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{48A25033-969F-AE49-A60B-28C3C4FAE4D7}tf10001079</Template>
  <TotalTime>72</TotalTime>
  <Words>500</Words>
  <Application>Microsoft Office PowerPoint</Application>
  <PresentationFormat>Widescreen</PresentationFormat>
  <Paragraphs>37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Vapor Trail</vt:lpstr>
      <vt:lpstr>Movie pitch: love and hate</vt:lpstr>
      <vt:lpstr>Title and logline </vt:lpstr>
      <vt:lpstr>Synopsis and genre  of love and hate </vt:lpstr>
      <vt:lpstr>influences</vt:lpstr>
      <vt:lpstr>Characters </vt:lpstr>
      <vt:lpstr>Cinematography, styles, lighting: intro   </vt:lpstr>
      <vt:lpstr>Cinematography, styles ,lighting: Walk in the park and montage </vt:lpstr>
      <vt:lpstr>Annies unknown fate and ending</vt:lpstr>
      <vt:lpstr>Equipment, locations, and props </vt:lpstr>
      <vt:lpstr>Challenges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Movie pitch</dc:title>
  <dc:subject/>
  <dc:creator>Alex Paul Richardson (Student)</dc:creator>
  <cp:keywords/>
  <dc:description/>
  <cp:lastModifiedBy>Alex Paul Richardson (Student)</cp:lastModifiedBy>
  <cp:revision>63</cp:revision>
  <dcterms:created xsi:type="dcterms:W3CDTF">2021-10-01T09:31:25Z</dcterms:created>
  <dcterms:modified xsi:type="dcterms:W3CDTF">2021-10-20T09:07:16Z</dcterms:modified>
  <cp:category/>
</cp:coreProperties>
</file>