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3" r:id="rId7"/>
    <p:sldId id="264" r:id="rId8"/>
    <p:sldId id="266" r:id="rId9"/>
    <p:sldId id="269" r:id="rId10"/>
    <p:sldId id="271" r:id="rId11"/>
    <p:sldId id="27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9EFBE-B9C4-EC45-87CF-6F642536E24C}" v="3498" dt="2023-02-10T11:55:53.098"/>
    <p1510:client id="{DADC2C10-7084-F540-A247-5ED6CFE15025}" v="266" dt="2023-02-10T11:52:49.580"/>
    <p1510:client id="{F438AA33-AAAB-C04D-B590-E65DC06FD614}" v="88" dt="2023-02-10T14:20:29.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afsah Khan (Student)" userId="d1a21261-d5dc-4656-919c-977f5ec3b3f2" providerId="ADAL" clId="{F438AA33-AAAB-C04D-B590-E65DC06FD614}"/>
    <pc:docChg chg="undo custSel addSld delSld modSld">
      <pc:chgData name="Haafsah Khan (Student)" userId="d1a21261-d5dc-4656-919c-977f5ec3b3f2" providerId="ADAL" clId="{F438AA33-AAAB-C04D-B590-E65DC06FD614}" dt="2023-02-10T14:33:34.046" v="2456" actId="33524"/>
      <pc:docMkLst>
        <pc:docMk/>
      </pc:docMkLst>
      <pc:sldChg chg="modSp mod">
        <pc:chgData name="Haafsah Khan (Student)" userId="d1a21261-d5dc-4656-919c-977f5ec3b3f2" providerId="ADAL" clId="{F438AA33-AAAB-C04D-B590-E65DC06FD614}" dt="2023-02-10T14:24:37.436" v="2253" actId="20577"/>
        <pc:sldMkLst>
          <pc:docMk/>
          <pc:sldMk cId="3768381993" sldId="256"/>
        </pc:sldMkLst>
        <pc:spChg chg="mod">
          <ac:chgData name="Haafsah Khan (Student)" userId="d1a21261-d5dc-4656-919c-977f5ec3b3f2" providerId="ADAL" clId="{F438AA33-AAAB-C04D-B590-E65DC06FD614}" dt="2023-02-10T14:24:37.436" v="2253" actId="20577"/>
          <ac:spMkLst>
            <pc:docMk/>
            <pc:sldMk cId="3768381993" sldId="256"/>
            <ac:spMk id="3" creationId="{F3AA8A5E-3093-D756-EDE7-44193E09E895}"/>
          </ac:spMkLst>
        </pc:spChg>
      </pc:sldChg>
      <pc:sldChg chg="modSp mod">
        <pc:chgData name="Haafsah Khan (Student)" userId="d1a21261-d5dc-4656-919c-977f5ec3b3f2" providerId="ADAL" clId="{F438AA33-AAAB-C04D-B590-E65DC06FD614}" dt="2023-02-09T15:00:44.613" v="162" actId="20577"/>
        <pc:sldMkLst>
          <pc:docMk/>
          <pc:sldMk cId="3441682512" sldId="257"/>
        </pc:sldMkLst>
        <pc:spChg chg="mod">
          <ac:chgData name="Haafsah Khan (Student)" userId="d1a21261-d5dc-4656-919c-977f5ec3b3f2" providerId="ADAL" clId="{F438AA33-AAAB-C04D-B590-E65DC06FD614}" dt="2023-02-09T15:00:44.613" v="162" actId="20577"/>
          <ac:spMkLst>
            <pc:docMk/>
            <pc:sldMk cId="3441682512" sldId="257"/>
            <ac:spMk id="3" creationId="{6EC93B16-556B-B225-5FF7-EEFF9A44291F}"/>
          </ac:spMkLst>
        </pc:spChg>
      </pc:sldChg>
      <pc:sldChg chg="addSp modSp mod">
        <pc:chgData name="Haafsah Khan (Student)" userId="d1a21261-d5dc-4656-919c-977f5ec3b3f2" providerId="ADAL" clId="{F438AA33-AAAB-C04D-B590-E65DC06FD614}" dt="2023-02-10T14:06:30.449" v="1485" actId="1076"/>
        <pc:sldMkLst>
          <pc:docMk/>
          <pc:sldMk cId="3954521203" sldId="258"/>
        </pc:sldMkLst>
        <pc:spChg chg="mod">
          <ac:chgData name="Haafsah Khan (Student)" userId="d1a21261-d5dc-4656-919c-977f5ec3b3f2" providerId="ADAL" clId="{F438AA33-AAAB-C04D-B590-E65DC06FD614}" dt="2023-02-10T14:04:36.538" v="1343" actId="20577"/>
          <ac:spMkLst>
            <pc:docMk/>
            <pc:sldMk cId="3954521203" sldId="258"/>
            <ac:spMk id="3" creationId="{D7A64806-33C7-AD00-2623-F0FEA2FE5B55}"/>
          </ac:spMkLst>
        </pc:spChg>
        <pc:spChg chg="add mod">
          <ac:chgData name="Haafsah Khan (Student)" userId="d1a21261-d5dc-4656-919c-977f5ec3b3f2" providerId="ADAL" clId="{F438AA33-AAAB-C04D-B590-E65DC06FD614}" dt="2023-02-10T14:06:30.449" v="1485" actId="1076"/>
          <ac:spMkLst>
            <pc:docMk/>
            <pc:sldMk cId="3954521203" sldId="258"/>
            <ac:spMk id="4" creationId="{2A7F4D2A-C651-7AA3-9548-BBA4EE010B09}"/>
          </ac:spMkLst>
        </pc:spChg>
        <pc:picChg chg="mod">
          <ac:chgData name="Haafsah Khan (Student)" userId="d1a21261-d5dc-4656-919c-977f5ec3b3f2" providerId="ADAL" clId="{F438AA33-AAAB-C04D-B590-E65DC06FD614}" dt="2023-02-09T15:02:26.400" v="165" actId="14100"/>
          <ac:picMkLst>
            <pc:docMk/>
            <pc:sldMk cId="3954521203" sldId="258"/>
            <ac:picMk id="4" creationId="{2FD65212-DAF5-96F2-31F6-C7D8FC4044A2}"/>
          </ac:picMkLst>
        </pc:picChg>
        <pc:picChg chg="mod">
          <ac:chgData name="Haafsah Khan (Student)" userId="d1a21261-d5dc-4656-919c-977f5ec3b3f2" providerId="ADAL" clId="{F438AA33-AAAB-C04D-B590-E65DC06FD614}" dt="2023-02-09T15:04:54.495" v="167" actId="1076"/>
          <ac:picMkLst>
            <pc:docMk/>
            <pc:sldMk cId="3954521203" sldId="258"/>
            <ac:picMk id="5" creationId="{19D94C67-6801-E220-F65A-54DFC9D1DB78}"/>
          </ac:picMkLst>
        </pc:picChg>
        <pc:picChg chg="mod">
          <ac:chgData name="Haafsah Khan (Student)" userId="d1a21261-d5dc-4656-919c-977f5ec3b3f2" providerId="ADAL" clId="{F438AA33-AAAB-C04D-B590-E65DC06FD614}" dt="2023-02-09T15:05:21.095" v="168" actId="1076"/>
          <ac:picMkLst>
            <pc:docMk/>
            <pc:sldMk cId="3954521203" sldId="258"/>
            <ac:picMk id="6" creationId="{FA27F3BC-F8D8-0BC4-DA91-7F490DE26252}"/>
          </ac:picMkLst>
        </pc:picChg>
      </pc:sldChg>
      <pc:sldChg chg="modSp mod">
        <pc:chgData name="Haafsah Khan (Student)" userId="d1a21261-d5dc-4656-919c-977f5ec3b3f2" providerId="ADAL" clId="{F438AA33-AAAB-C04D-B590-E65DC06FD614}" dt="2023-02-10T14:10:40.299" v="1840" actId="33524"/>
        <pc:sldMkLst>
          <pc:docMk/>
          <pc:sldMk cId="2266191773" sldId="259"/>
        </pc:sldMkLst>
        <pc:spChg chg="mod">
          <ac:chgData name="Haafsah Khan (Student)" userId="d1a21261-d5dc-4656-919c-977f5ec3b3f2" providerId="ADAL" clId="{F438AA33-AAAB-C04D-B590-E65DC06FD614}" dt="2023-02-10T14:10:40.299" v="1840" actId="33524"/>
          <ac:spMkLst>
            <pc:docMk/>
            <pc:sldMk cId="2266191773" sldId="259"/>
            <ac:spMk id="3" creationId="{6CBC4119-4C55-DCB7-A065-978303E236AE}"/>
          </ac:spMkLst>
        </pc:spChg>
      </pc:sldChg>
      <pc:sldChg chg="modSp mod">
        <pc:chgData name="Haafsah Khan (Student)" userId="d1a21261-d5dc-4656-919c-977f5ec3b3f2" providerId="ADAL" clId="{F438AA33-AAAB-C04D-B590-E65DC06FD614}" dt="2023-02-10T14:12:03.498" v="1851" actId="20577"/>
        <pc:sldMkLst>
          <pc:docMk/>
          <pc:sldMk cId="1908960843" sldId="260"/>
        </pc:sldMkLst>
        <pc:spChg chg="mod">
          <ac:chgData name="Haafsah Khan (Student)" userId="d1a21261-d5dc-4656-919c-977f5ec3b3f2" providerId="ADAL" clId="{F438AA33-AAAB-C04D-B590-E65DC06FD614}" dt="2023-02-10T14:12:03.498" v="1851" actId="20577"/>
          <ac:spMkLst>
            <pc:docMk/>
            <pc:sldMk cId="1908960843" sldId="260"/>
            <ac:spMk id="3" creationId="{CF025D22-40D7-764C-35B3-08A0A91C74CF}"/>
          </ac:spMkLst>
        </pc:spChg>
        <pc:picChg chg="mod">
          <ac:chgData name="Haafsah Khan (Student)" userId="d1a21261-d5dc-4656-919c-977f5ec3b3f2" providerId="ADAL" clId="{F438AA33-AAAB-C04D-B590-E65DC06FD614}" dt="2023-02-09T15:13:39.701" v="203" actId="1076"/>
          <ac:picMkLst>
            <pc:docMk/>
            <pc:sldMk cId="1908960843" sldId="260"/>
            <ac:picMk id="4" creationId="{40623355-94C8-A593-8CEF-0DC00022FD40}"/>
          </ac:picMkLst>
        </pc:picChg>
        <pc:picChg chg="mod">
          <ac:chgData name="Haafsah Khan (Student)" userId="d1a21261-d5dc-4656-919c-977f5ec3b3f2" providerId="ADAL" clId="{F438AA33-AAAB-C04D-B590-E65DC06FD614}" dt="2023-02-09T15:14:20.679" v="208" actId="1076"/>
          <ac:picMkLst>
            <pc:docMk/>
            <pc:sldMk cId="1908960843" sldId="260"/>
            <ac:picMk id="5" creationId="{91EE23A7-71E7-E154-7002-9654780CCC3C}"/>
          </ac:picMkLst>
        </pc:picChg>
      </pc:sldChg>
      <pc:sldChg chg="modSp del mod">
        <pc:chgData name="Haafsah Khan (Student)" userId="d1a21261-d5dc-4656-919c-977f5ec3b3f2" providerId="ADAL" clId="{F438AA33-AAAB-C04D-B590-E65DC06FD614}" dt="2023-02-09T14:34:28.065" v="126" actId="2696"/>
        <pc:sldMkLst>
          <pc:docMk/>
          <pc:sldMk cId="915493357" sldId="262"/>
        </pc:sldMkLst>
        <pc:spChg chg="mod">
          <ac:chgData name="Haafsah Khan (Student)" userId="d1a21261-d5dc-4656-919c-977f5ec3b3f2" providerId="ADAL" clId="{F438AA33-AAAB-C04D-B590-E65DC06FD614}" dt="2023-02-09T14:11:00.326" v="1" actId="1076"/>
          <ac:spMkLst>
            <pc:docMk/>
            <pc:sldMk cId="915493357" sldId="262"/>
            <ac:spMk id="2" creationId="{FCF7B46B-907B-747A-5120-43874FAC12BA}"/>
          </ac:spMkLst>
        </pc:spChg>
      </pc:sldChg>
      <pc:sldChg chg="addSp modSp mod">
        <pc:chgData name="Haafsah Khan (Student)" userId="d1a21261-d5dc-4656-919c-977f5ec3b3f2" providerId="ADAL" clId="{F438AA33-AAAB-C04D-B590-E65DC06FD614}" dt="2023-02-10T14:18:06.887" v="1992" actId="20577"/>
        <pc:sldMkLst>
          <pc:docMk/>
          <pc:sldMk cId="1328104321" sldId="263"/>
        </pc:sldMkLst>
        <pc:spChg chg="mod">
          <ac:chgData name="Haafsah Khan (Student)" userId="d1a21261-d5dc-4656-919c-977f5ec3b3f2" providerId="ADAL" clId="{F438AA33-AAAB-C04D-B590-E65DC06FD614}" dt="2023-02-10T14:18:06.887" v="1992" actId="20577"/>
          <ac:spMkLst>
            <pc:docMk/>
            <pc:sldMk cId="1328104321" sldId="263"/>
            <ac:spMk id="3" creationId="{48504C4F-E327-7ED9-685F-727F787F87D4}"/>
          </ac:spMkLst>
        </pc:spChg>
        <pc:picChg chg="add mod">
          <ac:chgData name="Haafsah Khan (Student)" userId="d1a21261-d5dc-4656-919c-977f5ec3b3f2" providerId="ADAL" clId="{F438AA33-AAAB-C04D-B590-E65DC06FD614}" dt="2023-02-10T13:34:11.814" v="300" actId="1076"/>
          <ac:picMkLst>
            <pc:docMk/>
            <pc:sldMk cId="1328104321" sldId="263"/>
            <ac:picMk id="7" creationId="{C5F60B4D-C830-ABA0-216D-A829F28D66F6}"/>
          </ac:picMkLst>
        </pc:picChg>
      </pc:sldChg>
      <pc:sldChg chg="modSp mod">
        <pc:chgData name="Haafsah Khan (Student)" userId="d1a21261-d5dc-4656-919c-977f5ec3b3f2" providerId="ADAL" clId="{F438AA33-AAAB-C04D-B590-E65DC06FD614}" dt="2023-02-10T14:33:34.046" v="2456" actId="33524"/>
        <pc:sldMkLst>
          <pc:docMk/>
          <pc:sldMk cId="870786565" sldId="266"/>
        </pc:sldMkLst>
        <pc:spChg chg="mod">
          <ac:chgData name="Haafsah Khan (Student)" userId="d1a21261-d5dc-4656-919c-977f5ec3b3f2" providerId="ADAL" clId="{F438AA33-AAAB-C04D-B590-E65DC06FD614}" dt="2023-02-10T14:33:34.046" v="2456" actId="33524"/>
          <ac:spMkLst>
            <pc:docMk/>
            <pc:sldMk cId="870786565" sldId="266"/>
            <ac:spMk id="3" creationId="{FA3C2137-DC15-BCFC-72DA-01C7D64B832B}"/>
          </ac:spMkLst>
        </pc:spChg>
      </pc:sldChg>
      <pc:sldChg chg="modSp mod">
        <pc:chgData name="Haafsah Khan (Student)" userId="d1a21261-d5dc-4656-919c-977f5ec3b3f2" providerId="ADAL" clId="{F438AA33-AAAB-C04D-B590-E65DC06FD614}" dt="2023-02-10T14:19:31.710" v="2029" actId="20577"/>
        <pc:sldMkLst>
          <pc:docMk/>
          <pc:sldMk cId="2896902331" sldId="269"/>
        </pc:sldMkLst>
        <pc:spChg chg="mod">
          <ac:chgData name="Haafsah Khan (Student)" userId="d1a21261-d5dc-4656-919c-977f5ec3b3f2" providerId="ADAL" clId="{F438AA33-AAAB-C04D-B590-E65DC06FD614}" dt="2023-02-10T13:47:14.221" v="503" actId="20577"/>
          <ac:spMkLst>
            <pc:docMk/>
            <pc:sldMk cId="2896902331" sldId="269"/>
            <ac:spMk id="2" creationId="{A336D163-431C-1E35-47A7-BD6DADB1D626}"/>
          </ac:spMkLst>
        </pc:spChg>
        <pc:spChg chg="mod">
          <ac:chgData name="Haafsah Khan (Student)" userId="d1a21261-d5dc-4656-919c-977f5ec3b3f2" providerId="ADAL" clId="{F438AA33-AAAB-C04D-B590-E65DC06FD614}" dt="2023-02-10T14:19:31.710" v="2029" actId="20577"/>
          <ac:spMkLst>
            <pc:docMk/>
            <pc:sldMk cId="2896902331" sldId="269"/>
            <ac:spMk id="3" creationId="{108EA44D-B6D7-898B-FB7C-B74BAF2E8955}"/>
          </ac:spMkLst>
        </pc:spChg>
      </pc:sldChg>
      <pc:sldChg chg="del">
        <pc:chgData name="Haafsah Khan (Student)" userId="d1a21261-d5dc-4656-919c-977f5ec3b3f2" providerId="ADAL" clId="{F438AA33-AAAB-C04D-B590-E65DC06FD614}" dt="2023-02-10T13:50:39.981" v="929" actId="2696"/>
        <pc:sldMkLst>
          <pc:docMk/>
          <pc:sldMk cId="316446243" sldId="270"/>
        </pc:sldMkLst>
      </pc:sldChg>
      <pc:sldChg chg="addSp modSp mod">
        <pc:chgData name="Haafsah Khan (Student)" userId="d1a21261-d5dc-4656-919c-977f5ec3b3f2" providerId="ADAL" clId="{F438AA33-AAAB-C04D-B590-E65DC06FD614}" dt="2023-02-10T14:23:37.838" v="2238" actId="20577"/>
        <pc:sldMkLst>
          <pc:docMk/>
          <pc:sldMk cId="2807100767" sldId="271"/>
        </pc:sldMkLst>
        <pc:spChg chg="mod">
          <ac:chgData name="Haafsah Khan (Student)" userId="d1a21261-d5dc-4656-919c-977f5ec3b3f2" providerId="ADAL" clId="{F438AA33-AAAB-C04D-B590-E65DC06FD614}" dt="2023-02-10T14:02:50.898" v="1238" actId="20577"/>
          <ac:spMkLst>
            <pc:docMk/>
            <pc:sldMk cId="2807100767" sldId="271"/>
            <ac:spMk id="2" creationId="{F98D67D4-E743-704F-1B2F-29679B86E798}"/>
          </ac:spMkLst>
        </pc:spChg>
        <pc:spChg chg="mod">
          <ac:chgData name="Haafsah Khan (Student)" userId="d1a21261-d5dc-4656-919c-977f5ec3b3f2" providerId="ADAL" clId="{F438AA33-AAAB-C04D-B590-E65DC06FD614}" dt="2023-02-10T14:22:10.116" v="2204" actId="1076"/>
          <ac:spMkLst>
            <pc:docMk/>
            <pc:sldMk cId="2807100767" sldId="271"/>
            <ac:spMk id="3" creationId="{21EECB79-3B55-26BD-E2D9-6AC0D994874E}"/>
          </ac:spMkLst>
        </pc:spChg>
        <pc:spChg chg="mod">
          <ac:chgData name="Haafsah Khan (Student)" userId="d1a21261-d5dc-4656-919c-977f5ec3b3f2" providerId="ADAL" clId="{F438AA33-AAAB-C04D-B590-E65DC06FD614}" dt="2023-02-10T14:22:04.468" v="2203" actId="1076"/>
          <ac:spMkLst>
            <pc:docMk/>
            <pc:sldMk cId="2807100767" sldId="271"/>
            <ac:spMk id="5" creationId="{7D4BDD5D-7713-E038-F68E-0936906BE385}"/>
          </ac:spMkLst>
        </pc:spChg>
        <pc:spChg chg="add mod">
          <ac:chgData name="Haafsah Khan (Student)" userId="d1a21261-d5dc-4656-919c-977f5ec3b3f2" providerId="ADAL" clId="{F438AA33-AAAB-C04D-B590-E65DC06FD614}" dt="2023-02-10T14:23:37.838" v="2238" actId="20577"/>
          <ac:spMkLst>
            <pc:docMk/>
            <pc:sldMk cId="2807100767" sldId="271"/>
            <ac:spMk id="6" creationId="{524DB9C2-4E63-D00A-EDAE-C063CAC2BDB1}"/>
          </ac:spMkLst>
        </pc:spChg>
        <pc:picChg chg="mod">
          <ac:chgData name="Haafsah Khan (Student)" userId="d1a21261-d5dc-4656-919c-977f5ec3b3f2" providerId="ADAL" clId="{F438AA33-AAAB-C04D-B590-E65DC06FD614}" dt="2023-02-10T14:22:13.780" v="2205" actId="1076"/>
          <ac:picMkLst>
            <pc:docMk/>
            <pc:sldMk cId="2807100767" sldId="271"/>
            <ac:picMk id="9" creationId="{0FC27AC2-2EB0-58D1-DD69-7E3EDC07E632}"/>
          </ac:picMkLst>
        </pc:picChg>
      </pc:sldChg>
      <pc:sldChg chg="addSp modSp mod">
        <pc:chgData name="Haafsah Khan (Student)" userId="d1a21261-d5dc-4656-919c-977f5ec3b3f2" providerId="ADAL" clId="{F438AA33-AAAB-C04D-B590-E65DC06FD614}" dt="2023-02-10T14:24:20.077" v="2252" actId="20577"/>
        <pc:sldMkLst>
          <pc:docMk/>
          <pc:sldMk cId="3263691990" sldId="272"/>
        </pc:sldMkLst>
        <pc:spChg chg="mod">
          <ac:chgData name="Haafsah Khan (Student)" userId="d1a21261-d5dc-4656-919c-977f5ec3b3f2" providerId="ADAL" clId="{F438AA33-AAAB-C04D-B590-E65DC06FD614}" dt="2023-02-10T14:24:20.077" v="2252" actId="20577"/>
          <ac:spMkLst>
            <pc:docMk/>
            <pc:sldMk cId="3263691990" sldId="272"/>
            <ac:spMk id="3" creationId="{7EB07025-424B-90A5-33AE-1DA8E49A8A65}"/>
          </ac:spMkLst>
        </pc:spChg>
        <pc:picChg chg="add mod">
          <ac:chgData name="Haafsah Khan (Student)" userId="d1a21261-d5dc-4656-919c-977f5ec3b3f2" providerId="ADAL" clId="{F438AA33-AAAB-C04D-B590-E65DC06FD614}" dt="2023-02-10T14:02:10.273" v="1228" actId="1076"/>
          <ac:picMkLst>
            <pc:docMk/>
            <pc:sldMk cId="3263691990" sldId="272"/>
            <ac:picMk id="5" creationId="{51C97A4B-2635-9185-A8EE-E2476434D4C3}"/>
          </ac:picMkLst>
        </pc:picChg>
        <pc:picChg chg="add mod">
          <ac:chgData name="Haafsah Khan (Student)" userId="d1a21261-d5dc-4656-919c-977f5ec3b3f2" providerId="ADAL" clId="{F438AA33-AAAB-C04D-B590-E65DC06FD614}" dt="2023-02-10T14:02:08.226" v="1227" actId="1076"/>
          <ac:picMkLst>
            <pc:docMk/>
            <pc:sldMk cId="3263691990" sldId="272"/>
            <ac:picMk id="7" creationId="{A6F65F34-D634-25B0-A391-071C7624B6F9}"/>
          </ac:picMkLst>
        </pc:picChg>
        <pc:picChg chg="add mod">
          <ac:chgData name="Haafsah Khan (Student)" userId="d1a21261-d5dc-4656-919c-977f5ec3b3f2" providerId="ADAL" clId="{F438AA33-AAAB-C04D-B590-E65DC06FD614}" dt="2023-02-10T14:02:04.978" v="1226" actId="1076"/>
          <ac:picMkLst>
            <pc:docMk/>
            <pc:sldMk cId="3263691990" sldId="272"/>
            <ac:picMk id="9" creationId="{9D29CB10-ADD4-88B6-64C6-E9A0EB83A071}"/>
          </ac:picMkLst>
        </pc:picChg>
      </pc:sldChg>
      <pc:sldChg chg="del">
        <pc:chgData name="Haafsah Khan (Student)" userId="d1a21261-d5dc-4656-919c-977f5ec3b3f2" providerId="ADAL" clId="{F438AA33-AAAB-C04D-B590-E65DC06FD614}" dt="2023-02-10T14:02:53.713" v="1239" actId="2696"/>
        <pc:sldMkLst>
          <pc:docMk/>
          <pc:sldMk cId="2540832233" sldId="273"/>
        </pc:sldMkLst>
      </pc:sldChg>
      <pc:sldChg chg="new del">
        <pc:chgData name="Haafsah Khan (Student)" userId="d1a21261-d5dc-4656-919c-977f5ec3b3f2" providerId="ADAL" clId="{F438AA33-AAAB-C04D-B590-E65DC06FD614}" dt="2023-02-09T14:33:53.938" v="69" actId="2696"/>
        <pc:sldMkLst>
          <pc:docMk/>
          <pc:sldMk cId="1629342073" sldId="274"/>
        </pc:sldMkLst>
      </pc:sldChg>
      <pc:sldChg chg="new del">
        <pc:chgData name="Haafsah Khan (Student)" userId="d1a21261-d5dc-4656-919c-977f5ec3b3f2" providerId="ADAL" clId="{F438AA33-AAAB-C04D-B590-E65DC06FD614}" dt="2023-02-09T14:33:54.970" v="70" actId="2696"/>
        <pc:sldMkLst>
          <pc:docMk/>
          <pc:sldMk cId="3278385314" sldId="275"/>
        </pc:sldMkLst>
      </pc:sldChg>
      <pc:sldChg chg="new del">
        <pc:chgData name="Haafsah Khan (Student)" userId="d1a21261-d5dc-4656-919c-977f5ec3b3f2" providerId="ADAL" clId="{F438AA33-AAAB-C04D-B590-E65DC06FD614}" dt="2023-02-09T14:33:55.784" v="71" actId="2696"/>
        <pc:sldMkLst>
          <pc:docMk/>
          <pc:sldMk cId="2605098756" sldId="276"/>
        </pc:sldMkLst>
      </pc:sldChg>
      <pc:sldChg chg="new del">
        <pc:chgData name="Haafsah Khan (Student)" userId="d1a21261-d5dc-4656-919c-977f5ec3b3f2" providerId="ADAL" clId="{F438AA33-AAAB-C04D-B590-E65DC06FD614}" dt="2023-02-09T14:33:56.241" v="72" actId="2696"/>
        <pc:sldMkLst>
          <pc:docMk/>
          <pc:sldMk cId="4138581676" sldId="277"/>
        </pc:sldMkLst>
      </pc:sldChg>
      <pc:sldChg chg="new del">
        <pc:chgData name="Haafsah Khan (Student)" userId="d1a21261-d5dc-4656-919c-977f5ec3b3f2" providerId="ADAL" clId="{F438AA33-AAAB-C04D-B590-E65DC06FD614}" dt="2023-02-09T14:33:57.439" v="73" actId="2696"/>
        <pc:sldMkLst>
          <pc:docMk/>
          <pc:sldMk cId="2544973377" sldId="278"/>
        </pc:sldMkLst>
      </pc:sldChg>
      <pc:sldChg chg="new del">
        <pc:chgData name="Haafsah Khan (Student)" userId="d1a21261-d5dc-4656-919c-977f5ec3b3f2" providerId="ADAL" clId="{F438AA33-AAAB-C04D-B590-E65DC06FD614}" dt="2023-02-09T14:33:57.968" v="74" actId="2696"/>
        <pc:sldMkLst>
          <pc:docMk/>
          <pc:sldMk cId="1183368927" sldId="279"/>
        </pc:sldMkLst>
      </pc:sldChg>
      <pc:sldChg chg="new del">
        <pc:chgData name="Haafsah Khan (Student)" userId="d1a21261-d5dc-4656-919c-977f5ec3b3f2" providerId="ADAL" clId="{F438AA33-AAAB-C04D-B590-E65DC06FD614}" dt="2023-02-09T14:33:58.721" v="75" actId="2696"/>
        <pc:sldMkLst>
          <pc:docMk/>
          <pc:sldMk cId="3469201998" sldId="280"/>
        </pc:sldMkLst>
      </pc:sldChg>
      <pc:sldChg chg="new del">
        <pc:chgData name="Haafsah Khan (Student)" userId="d1a21261-d5dc-4656-919c-977f5ec3b3f2" providerId="ADAL" clId="{F438AA33-AAAB-C04D-B590-E65DC06FD614}" dt="2023-02-09T14:33:59.288" v="76" actId="2696"/>
        <pc:sldMkLst>
          <pc:docMk/>
          <pc:sldMk cId="3120921551" sldId="281"/>
        </pc:sldMkLst>
      </pc:sldChg>
      <pc:sldChg chg="new del">
        <pc:chgData name="Haafsah Khan (Student)" userId="d1a21261-d5dc-4656-919c-977f5ec3b3f2" providerId="ADAL" clId="{F438AA33-AAAB-C04D-B590-E65DC06FD614}" dt="2023-02-09T14:33:59.704" v="77" actId="2696"/>
        <pc:sldMkLst>
          <pc:docMk/>
          <pc:sldMk cId="2508309906" sldId="282"/>
        </pc:sldMkLst>
      </pc:sldChg>
      <pc:sldChg chg="new del">
        <pc:chgData name="Haafsah Khan (Student)" userId="d1a21261-d5dc-4656-919c-977f5ec3b3f2" providerId="ADAL" clId="{F438AA33-AAAB-C04D-B590-E65DC06FD614}" dt="2023-02-09T14:34:00.083" v="78" actId="2696"/>
        <pc:sldMkLst>
          <pc:docMk/>
          <pc:sldMk cId="3441856744" sldId="283"/>
        </pc:sldMkLst>
      </pc:sldChg>
      <pc:sldChg chg="new del">
        <pc:chgData name="Haafsah Khan (Student)" userId="d1a21261-d5dc-4656-919c-977f5ec3b3f2" providerId="ADAL" clId="{F438AA33-AAAB-C04D-B590-E65DC06FD614}" dt="2023-02-09T14:34:00.703" v="79" actId="2696"/>
        <pc:sldMkLst>
          <pc:docMk/>
          <pc:sldMk cId="1079731021" sldId="284"/>
        </pc:sldMkLst>
      </pc:sldChg>
      <pc:sldChg chg="new del">
        <pc:chgData name="Haafsah Khan (Student)" userId="d1a21261-d5dc-4656-919c-977f5ec3b3f2" providerId="ADAL" clId="{F438AA33-AAAB-C04D-B590-E65DC06FD614}" dt="2023-02-09T14:34:01.203" v="80" actId="2696"/>
        <pc:sldMkLst>
          <pc:docMk/>
          <pc:sldMk cId="2720368322" sldId="285"/>
        </pc:sldMkLst>
      </pc:sldChg>
      <pc:sldChg chg="new del">
        <pc:chgData name="Haafsah Khan (Student)" userId="d1a21261-d5dc-4656-919c-977f5ec3b3f2" providerId="ADAL" clId="{F438AA33-AAAB-C04D-B590-E65DC06FD614}" dt="2023-02-09T14:34:01.282" v="81" actId="2696"/>
        <pc:sldMkLst>
          <pc:docMk/>
          <pc:sldMk cId="3497336566" sldId="286"/>
        </pc:sldMkLst>
      </pc:sldChg>
      <pc:sldChg chg="new del">
        <pc:chgData name="Haafsah Khan (Student)" userId="d1a21261-d5dc-4656-919c-977f5ec3b3f2" providerId="ADAL" clId="{F438AA33-AAAB-C04D-B590-E65DC06FD614}" dt="2023-02-09T14:34:01.366" v="82" actId="2696"/>
        <pc:sldMkLst>
          <pc:docMk/>
          <pc:sldMk cId="4013195108" sldId="287"/>
        </pc:sldMkLst>
      </pc:sldChg>
      <pc:sldChg chg="new del">
        <pc:chgData name="Haafsah Khan (Student)" userId="d1a21261-d5dc-4656-919c-977f5ec3b3f2" providerId="ADAL" clId="{F438AA33-AAAB-C04D-B590-E65DC06FD614}" dt="2023-02-09T14:34:01.452" v="83" actId="2696"/>
        <pc:sldMkLst>
          <pc:docMk/>
          <pc:sldMk cId="3951661753" sldId="288"/>
        </pc:sldMkLst>
      </pc:sldChg>
      <pc:sldChg chg="new del">
        <pc:chgData name="Haafsah Khan (Student)" userId="d1a21261-d5dc-4656-919c-977f5ec3b3f2" providerId="ADAL" clId="{F438AA33-AAAB-C04D-B590-E65DC06FD614}" dt="2023-02-09T14:34:01.674" v="84" actId="2696"/>
        <pc:sldMkLst>
          <pc:docMk/>
          <pc:sldMk cId="2797499705" sldId="289"/>
        </pc:sldMkLst>
      </pc:sldChg>
      <pc:sldChg chg="new del">
        <pc:chgData name="Haafsah Khan (Student)" userId="d1a21261-d5dc-4656-919c-977f5ec3b3f2" providerId="ADAL" clId="{F438AA33-AAAB-C04D-B590-E65DC06FD614}" dt="2023-02-09T14:34:01.888" v="85" actId="2696"/>
        <pc:sldMkLst>
          <pc:docMk/>
          <pc:sldMk cId="3461103753" sldId="290"/>
        </pc:sldMkLst>
      </pc:sldChg>
      <pc:sldChg chg="new del">
        <pc:chgData name="Haafsah Khan (Student)" userId="d1a21261-d5dc-4656-919c-977f5ec3b3f2" providerId="ADAL" clId="{F438AA33-AAAB-C04D-B590-E65DC06FD614}" dt="2023-02-09T14:34:01.915" v="86" actId="2696"/>
        <pc:sldMkLst>
          <pc:docMk/>
          <pc:sldMk cId="4012881128" sldId="291"/>
        </pc:sldMkLst>
      </pc:sldChg>
      <pc:sldChg chg="new del">
        <pc:chgData name="Haafsah Khan (Student)" userId="d1a21261-d5dc-4656-919c-977f5ec3b3f2" providerId="ADAL" clId="{F438AA33-AAAB-C04D-B590-E65DC06FD614}" dt="2023-02-09T14:34:02.190" v="87" actId="2696"/>
        <pc:sldMkLst>
          <pc:docMk/>
          <pc:sldMk cId="3668213451" sldId="292"/>
        </pc:sldMkLst>
      </pc:sldChg>
      <pc:sldChg chg="new del">
        <pc:chgData name="Haafsah Khan (Student)" userId="d1a21261-d5dc-4656-919c-977f5ec3b3f2" providerId="ADAL" clId="{F438AA33-AAAB-C04D-B590-E65DC06FD614}" dt="2023-02-09T14:34:02.213" v="88" actId="2696"/>
        <pc:sldMkLst>
          <pc:docMk/>
          <pc:sldMk cId="3234254567" sldId="293"/>
        </pc:sldMkLst>
      </pc:sldChg>
      <pc:sldChg chg="new del">
        <pc:chgData name="Haafsah Khan (Student)" userId="d1a21261-d5dc-4656-919c-977f5ec3b3f2" providerId="ADAL" clId="{F438AA33-AAAB-C04D-B590-E65DC06FD614}" dt="2023-02-09T14:34:05.240" v="89" actId="2696"/>
        <pc:sldMkLst>
          <pc:docMk/>
          <pc:sldMk cId="2815615772" sldId="294"/>
        </pc:sldMkLst>
      </pc:sldChg>
      <pc:sldChg chg="new del">
        <pc:chgData name="Haafsah Khan (Student)" userId="d1a21261-d5dc-4656-919c-977f5ec3b3f2" providerId="ADAL" clId="{F438AA33-AAAB-C04D-B590-E65DC06FD614}" dt="2023-02-09T14:34:06.254" v="90" actId="2696"/>
        <pc:sldMkLst>
          <pc:docMk/>
          <pc:sldMk cId="1939249479" sldId="295"/>
        </pc:sldMkLst>
      </pc:sldChg>
      <pc:sldChg chg="new del">
        <pc:chgData name="Haafsah Khan (Student)" userId="d1a21261-d5dc-4656-919c-977f5ec3b3f2" providerId="ADAL" clId="{F438AA33-AAAB-C04D-B590-E65DC06FD614}" dt="2023-02-09T14:34:06.640" v="91" actId="2696"/>
        <pc:sldMkLst>
          <pc:docMk/>
          <pc:sldMk cId="2666500503" sldId="296"/>
        </pc:sldMkLst>
      </pc:sldChg>
      <pc:sldChg chg="new del">
        <pc:chgData name="Haafsah Khan (Student)" userId="d1a21261-d5dc-4656-919c-977f5ec3b3f2" providerId="ADAL" clId="{F438AA33-AAAB-C04D-B590-E65DC06FD614}" dt="2023-02-09T14:34:06.988" v="92" actId="2696"/>
        <pc:sldMkLst>
          <pc:docMk/>
          <pc:sldMk cId="4138297916" sldId="297"/>
        </pc:sldMkLst>
      </pc:sldChg>
      <pc:sldChg chg="new del">
        <pc:chgData name="Haafsah Khan (Student)" userId="d1a21261-d5dc-4656-919c-977f5ec3b3f2" providerId="ADAL" clId="{F438AA33-AAAB-C04D-B590-E65DC06FD614}" dt="2023-02-09T14:34:07.552" v="93" actId="2696"/>
        <pc:sldMkLst>
          <pc:docMk/>
          <pc:sldMk cId="3093360510" sldId="298"/>
        </pc:sldMkLst>
      </pc:sldChg>
      <pc:sldChg chg="new del">
        <pc:chgData name="Haafsah Khan (Student)" userId="d1a21261-d5dc-4656-919c-977f5ec3b3f2" providerId="ADAL" clId="{F438AA33-AAAB-C04D-B590-E65DC06FD614}" dt="2023-02-09T14:34:08.013" v="94" actId="2696"/>
        <pc:sldMkLst>
          <pc:docMk/>
          <pc:sldMk cId="3626571727" sldId="299"/>
        </pc:sldMkLst>
      </pc:sldChg>
      <pc:sldChg chg="new del">
        <pc:chgData name="Haafsah Khan (Student)" userId="d1a21261-d5dc-4656-919c-977f5ec3b3f2" providerId="ADAL" clId="{F438AA33-AAAB-C04D-B590-E65DC06FD614}" dt="2023-02-09T14:34:08.405" v="95" actId="2696"/>
        <pc:sldMkLst>
          <pc:docMk/>
          <pc:sldMk cId="68077057" sldId="300"/>
        </pc:sldMkLst>
      </pc:sldChg>
      <pc:sldChg chg="new del">
        <pc:chgData name="Haafsah Khan (Student)" userId="d1a21261-d5dc-4656-919c-977f5ec3b3f2" providerId="ADAL" clId="{F438AA33-AAAB-C04D-B590-E65DC06FD614}" dt="2023-02-09T14:34:08.692" v="96" actId="2696"/>
        <pc:sldMkLst>
          <pc:docMk/>
          <pc:sldMk cId="1137813771" sldId="301"/>
        </pc:sldMkLst>
      </pc:sldChg>
      <pc:sldChg chg="new del">
        <pc:chgData name="Haafsah Khan (Student)" userId="d1a21261-d5dc-4656-919c-977f5ec3b3f2" providerId="ADAL" clId="{F438AA33-AAAB-C04D-B590-E65DC06FD614}" dt="2023-02-09T14:34:09.231" v="97" actId="2696"/>
        <pc:sldMkLst>
          <pc:docMk/>
          <pc:sldMk cId="1093118451" sldId="302"/>
        </pc:sldMkLst>
      </pc:sldChg>
      <pc:sldChg chg="new del">
        <pc:chgData name="Haafsah Khan (Student)" userId="d1a21261-d5dc-4656-919c-977f5ec3b3f2" providerId="ADAL" clId="{F438AA33-AAAB-C04D-B590-E65DC06FD614}" dt="2023-02-09T14:34:09.582" v="98" actId="2696"/>
        <pc:sldMkLst>
          <pc:docMk/>
          <pc:sldMk cId="155639152" sldId="303"/>
        </pc:sldMkLst>
      </pc:sldChg>
      <pc:sldChg chg="new del">
        <pc:chgData name="Haafsah Khan (Student)" userId="d1a21261-d5dc-4656-919c-977f5ec3b3f2" providerId="ADAL" clId="{F438AA33-AAAB-C04D-B590-E65DC06FD614}" dt="2023-02-09T14:34:09.843" v="99" actId="2696"/>
        <pc:sldMkLst>
          <pc:docMk/>
          <pc:sldMk cId="2087234617" sldId="304"/>
        </pc:sldMkLst>
      </pc:sldChg>
      <pc:sldChg chg="new del">
        <pc:chgData name="Haafsah Khan (Student)" userId="d1a21261-d5dc-4656-919c-977f5ec3b3f2" providerId="ADAL" clId="{F438AA33-AAAB-C04D-B590-E65DC06FD614}" dt="2023-02-09T14:34:10.050" v="100" actId="2696"/>
        <pc:sldMkLst>
          <pc:docMk/>
          <pc:sldMk cId="1301093287" sldId="305"/>
        </pc:sldMkLst>
      </pc:sldChg>
      <pc:sldChg chg="new del">
        <pc:chgData name="Haafsah Khan (Student)" userId="d1a21261-d5dc-4656-919c-977f5ec3b3f2" providerId="ADAL" clId="{F438AA33-AAAB-C04D-B590-E65DC06FD614}" dt="2023-02-09T14:34:10.359" v="101" actId="2696"/>
        <pc:sldMkLst>
          <pc:docMk/>
          <pc:sldMk cId="3636996408" sldId="306"/>
        </pc:sldMkLst>
      </pc:sldChg>
      <pc:sldChg chg="new del">
        <pc:chgData name="Haafsah Khan (Student)" userId="d1a21261-d5dc-4656-919c-977f5ec3b3f2" providerId="ADAL" clId="{F438AA33-AAAB-C04D-B590-E65DC06FD614}" dt="2023-02-09T14:34:10.690" v="102" actId="2696"/>
        <pc:sldMkLst>
          <pc:docMk/>
          <pc:sldMk cId="2023384251" sldId="307"/>
        </pc:sldMkLst>
      </pc:sldChg>
      <pc:sldChg chg="new del">
        <pc:chgData name="Haafsah Khan (Student)" userId="d1a21261-d5dc-4656-919c-977f5ec3b3f2" providerId="ADAL" clId="{F438AA33-AAAB-C04D-B590-E65DC06FD614}" dt="2023-02-09T14:34:10.971" v="103" actId="2696"/>
        <pc:sldMkLst>
          <pc:docMk/>
          <pc:sldMk cId="804220586" sldId="308"/>
        </pc:sldMkLst>
      </pc:sldChg>
      <pc:sldChg chg="new del">
        <pc:chgData name="Haafsah Khan (Student)" userId="d1a21261-d5dc-4656-919c-977f5ec3b3f2" providerId="ADAL" clId="{F438AA33-AAAB-C04D-B590-E65DC06FD614}" dt="2023-02-09T14:34:11.751" v="104" actId="2696"/>
        <pc:sldMkLst>
          <pc:docMk/>
          <pc:sldMk cId="2216095224" sldId="309"/>
        </pc:sldMkLst>
      </pc:sldChg>
      <pc:sldChg chg="new del">
        <pc:chgData name="Haafsah Khan (Student)" userId="d1a21261-d5dc-4656-919c-977f5ec3b3f2" providerId="ADAL" clId="{F438AA33-AAAB-C04D-B590-E65DC06FD614}" dt="2023-02-09T14:34:12.125" v="105" actId="2696"/>
        <pc:sldMkLst>
          <pc:docMk/>
          <pc:sldMk cId="729353984" sldId="310"/>
        </pc:sldMkLst>
      </pc:sldChg>
      <pc:sldChg chg="new del">
        <pc:chgData name="Haafsah Khan (Student)" userId="d1a21261-d5dc-4656-919c-977f5ec3b3f2" providerId="ADAL" clId="{F438AA33-AAAB-C04D-B590-E65DC06FD614}" dt="2023-02-09T14:34:12.583" v="106" actId="2696"/>
        <pc:sldMkLst>
          <pc:docMk/>
          <pc:sldMk cId="2149077142" sldId="311"/>
        </pc:sldMkLst>
      </pc:sldChg>
      <pc:sldChg chg="new del">
        <pc:chgData name="Haafsah Khan (Student)" userId="d1a21261-d5dc-4656-919c-977f5ec3b3f2" providerId="ADAL" clId="{F438AA33-AAAB-C04D-B590-E65DC06FD614}" dt="2023-02-09T14:34:12.934" v="107" actId="2696"/>
        <pc:sldMkLst>
          <pc:docMk/>
          <pc:sldMk cId="3603345019" sldId="312"/>
        </pc:sldMkLst>
      </pc:sldChg>
      <pc:sldChg chg="new del">
        <pc:chgData name="Haafsah Khan (Student)" userId="d1a21261-d5dc-4656-919c-977f5ec3b3f2" providerId="ADAL" clId="{F438AA33-AAAB-C04D-B590-E65DC06FD614}" dt="2023-02-09T14:34:13.227" v="108" actId="2696"/>
        <pc:sldMkLst>
          <pc:docMk/>
          <pc:sldMk cId="3753173016" sldId="313"/>
        </pc:sldMkLst>
      </pc:sldChg>
      <pc:sldChg chg="new del">
        <pc:chgData name="Haafsah Khan (Student)" userId="d1a21261-d5dc-4656-919c-977f5ec3b3f2" providerId="ADAL" clId="{F438AA33-AAAB-C04D-B590-E65DC06FD614}" dt="2023-02-09T14:34:13.549" v="109" actId="2696"/>
        <pc:sldMkLst>
          <pc:docMk/>
          <pc:sldMk cId="4065126439" sldId="314"/>
        </pc:sldMkLst>
      </pc:sldChg>
      <pc:sldChg chg="new del">
        <pc:chgData name="Haafsah Khan (Student)" userId="d1a21261-d5dc-4656-919c-977f5ec3b3f2" providerId="ADAL" clId="{F438AA33-AAAB-C04D-B590-E65DC06FD614}" dt="2023-02-09T14:34:13.852" v="110" actId="2696"/>
        <pc:sldMkLst>
          <pc:docMk/>
          <pc:sldMk cId="3818590964" sldId="315"/>
        </pc:sldMkLst>
      </pc:sldChg>
      <pc:sldChg chg="new del">
        <pc:chgData name="Haafsah Khan (Student)" userId="d1a21261-d5dc-4656-919c-977f5ec3b3f2" providerId="ADAL" clId="{F438AA33-AAAB-C04D-B590-E65DC06FD614}" dt="2023-02-09T14:34:14.215" v="111" actId="2696"/>
        <pc:sldMkLst>
          <pc:docMk/>
          <pc:sldMk cId="2507217260" sldId="316"/>
        </pc:sldMkLst>
      </pc:sldChg>
      <pc:sldChg chg="new del">
        <pc:chgData name="Haafsah Khan (Student)" userId="d1a21261-d5dc-4656-919c-977f5ec3b3f2" providerId="ADAL" clId="{F438AA33-AAAB-C04D-B590-E65DC06FD614}" dt="2023-02-09T14:34:14.635" v="112" actId="2696"/>
        <pc:sldMkLst>
          <pc:docMk/>
          <pc:sldMk cId="1991226382" sldId="317"/>
        </pc:sldMkLst>
      </pc:sldChg>
      <pc:sldChg chg="new del">
        <pc:chgData name="Haafsah Khan (Student)" userId="d1a21261-d5dc-4656-919c-977f5ec3b3f2" providerId="ADAL" clId="{F438AA33-AAAB-C04D-B590-E65DC06FD614}" dt="2023-02-09T14:34:15.062" v="113" actId="2696"/>
        <pc:sldMkLst>
          <pc:docMk/>
          <pc:sldMk cId="1161829696" sldId="318"/>
        </pc:sldMkLst>
      </pc:sldChg>
      <pc:sldChg chg="new del">
        <pc:chgData name="Haafsah Khan (Student)" userId="d1a21261-d5dc-4656-919c-977f5ec3b3f2" providerId="ADAL" clId="{F438AA33-AAAB-C04D-B590-E65DC06FD614}" dt="2023-02-09T14:34:15.423" v="114" actId="2696"/>
        <pc:sldMkLst>
          <pc:docMk/>
          <pc:sldMk cId="1847038182" sldId="319"/>
        </pc:sldMkLst>
      </pc:sldChg>
      <pc:sldChg chg="new del">
        <pc:chgData name="Haafsah Khan (Student)" userId="d1a21261-d5dc-4656-919c-977f5ec3b3f2" providerId="ADAL" clId="{F438AA33-AAAB-C04D-B590-E65DC06FD614}" dt="2023-02-09T14:34:15.715" v="115" actId="2696"/>
        <pc:sldMkLst>
          <pc:docMk/>
          <pc:sldMk cId="2679663247" sldId="320"/>
        </pc:sldMkLst>
      </pc:sldChg>
      <pc:sldChg chg="new del">
        <pc:chgData name="Haafsah Khan (Student)" userId="d1a21261-d5dc-4656-919c-977f5ec3b3f2" providerId="ADAL" clId="{F438AA33-AAAB-C04D-B590-E65DC06FD614}" dt="2023-02-09T14:34:16.084" v="116" actId="2696"/>
        <pc:sldMkLst>
          <pc:docMk/>
          <pc:sldMk cId="1196964947" sldId="321"/>
        </pc:sldMkLst>
      </pc:sldChg>
      <pc:sldChg chg="new del">
        <pc:chgData name="Haafsah Khan (Student)" userId="d1a21261-d5dc-4656-919c-977f5ec3b3f2" providerId="ADAL" clId="{F438AA33-AAAB-C04D-B590-E65DC06FD614}" dt="2023-02-09T14:34:16.501" v="117" actId="2696"/>
        <pc:sldMkLst>
          <pc:docMk/>
          <pc:sldMk cId="1928603823" sldId="322"/>
        </pc:sldMkLst>
      </pc:sldChg>
      <pc:sldChg chg="new del">
        <pc:chgData name="Haafsah Khan (Student)" userId="d1a21261-d5dc-4656-919c-977f5ec3b3f2" providerId="ADAL" clId="{F438AA33-AAAB-C04D-B590-E65DC06FD614}" dt="2023-02-09T14:34:16.908" v="118" actId="2696"/>
        <pc:sldMkLst>
          <pc:docMk/>
          <pc:sldMk cId="3479637974" sldId="323"/>
        </pc:sldMkLst>
      </pc:sldChg>
      <pc:sldChg chg="new del">
        <pc:chgData name="Haafsah Khan (Student)" userId="d1a21261-d5dc-4656-919c-977f5ec3b3f2" providerId="ADAL" clId="{F438AA33-AAAB-C04D-B590-E65DC06FD614}" dt="2023-02-09T14:34:17.276" v="119" actId="2696"/>
        <pc:sldMkLst>
          <pc:docMk/>
          <pc:sldMk cId="3088290111" sldId="324"/>
        </pc:sldMkLst>
      </pc:sldChg>
      <pc:sldChg chg="new del">
        <pc:chgData name="Haafsah Khan (Student)" userId="d1a21261-d5dc-4656-919c-977f5ec3b3f2" providerId="ADAL" clId="{F438AA33-AAAB-C04D-B590-E65DC06FD614}" dt="2023-02-09T14:34:17.659" v="120" actId="2696"/>
        <pc:sldMkLst>
          <pc:docMk/>
          <pc:sldMk cId="1026549923" sldId="325"/>
        </pc:sldMkLst>
      </pc:sldChg>
      <pc:sldChg chg="new del">
        <pc:chgData name="Haafsah Khan (Student)" userId="d1a21261-d5dc-4656-919c-977f5ec3b3f2" providerId="ADAL" clId="{F438AA33-AAAB-C04D-B590-E65DC06FD614}" dt="2023-02-09T14:34:17.950" v="121" actId="2696"/>
        <pc:sldMkLst>
          <pc:docMk/>
          <pc:sldMk cId="1288275423" sldId="326"/>
        </pc:sldMkLst>
      </pc:sldChg>
      <pc:sldChg chg="new del">
        <pc:chgData name="Haafsah Khan (Student)" userId="d1a21261-d5dc-4656-919c-977f5ec3b3f2" providerId="ADAL" clId="{F438AA33-AAAB-C04D-B590-E65DC06FD614}" dt="2023-02-09T14:34:18.314" v="122" actId="2696"/>
        <pc:sldMkLst>
          <pc:docMk/>
          <pc:sldMk cId="2667792802" sldId="327"/>
        </pc:sldMkLst>
      </pc:sldChg>
      <pc:sldChg chg="new del">
        <pc:chgData name="Haafsah Khan (Student)" userId="d1a21261-d5dc-4656-919c-977f5ec3b3f2" providerId="ADAL" clId="{F438AA33-AAAB-C04D-B590-E65DC06FD614}" dt="2023-02-09T14:34:18.804" v="123" actId="2696"/>
        <pc:sldMkLst>
          <pc:docMk/>
          <pc:sldMk cId="4130789044" sldId="328"/>
        </pc:sldMkLst>
      </pc:sldChg>
      <pc:sldChg chg="new del">
        <pc:chgData name="Haafsah Khan (Student)" userId="d1a21261-d5dc-4656-919c-977f5ec3b3f2" providerId="ADAL" clId="{F438AA33-AAAB-C04D-B590-E65DC06FD614}" dt="2023-02-09T14:34:19.274" v="124" actId="2696"/>
        <pc:sldMkLst>
          <pc:docMk/>
          <pc:sldMk cId="304349791" sldId="329"/>
        </pc:sldMkLst>
      </pc:sldChg>
      <pc:sldChg chg="new del">
        <pc:chgData name="Haafsah Khan (Student)" userId="d1a21261-d5dc-4656-919c-977f5ec3b3f2" providerId="ADAL" clId="{F438AA33-AAAB-C04D-B590-E65DC06FD614}" dt="2023-02-09T14:34:20.188" v="125" actId="2696"/>
        <pc:sldMkLst>
          <pc:docMk/>
          <pc:sldMk cId="3532053292" sldId="330"/>
        </pc:sldMkLst>
      </pc:sldChg>
      <pc:sldChg chg="new del">
        <pc:chgData name="Haafsah Khan (Student)" userId="d1a21261-d5dc-4656-919c-977f5ec3b3f2" providerId="ADAL" clId="{F438AA33-AAAB-C04D-B590-E65DC06FD614}" dt="2023-02-09T14:33:25.811" v="68" actId="680"/>
        <pc:sldMkLst>
          <pc:docMk/>
          <pc:sldMk cId="3098606886" sldId="331"/>
        </pc:sldMkLst>
      </pc:sldChg>
      <pc:sldChg chg="new del">
        <pc:chgData name="Haafsah Khan (Student)" userId="d1a21261-d5dc-4656-919c-977f5ec3b3f2" providerId="ADAL" clId="{F438AA33-AAAB-C04D-B590-E65DC06FD614}" dt="2023-02-09T14:33:25.507" v="67" actId="680"/>
        <pc:sldMkLst>
          <pc:docMk/>
          <pc:sldMk cId="215073732" sldId="332"/>
        </pc:sldMkLst>
      </pc:sldChg>
      <pc:sldChg chg="new del">
        <pc:chgData name="Haafsah Khan (Student)" userId="d1a21261-d5dc-4656-919c-977f5ec3b3f2" providerId="ADAL" clId="{F438AA33-AAAB-C04D-B590-E65DC06FD614}" dt="2023-02-09T14:33:25.135" v="66" actId="680"/>
        <pc:sldMkLst>
          <pc:docMk/>
          <pc:sldMk cId="428151211" sldId="333"/>
        </pc:sldMkLst>
      </pc:sldChg>
      <pc:sldChg chg="new del">
        <pc:chgData name="Haafsah Khan (Student)" userId="d1a21261-d5dc-4656-919c-977f5ec3b3f2" providerId="ADAL" clId="{F438AA33-AAAB-C04D-B590-E65DC06FD614}" dt="2023-02-09T14:33:24.141" v="65" actId="680"/>
        <pc:sldMkLst>
          <pc:docMk/>
          <pc:sldMk cId="1319859103" sldId="334"/>
        </pc:sldMkLst>
      </pc:sldChg>
      <pc:sldChg chg="new del">
        <pc:chgData name="Haafsah Khan (Student)" userId="d1a21261-d5dc-4656-919c-977f5ec3b3f2" providerId="ADAL" clId="{F438AA33-AAAB-C04D-B590-E65DC06FD614}" dt="2023-02-09T14:33:23.343" v="64" actId="680"/>
        <pc:sldMkLst>
          <pc:docMk/>
          <pc:sldMk cId="1244484037" sldId="335"/>
        </pc:sldMkLst>
      </pc:sldChg>
    </pc:docChg>
  </pc:docChgLst>
  <pc:docChgLst>
    <pc:chgData name="Haafsah Khan (Student)" userId="d1a21261-d5dc-4656-919c-977f5ec3b3f2" providerId="ADAL" clId="{4039EFBE-B9C4-EC45-87CF-6F642536E24C}"/>
    <pc:docChg chg="undo custSel addSld delSld modSld">
      <pc:chgData name="Haafsah Khan (Student)" userId="d1a21261-d5dc-4656-919c-977f5ec3b3f2" providerId="ADAL" clId="{4039EFBE-B9C4-EC45-87CF-6F642536E24C}" dt="2023-02-10T11:55:53.098" v="4175" actId="1076"/>
      <pc:docMkLst>
        <pc:docMk/>
      </pc:docMkLst>
      <pc:sldChg chg="modSp mod">
        <pc:chgData name="Haafsah Khan (Student)" userId="d1a21261-d5dc-4656-919c-977f5ec3b3f2" providerId="ADAL" clId="{4039EFBE-B9C4-EC45-87CF-6F642536E24C}" dt="2023-02-10T11:43:27.321" v="3797" actId="20577"/>
        <pc:sldMkLst>
          <pc:docMk/>
          <pc:sldMk cId="3768381993" sldId="256"/>
        </pc:sldMkLst>
        <pc:spChg chg="mod">
          <ac:chgData name="Haafsah Khan (Student)" userId="d1a21261-d5dc-4656-919c-977f5ec3b3f2" providerId="ADAL" clId="{4039EFBE-B9C4-EC45-87CF-6F642536E24C}" dt="2023-02-10T11:43:27.321" v="3797" actId="20577"/>
          <ac:spMkLst>
            <pc:docMk/>
            <pc:sldMk cId="3768381993" sldId="256"/>
            <ac:spMk id="3" creationId="{F3AA8A5E-3093-D756-EDE7-44193E09E895}"/>
          </ac:spMkLst>
        </pc:spChg>
      </pc:sldChg>
      <pc:sldChg chg="modSp mod">
        <pc:chgData name="Haafsah Khan (Student)" userId="d1a21261-d5dc-4656-919c-977f5ec3b3f2" providerId="ADAL" clId="{4039EFBE-B9C4-EC45-87CF-6F642536E24C}" dt="2023-02-10T11:01:03.330" v="2117" actId="27636"/>
        <pc:sldMkLst>
          <pc:docMk/>
          <pc:sldMk cId="3441682512" sldId="257"/>
        </pc:sldMkLst>
        <pc:spChg chg="mod">
          <ac:chgData name="Haafsah Khan (Student)" userId="d1a21261-d5dc-4656-919c-977f5ec3b3f2" providerId="ADAL" clId="{4039EFBE-B9C4-EC45-87CF-6F642536E24C}" dt="2023-02-10T11:01:03.330" v="2117" actId="27636"/>
          <ac:spMkLst>
            <pc:docMk/>
            <pc:sldMk cId="3441682512" sldId="257"/>
            <ac:spMk id="3" creationId="{6EC93B16-556B-B225-5FF7-EEFF9A44291F}"/>
          </ac:spMkLst>
        </pc:spChg>
      </pc:sldChg>
      <pc:sldChg chg="addSp delSp modSp mod">
        <pc:chgData name="Haafsah Khan (Student)" userId="d1a21261-d5dc-4656-919c-977f5ec3b3f2" providerId="ADAL" clId="{4039EFBE-B9C4-EC45-87CF-6F642536E24C}" dt="2023-02-10T11:48:14.383" v="3912" actId="20577"/>
        <pc:sldMkLst>
          <pc:docMk/>
          <pc:sldMk cId="3954521203" sldId="258"/>
        </pc:sldMkLst>
        <pc:spChg chg="mod">
          <ac:chgData name="Haafsah Khan (Student)" userId="d1a21261-d5dc-4656-919c-977f5ec3b3f2" providerId="ADAL" clId="{4039EFBE-B9C4-EC45-87CF-6F642536E24C}" dt="2023-02-10T11:40:00.605" v="3522" actId="14100"/>
          <ac:spMkLst>
            <pc:docMk/>
            <pc:sldMk cId="3954521203" sldId="258"/>
            <ac:spMk id="3" creationId="{D7A64806-33C7-AD00-2623-F0FEA2FE5B55}"/>
          </ac:spMkLst>
        </pc:spChg>
        <pc:spChg chg="add del mod">
          <ac:chgData name="Haafsah Khan (Student)" userId="d1a21261-d5dc-4656-919c-977f5ec3b3f2" providerId="ADAL" clId="{4039EFBE-B9C4-EC45-87CF-6F642536E24C}" dt="2023-02-10T11:42:44.526" v="3735"/>
          <ac:spMkLst>
            <pc:docMk/>
            <pc:sldMk cId="3954521203" sldId="258"/>
            <ac:spMk id="12" creationId="{B474C333-8D6C-9FAC-2154-988E9298CC32}"/>
          </ac:spMkLst>
        </pc:spChg>
        <pc:spChg chg="add mod">
          <ac:chgData name="Haafsah Khan (Student)" userId="d1a21261-d5dc-4656-919c-977f5ec3b3f2" providerId="ADAL" clId="{4039EFBE-B9C4-EC45-87CF-6F642536E24C}" dt="2023-02-10T11:48:14.383" v="3912" actId="20577"/>
          <ac:spMkLst>
            <pc:docMk/>
            <pc:sldMk cId="3954521203" sldId="258"/>
            <ac:spMk id="13" creationId="{945389B8-52C2-2364-A7E6-99EBB2CCD320}"/>
          </ac:spMkLst>
        </pc:spChg>
        <pc:picChg chg="del">
          <ac:chgData name="Haafsah Khan (Student)" userId="d1a21261-d5dc-4656-919c-977f5ec3b3f2" providerId="ADAL" clId="{4039EFBE-B9C4-EC45-87CF-6F642536E24C}" dt="2023-02-10T09:53:54.570" v="42" actId="478"/>
          <ac:picMkLst>
            <pc:docMk/>
            <pc:sldMk cId="3954521203" sldId="258"/>
            <ac:picMk id="4" creationId="{2FD65212-DAF5-96F2-31F6-C7D8FC4044A2}"/>
          </ac:picMkLst>
        </pc:picChg>
        <pc:picChg chg="del">
          <ac:chgData name="Haafsah Khan (Student)" userId="d1a21261-d5dc-4656-919c-977f5ec3b3f2" providerId="ADAL" clId="{4039EFBE-B9C4-EC45-87CF-6F642536E24C}" dt="2023-02-10T09:53:21.108" v="38" actId="478"/>
          <ac:picMkLst>
            <pc:docMk/>
            <pc:sldMk cId="3954521203" sldId="258"/>
            <ac:picMk id="5" creationId="{19D94C67-6801-E220-F65A-54DFC9D1DB78}"/>
          </ac:picMkLst>
        </pc:picChg>
        <pc:picChg chg="del">
          <ac:chgData name="Haafsah Khan (Student)" userId="d1a21261-d5dc-4656-919c-977f5ec3b3f2" providerId="ADAL" clId="{4039EFBE-B9C4-EC45-87CF-6F642536E24C}" dt="2023-02-10T09:53:35.091" v="41" actId="478"/>
          <ac:picMkLst>
            <pc:docMk/>
            <pc:sldMk cId="3954521203" sldId="258"/>
            <ac:picMk id="6" creationId="{FA27F3BC-F8D8-0BC4-DA91-7F490DE26252}"/>
          </ac:picMkLst>
        </pc:picChg>
        <pc:picChg chg="mod">
          <ac:chgData name="Haafsah Khan (Student)" userId="d1a21261-d5dc-4656-919c-977f5ec3b3f2" providerId="ADAL" clId="{4039EFBE-B9C4-EC45-87CF-6F642536E24C}" dt="2023-02-10T09:54:13.985" v="45" actId="1076"/>
          <ac:picMkLst>
            <pc:docMk/>
            <pc:sldMk cId="3954521203" sldId="258"/>
            <ac:picMk id="7" creationId="{94F6C6B9-36DB-CE98-E5B6-E218C36C0BEF}"/>
          </ac:picMkLst>
        </pc:picChg>
        <pc:picChg chg="del">
          <ac:chgData name="Haafsah Khan (Student)" userId="d1a21261-d5dc-4656-919c-977f5ec3b3f2" providerId="ADAL" clId="{4039EFBE-B9C4-EC45-87CF-6F642536E24C}" dt="2023-02-10T09:53:56.286" v="44" actId="478"/>
          <ac:picMkLst>
            <pc:docMk/>
            <pc:sldMk cId="3954521203" sldId="258"/>
            <ac:picMk id="8" creationId="{87AD1AE4-016F-04DE-7D74-A0E485FBD8E9}"/>
          </ac:picMkLst>
        </pc:picChg>
        <pc:picChg chg="del mod">
          <ac:chgData name="Haafsah Khan (Student)" userId="d1a21261-d5dc-4656-919c-977f5ec3b3f2" providerId="ADAL" clId="{4039EFBE-B9C4-EC45-87CF-6F642536E24C}" dt="2023-02-10T09:53:55.217" v="43" actId="478"/>
          <ac:picMkLst>
            <pc:docMk/>
            <pc:sldMk cId="3954521203" sldId="258"/>
            <ac:picMk id="9" creationId="{6A4FE5B4-65E6-AAFB-6500-CDB7499EBB93}"/>
          </ac:picMkLst>
        </pc:picChg>
        <pc:picChg chg="mod">
          <ac:chgData name="Haafsah Khan (Student)" userId="d1a21261-d5dc-4656-919c-977f5ec3b3f2" providerId="ADAL" clId="{4039EFBE-B9C4-EC45-87CF-6F642536E24C}" dt="2023-02-10T09:54:31.105" v="47" actId="1076"/>
          <ac:picMkLst>
            <pc:docMk/>
            <pc:sldMk cId="3954521203" sldId="258"/>
            <ac:picMk id="10" creationId="{EF288931-5A89-0C5A-BC44-ADABC6FF9463}"/>
          </ac:picMkLst>
        </pc:picChg>
        <pc:picChg chg="mod">
          <ac:chgData name="Haafsah Khan (Student)" userId="d1a21261-d5dc-4656-919c-977f5ec3b3f2" providerId="ADAL" clId="{4039EFBE-B9C4-EC45-87CF-6F642536E24C}" dt="2023-02-10T09:54:35.049" v="48" actId="1076"/>
          <ac:picMkLst>
            <pc:docMk/>
            <pc:sldMk cId="3954521203" sldId="258"/>
            <ac:picMk id="11" creationId="{553AF5DE-9590-A178-6C42-F597F285462A}"/>
          </ac:picMkLst>
        </pc:picChg>
      </pc:sldChg>
      <pc:sldChg chg="delSp modSp add del mod">
        <pc:chgData name="Haafsah Khan (Student)" userId="d1a21261-d5dc-4656-919c-977f5ec3b3f2" providerId="ADAL" clId="{4039EFBE-B9C4-EC45-87CF-6F642536E24C}" dt="2023-02-10T11:43:09.232" v="3775" actId="20577"/>
        <pc:sldMkLst>
          <pc:docMk/>
          <pc:sldMk cId="2266191773" sldId="259"/>
        </pc:sldMkLst>
        <pc:spChg chg="mod">
          <ac:chgData name="Haafsah Khan (Student)" userId="d1a21261-d5dc-4656-919c-977f5ec3b3f2" providerId="ADAL" clId="{4039EFBE-B9C4-EC45-87CF-6F642536E24C}" dt="2023-02-10T11:43:09.232" v="3775" actId="20577"/>
          <ac:spMkLst>
            <pc:docMk/>
            <pc:sldMk cId="2266191773" sldId="259"/>
            <ac:spMk id="3" creationId="{6CBC4119-4C55-DCB7-A065-978303E236AE}"/>
          </ac:spMkLst>
        </pc:spChg>
        <pc:picChg chg="del mod">
          <ac:chgData name="Haafsah Khan (Student)" userId="d1a21261-d5dc-4656-919c-977f5ec3b3f2" providerId="ADAL" clId="{4039EFBE-B9C4-EC45-87CF-6F642536E24C}" dt="2023-02-10T10:01:27.382" v="460" actId="478"/>
          <ac:picMkLst>
            <pc:docMk/>
            <pc:sldMk cId="2266191773" sldId="259"/>
            <ac:picMk id="4" creationId="{A1907416-AE9F-9F94-4899-7A131ED30DC4}"/>
          </ac:picMkLst>
        </pc:picChg>
      </pc:sldChg>
      <pc:sldChg chg="addSp modSp mod">
        <pc:chgData name="Haafsah Khan (Student)" userId="d1a21261-d5dc-4656-919c-977f5ec3b3f2" providerId="ADAL" clId="{4039EFBE-B9C4-EC45-87CF-6F642536E24C}" dt="2023-02-10T10:53:35.426" v="1948" actId="20577"/>
        <pc:sldMkLst>
          <pc:docMk/>
          <pc:sldMk cId="1908960843" sldId="260"/>
        </pc:sldMkLst>
        <pc:spChg chg="mod">
          <ac:chgData name="Haafsah Khan (Student)" userId="d1a21261-d5dc-4656-919c-977f5ec3b3f2" providerId="ADAL" clId="{4039EFBE-B9C4-EC45-87CF-6F642536E24C}" dt="2023-02-10T10:53:22.955" v="1945" actId="20577"/>
          <ac:spMkLst>
            <pc:docMk/>
            <pc:sldMk cId="1908960843" sldId="260"/>
            <ac:spMk id="3" creationId="{CF025D22-40D7-764C-35B3-08A0A91C74CF}"/>
          </ac:spMkLst>
        </pc:spChg>
        <pc:spChg chg="add mod">
          <ac:chgData name="Haafsah Khan (Student)" userId="d1a21261-d5dc-4656-919c-977f5ec3b3f2" providerId="ADAL" clId="{4039EFBE-B9C4-EC45-87CF-6F642536E24C}" dt="2023-02-10T10:53:35.426" v="1948" actId="20577"/>
          <ac:spMkLst>
            <pc:docMk/>
            <pc:sldMk cId="1908960843" sldId="260"/>
            <ac:spMk id="4" creationId="{F50C6488-91E6-5D07-9A0D-0B9701F7A07A}"/>
          </ac:spMkLst>
        </pc:spChg>
      </pc:sldChg>
      <pc:sldChg chg="addSp delSp modSp del mod">
        <pc:chgData name="Haafsah Khan (Student)" userId="d1a21261-d5dc-4656-919c-977f5ec3b3f2" providerId="ADAL" clId="{4039EFBE-B9C4-EC45-87CF-6F642536E24C}" dt="2023-02-10T09:58:21.210" v="249" actId="2696"/>
        <pc:sldMkLst>
          <pc:docMk/>
          <pc:sldMk cId="1086798940" sldId="261"/>
        </pc:sldMkLst>
        <pc:spChg chg="del">
          <ac:chgData name="Haafsah Khan (Student)" userId="d1a21261-d5dc-4656-919c-977f5ec3b3f2" providerId="ADAL" clId="{4039EFBE-B9C4-EC45-87CF-6F642536E24C}" dt="2023-02-10T09:58:15.879" v="248" actId="478"/>
          <ac:spMkLst>
            <pc:docMk/>
            <pc:sldMk cId="1086798940" sldId="261"/>
            <ac:spMk id="2" creationId="{A0530ACF-934C-4C5A-83D0-2467EA18FAE6}"/>
          </ac:spMkLst>
        </pc:spChg>
        <pc:spChg chg="mod">
          <ac:chgData name="Haafsah Khan (Student)" userId="d1a21261-d5dc-4656-919c-977f5ec3b3f2" providerId="ADAL" clId="{4039EFBE-B9C4-EC45-87CF-6F642536E24C}" dt="2023-02-10T09:56:02.307" v="88" actId="20577"/>
          <ac:spMkLst>
            <pc:docMk/>
            <pc:sldMk cId="1086798940" sldId="261"/>
            <ac:spMk id="3" creationId="{CD5EFD8D-7D87-D931-2C0A-F93D6529381E}"/>
          </ac:spMkLst>
        </pc:spChg>
        <pc:spChg chg="add mod">
          <ac:chgData name="Haafsah Khan (Student)" userId="d1a21261-d5dc-4656-919c-977f5ec3b3f2" providerId="ADAL" clId="{4039EFBE-B9C4-EC45-87CF-6F642536E24C}" dt="2023-02-10T09:58:15.879" v="248" actId="478"/>
          <ac:spMkLst>
            <pc:docMk/>
            <pc:sldMk cId="1086798940" sldId="261"/>
            <ac:spMk id="5" creationId="{7F39386F-5E1F-FDE1-137D-338583439F2B}"/>
          </ac:spMkLst>
        </pc:spChg>
      </pc:sldChg>
      <pc:sldChg chg="modSp mod">
        <pc:chgData name="Haafsah Khan (Student)" userId="d1a21261-d5dc-4656-919c-977f5ec3b3f2" providerId="ADAL" clId="{4039EFBE-B9C4-EC45-87CF-6F642536E24C}" dt="2023-02-10T10:15:43.672" v="767" actId="1076"/>
        <pc:sldMkLst>
          <pc:docMk/>
          <pc:sldMk cId="1328104321" sldId="263"/>
        </pc:sldMkLst>
        <pc:spChg chg="mod">
          <ac:chgData name="Haafsah Khan (Student)" userId="d1a21261-d5dc-4656-919c-977f5ec3b3f2" providerId="ADAL" clId="{4039EFBE-B9C4-EC45-87CF-6F642536E24C}" dt="2023-02-10T09:58:41.014" v="258" actId="20577"/>
          <ac:spMkLst>
            <pc:docMk/>
            <pc:sldMk cId="1328104321" sldId="263"/>
            <ac:spMk id="2" creationId="{25D97A7F-A3AE-7FC4-96A7-2A635E7D8A7A}"/>
          </ac:spMkLst>
        </pc:spChg>
        <pc:spChg chg="mod">
          <ac:chgData name="Haafsah Khan (Student)" userId="d1a21261-d5dc-4656-919c-977f5ec3b3f2" providerId="ADAL" clId="{4039EFBE-B9C4-EC45-87CF-6F642536E24C}" dt="2023-02-10T10:00:02.025" v="456" actId="20577"/>
          <ac:spMkLst>
            <pc:docMk/>
            <pc:sldMk cId="1328104321" sldId="263"/>
            <ac:spMk id="3" creationId="{48504C4F-E327-7ED9-685F-727F787F87D4}"/>
          </ac:spMkLst>
        </pc:spChg>
        <pc:picChg chg="mod">
          <ac:chgData name="Haafsah Khan (Student)" userId="d1a21261-d5dc-4656-919c-977f5ec3b3f2" providerId="ADAL" clId="{4039EFBE-B9C4-EC45-87CF-6F642536E24C}" dt="2023-02-10T10:01:47.859" v="461" actId="1076"/>
          <ac:picMkLst>
            <pc:docMk/>
            <pc:sldMk cId="1328104321" sldId="263"/>
            <ac:picMk id="4" creationId="{4294AA77-2A55-71D4-752B-7C8431F2BA34}"/>
          </ac:picMkLst>
        </pc:picChg>
        <pc:picChg chg="mod">
          <ac:chgData name="Haafsah Khan (Student)" userId="d1a21261-d5dc-4656-919c-977f5ec3b3f2" providerId="ADAL" clId="{4039EFBE-B9C4-EC45-87CF-6F642536E24C}" dt="2023-02-10T10:15:43.672" v="767" actId="1076"/>
          <ac:picMkLst>
            <pc:docMk/>
            <pc:sldMk cId="1328104321" sldId="263"/>
            <ac:picMk id="5" creationId="{BCE1ED2C-A41A-FE07-EFAB-9B3E9C99A729}"/>
          </ac:picMkLst>
        </pc:picChg>
      </pc:sldChg>
      <pc:sldChg chg="addSp modSp mod">
        <pc:chgData name="Haafsah Khan (Student)" userId="d1a21261-d5dc-4656-919c-977f5ec3b3f2" providerId="ADAL" clId="{4039EFBE-B9C4-EC45-87CF-6F642536E24C}" dt="2023-02-10T11:13:09.671" v="2175" actId="14100"/>
        <pc:sldMkLst>
          <pc:docMk/>
          <pc:sldMk cId="1476028806" sldId="264"/>
        </pc:sldMkLst>
        <pc:spChg chg="mod">
          <ac:chgData name="Haafsah Khan (Student)" userId="d1a21261-d5dc-4656-919c-977f5ec3b3f2" providerId="ADAL" clId="{4039EFBE-B9C4-EC45-87CF-6F642536E24C}" dt="2023-02-10T11:10:37.738" v="2162" actId="20577"/>
          <ac:spMkLst>
            <pc:docMk/>
            <pc:sldMk cId="1476028806" sldId="264"/>
            <ac:spMk id="2" creationId="{D69D0B1B-C9ED-8816-28E9-ABC430FF9AC9}"/>
          </ac:spMkLst>
        </pc:spChg>
        <pc:spChg chg="mod">
          <ac:chgData name="Haafsah Khan (Student)" userId="d1a21261-d5dc-4656-919c-977f5ec3b3f2" providerId="ADAL" clId="{4039EFBE-B9C4-EC45-87CF-6F642536E24C}" dt="2023-02-10T11:06:32.943" v="2151" actId="20577"/>
          <ac:spMkLst>
            <pc:docMk/>
            <pc:sldMk cId="1476028806" sldId="264"/>
            <ac:spMk id="3" creationId="{71C8B031-938F-F2C4-D7EB-1AD87B9EB65D}"/>
          </ac:spMkLst>
        </pc:spChg>
        <pc:picChg chg="add mod">
          <ac:chgData name="Haafsah Khan (Student)" userId="d1a21261-d5dc-4656-919c-977f5ec3b3f2" providerId="ADAL" clId="{4039EFBE-B9C4-EC45-87CF-6F642536E24C}" dt="2023-02-10T11:05:19.471" v="2136" actId="1076"/>
          <ac:picMkLst>
            <pc:docMk/>
            <pc:sldMk cId="1476028806" sldId="264"/>
            <ac:picMk id="5" creationId="{570619E7-FFDC-96A9-F585-1991DC410089}"/>
          </ac:picMkLst>
        </pc:picChg>
        <pc:picChg chg="add mod">
          <ac:chgData name="Haafsah Khan (Student)" userId="d1a21261-d5dc-4656-919c-977f5ec3b3f2" providerId="ADAL" clId="{4039EFBE-B9C4-EC45-87CF-6F642536E24C}" dt="2023-02-10T11:05:31.911" v="2141" actId="14100"/>
          <ac:picMkLst>
            <pc:docMk/>
            <pc:sldMk cId="1476028806" sldId="264"/>
            <ac:picMk id="7" creationId="{49A13516-6011-21D5-5CB6-841CD059E369}"/>
          </ac:picMkLst>
        </pc:picChg>
        <pc:picChg chg="add mod">
          <ac:chgData name="Haafsah Khan (Student)" userId="d1a21261-d5dc-4656-919c-977f5ec3b3f2" providerId="ADAL" clId="{4039EFBE-B9C4-EC45-87CF-6F642536E24C}" dt="2023-02-10T11:05:38.615" v="2145" actId="1076"/>
          <ac:picMkLst>
            <pc:docMk/>
            <pc:sldMk cId="1476028806" sldId="264"/>
            <ac:picMk id="9" creationId="{5ACB50E1-6959-A9B3-513D-455C2AF9BB83}"/>
          </ac:picMkLst>
        </pc:picChg>
        <pc:picChg chg="add mod">
          <ac:chgData name="Haafsah Khan (Student)" userId="d1a21261-d5dc-4656-919c-977f5ec3b3f2" providerId="ADAL" clId="{4039EFBE-B9C4-EC45-87CF-6F642536E24C}" dt="2023-02-10T11:12:41.479" v="2167" actId="14100"/>
          <ac:picMkLst>
            <pc:docMk/>
            <pc:sldMk cId="1476028806" sldId="264"/>
            <ac:picMk id="11" creationId="{6033AE07-39D7-EFC7-2F4C-52755CF365BD}"/>
          </ac:picMkLst>
        </pc:picChg>
        <pc:picChg chg="add mod">
          <ac:chgData name="Haafsah Khan (Student)" userId="d1a21261-d5dc-4656-919c-977f5ec3b3f2" providerId="ADAL" clId="{4039EFBE-B9C4-EC45-87CF-6F642536E24C}" dt="2023-02-10T11:12:48.694" v="2168" actId="1076"/>
          <ac:picMkLst>
            <pc:docMk/>
            <pc:sldMk cId="1476028806" sldId="264"/>
            <ac:picMk id="13" creationId="{458C9500-A5CA-6ACE-2FD6-890DCE175BC1}"/>
          </ac:picMkLst>
        </pc:picChg>
        <pc:picChg chg="add mod">
          <ac:chgData name="Haafsah Khan (Student)" userId="d1a21261-d5dc-4656-919c-977f5ec3b3f2" providerId="ADAL" clId="{4039EFBE-B9C4-EC45-87CF-6F642536E24C}" dt="2023-02-10T11:13:09.671" v="2175" actId="14100"/>
          <ac:picMkLst>
            <pc:docMk/>
            <pc:sldMk cId="1476028806" sldId="264"/>
            <ac:picMk id="15" creationId="{6891F7B3-6B9B-EA0B-00A2-AD874247B182}"/>
          </ac:picMkLst>
        </pc:picChg>
      </pc:sldChg>
      <pc:sldChg chg="del">
        <pc:chgData name="Haafsah Khan (Student)" userId="d1a21261-d5dc-4656-919c-977f5ec3b3f2" providerId="ADAL" clId="{4039EFBE-B9C4-EC45-87CF-6F642536E24C}" dt="2023-02-10T11:23:13.738" v="3055" actId="2696"/>
        <pc:sldMkLst>
          <pc:docMk/>
          <pc:sldMk cId="2838499096" sldId="265"/>
        </pc:sldMkLst>
      </pc:sldChg>
      <pc:sldChg chg="modSp mod">
        <pc:chgData name="Haafsah Khan (Student)" userId="d1a21261-d5dc-4656-919c-977f5ec3b3f2" providerId="ADAL" clId="{4039EFBE-B9C4-EC45-87CF-6F642536E24C}" dt="2023-02-10T11:23:05.502" v="3054" actId="20577"/>
        <pc:sldMkLst>
          <pc:docMk/>
          <pc:sldMk cId="870786565" sldId="266"/>
        </pc:sldMkLst>
        <pc:spChg chg="mod">
          <ac:chgData name="Haafsah Khan (Student)" userId="d1a21261-d5dc-4656-919c-977f5ec3b3f2" providerId="ADAL" clId="{4039EFBE-B9C4-EC45-87CF-6F642536E24C}" dt="2023-02-10T11:17:02.328" v="2372" actId="20577"/>
          <ac:spMkLst>
            <pc:docMk/>
            <pc:sldMk cId="870786565" sldId="266"/>
            <ac:spMk id="2" creationId="{F5085678-8D67-25D5-0D3F-11885E70D884}"/>
          </ac:spMkLst>
        </pc:spChg>
        <pc:spChg chg="mod">
          <ac:chgData name="Haafsah Khan (Student)" userId="d1a21261-d5dc-4656-919c-977f5ec3b3f2" providerId="ADAL" clId="{4039EFBE-B9C4-EC45-87CF-6F642536E24C}" dt="2023-02-10T11:23:05.502" v="3054" actId="20577"/>
          <ac:spMkLst>
            <pc:docMk/>
            <pc:sldMk cId="870786565" sldId="266"/>
            <ac:spMk id="3" creationId="{FA3C2137-DC15-BCFC-72DA-01C7D64B832B}"/>
          </ac:spMkLst>
        </pc:spChg>
      </pc:sldChg>
      <pc:sldChg chg="del">
        <pc:chgData name="Haafsah Khan (Student)" userId="d1a21261-d5dc-4656-919c-977f5ec3b3f2" providerId="ADAL" clId="{4039EFBE-B9C4-EC45-87CF-6F642536E24C}" dt="2023-02-10T10:04:36.024" v="616" actId="2696"/>
        <pc:sldMkLst>
          <pc:docMk/>
          <pc:sldMk cId="3731506242" sldId="267"/>
        </pc:sldMkLst>
      </pc:sldChg>
      <pc:sldChg chg="del">
        <pc:chgData name="Haafsah Khan (Student)" userId="d1a21261-d5dc-4656-919c-977f5ec3b3f2" providerId="ADAL" clId="{4039EFBE-B9C4-EC45-87CF-6F642536E24C}" dt="2023-02-10T10:04:44.714" v="617" actId="2696"/>
        <pc:sldMkLst>
          <pc:docMk/>
          <pc:sldMk cId="1551464249" sldId="268"/>
        </pc:sldMkLst>
      </pc:sldChg>
      <pc:sldChg chg="modSp mod">
        <pc:chgData name="Haafsah Khan (Student)" userId="d1a21261-d5dc-4656-919c-977f5ec3b3f2" providerId="ADAL" clId="{4039EFBE-B9C4-EC45-87CF-6F642536E24C}" dt="2023-02-10T11:26:59.677" v="3220" actId="20577"/>
        <pc:sldMkLst>
          <pc:docMk/>
          <pc:sldMk cId="2896902331" sldId="269"/>
        </pc:sldMkLst>
        <pc:spChg chg="mod">
          <ac:chgData name="Haafsah Khan (Student)" userId="d1a21261-d5dc-4656-919c-977f5ec3b3f2" providerId="ADAL" clId="{4039EFBE-B9C4-EC45-87CF-6F642536E24C}" dt="2023-02-10T11:26:59.677" v="3220" actId="20577"/>
          <ac:spMkLst>
            <pc:docMk/>
            <pc:sldMk cId="2896902331" sldId="269"/>
            <ac:spMk id="3" creationId="{108EA44D-B6D7-898B-FB7C-B74BAF2E8955}"/>
          </ac:spMkLst>
        </pc:spChg>
      </pc:sldChg>
      <pc:sldChg chg="addSp modSp mod">
        <pc:chgData name="Haafsah Khan (Student)" userId="d1a21261-d5dc-4656-919c-977f5ec3b3f2" providerId="ADAL" clId="{4039EFBE-B9C4-EC45-87CF-6F642536E24C}" dt="2023-02-10T11:55:53.098" v="4175" actId="1076"/>
        <pc:sldMkLst>
          <pc:docMk/>
          <pc:sldMk cId="2807100767" sldId="271"/>
        </pc:sldMkLst>
        <pc:spChg chg="mod">
          <ac:chgData name="Haafsah Khan (Student)" userId="d1a21261-d5dc-4656-919c-977f5ec3b3f2" providerId="ADAL" clId="{4039EFBE-B9C4-EC45-87CF-6F642536E24C}" dt="2023-02-10T11:50:26.269" v="3913" actId="1076"/>
          <ac:spMkLst>
            <pc:docMk/>
            <pc:sldMk cId="2807100767" sldId="271"/>
            <ac:spMk id="3" creationId="{21EECB79-3B55-26BD-E2D9-6AC0D994874E}"/>
          </ac:spMkLst>
        </pc:spChg>
        <pc:spChg chg="add mod">
          <ac:chgData name="Haafsah Khan (Student)" userId="d1a21261-d5dc-4656-919c-977f5ec3b3f2" providerId="ADAL" clId="{4039EFBE-B9C4-EC45-87CF-6F642536E24C}" dt="2023-02-10T11:54:49.192" v="4160" actId="313"/>
          <ac:spMkLst>
            <pc:docMk/>
            <pc:sldMk cId="2807100767" sldId="271"/>
            <ac:spMk id="5" creationId="{7D4BDD5D-7713-E038-F68E-0936906BE385}"/>
          </ac:spMkLst>
        </pc:spChg>
        <pc:picChg chg="mod">
          <ac:chgData name="Haafsah Khan (Student)" userId="d1a21261-d5dc-4656-919c-977f5ec3b3f2" providerId="ADAL" clId="{4039EFBE-B9C4-EC45-87CF-6F642536E24C}" dt="2023-02-10T11:55:43.586" v="4173" actId="1076"/>
          <ac:picMkLst>
            <pc:docMk/>
            <pc:sldMk cId="2807100767" sldId="271"/>
            <ac:picMk id="4" creationId="{C1FC8A5A-6DFD-2B2D-67B6-23873603440C}"/>
          </ac:picMkLst>
        </pc:picChg>
        <pc:picChg chg="add mod">
          <ac:chgData name="Haafsah Khan (Student)" userId="d1a21261-d5dc-4656-919c-977f5ec3b3f2" providerId="ADAL" clId="{4039EFBE-B9C4-EC45-87CF-6F642536E24C}" dt="2023-02-10T11:55:53.098" v="4175" actId="1076"/>
          <ac:picMkLst>
            <pc:docMk/>
            <pc:sldMk cId="2807100767" sldId="271"/>
            <ac:picMk id="7" creationId="{1C4B15E0-A11F-B178-C1C3-B4F879CCDB38}"/>
          </ac:picMkLst>
        </pc:picChg>
        <pc:picChg chg="add mod">
          <ac:chgData name="Haafsah Khan (Student)" userId="d1a21261-d5dc-4656-919c-977f5ec3b3f2" providerId="ADAL" clId="{4039EFBE-B9C4-EC45-87CF-6F642536E24C}" dt="2023-02-10T11:55:29.587" v="4168" actId="1076"/>
          <ac:picMkLst>
            <pc:docMk/>
            <pc:sldMk cId="2807100767" sldId="271"/>
            <ac:picMk id="9" creationId="{0FC27AC2-2EB0-58D1-DD69-7E3EDC07E632}"/>
          </ac:picMkLst>
        </pc:picChg>
      </pc:sldChg>
    </pc:docChg>
  </pc:docChgLst>
  <pc:docChgLst>
    <pc:chgData name="Haafsah Khan (Student)" userId="d1a21261-d5dc-4656-919c-977f5ec3b3f2" providerId="ADAL" clId="{DADC2C10-7084-F540-A247-5ED6CFE15025}"/>
    <pc:docChg chg="undo custSel modSld">
      <pc:chgData name="Haafsah Khan (Student)" userId="d1a21261-d5dc-4656-919c-977f5ec3b3f2" providerId="ADAL" clId="{DADC2C10-7084-F540-A247-5ED6CFE15025}" dt="2023-02-10T11:52:49.581" v="525" actId="1576"/>
      <pc:docMkLst>
        <pc:docMk/>
      </pc:docMkLst>
      <pc:sldChg chg="addSp modSp">
        <pc:chgData name="Haafsah Khan (Student)" userId="d1a21261-d5dc-4656-919c-977f5ec3b3f2" providerId="ADAL" clId="{DADC2C10-7084-F540-A247-5ED6CFE15025}" dt="2023-02-09T22:29:22.444" v="243" actId="20577"/>
        <pc:sldMkLst>
          <pc:docMk/>
          <pc:sldMk cId="3441682512" sldId="257"/>
        </pc:sldMkLst>
        <pc:spChg chg="mod">
          <ac:chgData name="Haafsah Khan (Student)" userId="d1a21261-d5dc-4656-919c-977f5ec3b3f2" providerId="ADAL" clId="{DADC2C10-7084-F540-A247-5ED6CFE15025}" dt="2023-02-09T22:29:22.444" v="243" actId="20577"/>
          <ac:spMkLst>
            <pc:docMk/>
            <pc:sldMk cId="3441682512" sldId="257"/>
            <ac:spMk id="3" creationId="{6EC93B16-556B-B225-5FF7-EEFF9A44291F}"/>
          </ac:spMkLst>
        </pc:spChg>
        <pc:picChg chg="add mod">
          <ac:chgData name="Haafsah Khan (Student)" userId="d1a21261-d5dc-4656-919c-977f5ec3b3f2" providerId="ADAL" clId="{DADC2C10-7084-F540-A247-5ED6CFE15025}" dt="2023-02-09T14:59:55.412" v="4" actId="1076"/>
          <ac:picMkLst>
            <pc:docMk/>
            <pc:sldMk cId="3441682512" sldId="257"/>
            <ac:picMk id="4" creationId="{FC4BFFF5-B563-E59B-B490-7CA188DEAFD8}"/>
          </ac:picMkLst>
        </pc:picChg>
      </pc:sldChg>
      <pc:sldChg chg="addSp delSp modSp">
        <pc:chgData name="Haafsah Khan (Student)" userId="d1a21261-d5dc-4656-919c-977f5ec3b3f2" providerId="ADAL" clId="{DADC2C10-7084-F540-A247-5ED6CFE15025}" dt="2023-02-10T11:40:04.064" v="521" actId="20577"/>
        <pc:sldMkLst>
          <pc:docMk/>
          <pc:sldMk cId="3954521203" sldId="258"/>
        </pc:sldMkLst>
        <pc:spChg chg="mod">
          <ac:chgData name="Haafsah Khan (Student)" userId="d1a21261-d5dc-4656-919c-977f5ec3b3f2" providerId="ADAL" clId="{DADC2C10-7084-F540-A247-5ED6CFE15025}" dt="2023-02-10T11:40:04.064" v="521" actId="20577"/>
          <ac:spMkLst>
            <pc:docMk/>
            <pc:sldMk cId="3954521203" sldId="258"/>
            <ac:spMk id="3" creationId="{D7A64806-33C7-AD00-2623-F0FEA2FE5B55}"/>
          </ac:spMkLst>
        </pc:spChg>
        <pc:graphicFrameChg chg="add del">
          <ac:chgData name="Haafsah Khan (Student)" userId="d1a21261-d5dc-4656-919c-977f5ec3b3f2" providerId="ADAL" clId="{DADC2C10-7084-F540-A247-5ED6CFE15025}" dt="2023-02-09T19:32:44.266" v="21" actId="3680"/>
          <ac:graphicFrameMkLst>
            <pc:docMk/>
            <pc:sldMk cId="3954521203" sldId="258"/>
            <ac:graphicFrameMk id="7" creationId="{96275DA7-611A-6040-C514-E7156E9A386E}"/>
          </ac:graphicFrameMkLst>
        </pc:graphicFrameChg>
        <pc:picChg chg="add mod">
          <ac:chgData name="Haafsah Khan (Student)" userId="d1a21261-d5dc-4656-919c-977f5ec3b3f2" providerId="ADAL" clId="{DADC2C10-7084-F540-A247-5ED6CFE15025}" dt="2023-02-09T15:02:33.612" v="10" actId="14100"/>
          <ac:picMkLst>
            <pc:docMk/>
            <pc:sldMk cId="3954521203" sldId="258"/>
            <ac:picMk id="4" creationId="{2FD65212-DAF5-96F2-31F6-C7D8FC4044A2}"/>
          </ac:picMkLst>
        </pc:picChg>
        <pc:picChg chg="add">
          <ac:chgData name="Haafsah Khan (Student)" userId="d1a21261-d5dc-4656-919c-977f5ec3b3f2" providerId="ADAL" clId="{DADC2C10-7084-F540-A247-5ED6CFE15025}" dt="2023-02-09T15:05:00.973" v="11" actId="931"/>
          <ac:picMkLst>
            <pc:docMk/>
            <pc:sldMk cId="3954521203" sldId="258"/>
            <ac:picMk id="5" creationId="{19D94C67-6801-E220-F65A-54DFC9D1DB78}"/>
          </ac:picMkLst>
        </pc:picChg>
        <pc:picChg chg="add">
          <ac:chgData name="Haafsah Khan (Student)" userId="d1a21261-d5dc-4656-919c-977f5ec3b3f2" providerId="ADAL" clId="{DADC2C10-7084-F540-A247-5ED6CFE15025}" dt="2023-02-09T15:05:34.105" v="12" actId="931"/>
          <ac:picMkLst>
            <pc:docMk/>
            <pc:sldMk cId="3954521203" sldId="258"/>
            <ac:picMk id="6" creationId="{FA27F3BC-F8D8-0BC4-DA91-7F490DE26252}"/>
          </ac:picMkLst>
        </pc:picChg>
        <pc:picChg chg="add">
          <ac:chgData name="Haafsah Khan (Student)" userId="d1a21261-d5dc-4656-919c-977f5ec3b3f2" providerId="ADAL" clId="{DADC2C10-7084-F540-A247-5ED6CFE15025}" dt="2023-02-10T09:54:27.546" v="280" actId="931"/>
          <ac:picMkLst>
            <pc:docMk/>
            <pc:sldMk cId="3954521203" sldId="258"/>
            <ac:picMk id="7" creationId="{94F6C6B9-36DB-CE98-E5B6-E218C36C0BEF}"/>
          </ac:picMkLst>
        </pc:picChg>
        <pc:picChg chg="add mod">
          <ac:chgData name="Haafsah Khan (Student)" userId="d1a21261-d5dc-4656-919c-977f5ec3b3f2" providerId="ADAL" clId="{DADC2C10-7084-F540-A247-5ED6CFE15025}" dt="2023-02-09T19:33:00.328" v="27" actId="1076"/>
          <ac:picMkLst>
            <pc:docMk/>
            <pc:sldMk cId="3954521203" sldId="258"/>
            <ac:picMk id="8" creationId="{87AD1AE4-016F-04DE-7D74-A0E485FBD8E9}"/>
          </ac:picMkLst>
        </pc:picChg>
        <pc:picChg chg="add mod">
          <ac:chgData name="Haafsah Khan (Student)" userId="d1a21261-d5dc-4656-919c-977f5ec3b3f2" providerId="ADAL" clId="{DADC2C10-7084-F540-A247-5ED6CFE15025}" dt="2023-02-09T19:33:09.412" v="30" actId="1076"/>
          <ac:picMkLst>
            <pc:docMk/>
            <pc:sldMk cId="3954521203" sldId="258"/>
            <ac:picMk id="9" creationId="{6A4FE5B4-65E6-AAFB-6500-CDB7499EBB93}"/>
          </ac:picMkLst>
        </pc:picChg>
        <pc:picChg chg="add">
          <ac:chgData name="Haafsah Khan (Student)" userId="d1a21261-d5dc-4656-919c-977f5ec3b3f2" providerId="ADAL" clId="{DADC2C10-7084-F540-A247-5ED6CFE15025}" dt="2023-02-10T09:54:41.705" v="281" actId="931"/>
          <ac:picMkLst>
            <pc:docMk/>
            <pc:sldMk cId="3954521203" sldId="258"/>
            <ac:picMk id="10" creationId="{EF288931-5A89-0C5A-BC44-ADABC6FF9463}"/>
          </ac:picMkLst>
        </pc:picChg>
        <pc:picChg chg="add">
          <ac:chgData name="Haafsah Khan (Student)" userId="d1a21261-d5dc-4656-919c-977f5ec3b3f2" providerId="ADAL" clId="{DADC2C10-7084-F540-A247-5ED6CFE15025}" dt="2023-02-10T09:54:45.406" v="282" actId="931"/>
          <ac:picMkLst>
            <pc:docMk/>
            <pc:sldMk cId="3954521203" sldId="258"/>
            <ac:picMk id="11" creationId="{553AF5DE-9590-A178-6C42-F597F285462A}"/>
          </ac:picMkLst>
        </pc:picChg>
      </pc:sldChg>
      <pc:sldChg chg="addSp">
        <pc:chgData name="Haafsah Khan (Student)" userId="d1a21261-d5dc-4656-919c-977f5ec3b3f2" providerId="ADAL" clId="{DADC2C10-7084-F540-A247-5ED6CFE15025}" dt="2023-02-10T10:01:23.782" v="283" actId="931"/>
        <pc:sldMkLst>
          <pc:docMk/>
          <pc:sldMk cId="2266191773" sldId="259"/>
        </pc:sldMkLst>
        <pc:picChg chg="add">
          <ac:chgData name="Haafsah Khan (Student)" userId="d1a21261-d5dc-4656-919c-977f5ec3b3f2" providerId="ADAL" clId="{DADC2C10-7084-F540-A247-5ED6CFE15025}" dt="2023-02-10T10:01:23.782" v="283" actId="931"/>
          <ac:picMkLst>
            <pc:docMk/>
            <pc:sldMk cId="2266191773" sldId="259"/>
            <ac:picMk id="4" creationId="{A1907416-AE9F-9F94-4899-7A131ED30DC4}"/>
          </ac:picMkLst>
        </pc:picChg>
      </pc:sldChg>
      <pc:sldChg chg="addSp delSp modSp">
        <pc:chgData name="Haafsah Khan (Student)" userId="d1a21261-d5dc-4656-919c-977f5ec3b3f2" providerId="ADAL" clId="{DADC2C10-7084-F540-A247-5ED6CFE15025}" dt="2023-02-10T10:51:45.753" v="296" actId="22"/>
        <pc:sldMkLst>
          <pc:docMk/>
          <pc:sldMk cId="1908960843" sldId="260"/>
        </pc:sldMkLst>
        <pc:spChg chg="mod">
          <ac:chgData name="Haafsah Khan (Student)" userId="d1a21261-d5dc-4656-919c-977f5ec3b3f2" providerId="ADAL" clId="{DADC2C10-7084-F540-A247-5ED6CFE15025}" dt="2023-02-10T10:51:05.235" v="295" actId="27636"/>
          <ac:spMkLst>
            <pc:docMk/>
            <pc:sldMk cId="1908960843" sldId="260"/>
            <ac:spMk id="3" creationId="{CF025D22-40D7-764C-35B3-08A0A91C74CF}"/>
          </ac:spMkLst>
        </pc:spChg>
        <pc:spChg chg="mod">
          <ac:chgData name="Haafsah Khan (Student)" userId="d1a21261-d5dc-4656-919c-977f5ec3b3f2" providerId="ADAL" clId="{DADC2C10-7084-F540-A247-5ED6CFE15025}" dt="2023-02-10T10:51:45.753" v="296" actId="22"/>
          <ac:spMkLst>
            <pc:docMk/>
            <pc:sldMk cId="1908960843" sldId="260"/>
            <ac:spMk id="4" creationId="{F50C6488-91E6-5D07-9A0D-0B9701F7A07A}"/>
          </ac:spMkLst>
        </pc:spChg>
        <pc:picChg chg="add del mod">
          <ac:chgData name="Haafsah Khan (Student)" userId="d1a21261-d5dc-4656-919c-977f5ec3b3f2" providerId="ADAL" clId="{DADC2C10-7084-F540-A247-5ED6CFE15025}" dt="2023-02-09T15:14:05.931" v="16" actId="931"/>
          <ac:picMkLst>
            <pc:docMk/>
            <pc:sldMk cId="1908960843" sldId="260"/>
            <ac:picMk id="4" creationId="{40623355-94C8-A593-8CEF-0DC00022FD40}"/>
          </ac:picMkLst>
        </pc:picChg>
        <pc:picChg chg="add">
          <ac:chgData name="Haafsah Khan (Student)" userId="d1a21261-d5dc-4656-919c-977f5ec3b3f2" providerId="ADAL" clId="{DADC2C10-7084-F540-A247-5ED6CFE15025}" dt="2023-02-09T15:14:10.758" v="17" actId="931"/>
          <ac:picMkLst>
            <pc:docMk/>
            <pc:sldMk cId="1908960843" sldId="260"/>
            <ac:picMk id="5" creationId="{91EE23A7-71E7-E154-7002-9654780CCC3C}"/>
          </ac:picMkLst>
        </pc:picChg>
      </pc:sldChg>
      <pc:sldChg chg="addSp">
        <pc:chgData name="Haafsah Khan (Student)" userId="d1a21261-d5dc-4656-919c-977f5ec3b3f2" providerId="ADAL" clId="{DADC2C10-7084-F540-A247-5ED6CFE15025}" dt="2023-02-10T10:15:58.046" v="286" actId="931"/>
        <pc:sldMkLst>
          <pc:docMk/>
          <pc:sldMk cId="1328104321" sldId="263"/>
        </pc:sldMkLst>
        <pc:picChg chg="add">
          <ac:chgData name="Haafsah Khan (Student)" userId="d1a21261-d5dc-4656-919c-977f5ec3b3f2" providerId="ADAL" clId="{DADC2C10-7084-F540-A247-5ED6CFE15025}" dt="2023-02-10T10:02:02.819" v="284" actId="931"/>
          <ac:picMkLst>
            <pc:docMk/>
            <pc:sldMk cId="1328104321" sldId="263"/>
            <ac:picMk id="4" creationId="{4294AA77-2A55-71D4-752B-7C8431F2BA34}"/>
          </ac:picMkLst>
        </pc:picChg>
        <pc:picChg chg="add">
          <ac:chgData name="Haafsah Khan (Student)" userId="d1a21261-d5dc-4656-919c-977f5ec3b3f2" providerId="ADAL" clId="{DADC2C10-7084-F540-A247-5ED6CFE15025}" dt="2023-02-10T10:15:58.046" v="286" actId="931"/>
          <ac:picMkLst>
            <pc:docMk/>
            <pc:sldMk cId="1328104321" sldId="263"/>
            <ac:picMk id="5" creationId="{BCE1ED2C-A41A-FE07-EFAB-9B3E9C99A729}"/>
          </ac:picMkLst>
        </pc:picChg>
      </pc:sldChg>
      <pc:sldChg chg="modSp">
        <pc:chgData name="Haafsah Khan (Student)" userId="d1a21261-d5dc-4656-919c-977f5ec3b3f2" providerId="ADAL" clId="{DADC2C10-7084-F540-A247-5ED6CFE15025}" dt="2023-02-10T11:01:15.598" v="300" actId="1576"/>
        <pc:sldMkLst>
          <pc:docMk/>
          <pc:sldMk cId="1476028806" sldId="264"/>
        </pc:sldMkLst>
        <pc:spChg chg="mod">
          <ac:chgData name="Haafsah Khan (Student)" userId="d1a21261-d5dc-4656-919c-977f5ec3b3f2" providerId="ADAL" clId="{DADC2C10-7084-F540-A247-5ED6CFE15025}" dt="2023-02-10T11:01:15.598" v="300" actId="1576"/>
          <ac:spMkLst>
            <pc:docMk/>
            <pc:sldMk cId="1476028806" sldId="264"/>
            <ac:spMk id="3" creationId="{71C8B031-938F-F2C4-D7EB-1AD87B9EB65D}"/>
          </ac:spMkLst>
        </pc:spChg>
      </pc:sldChg>
      <pc:sldChg chg="modSp">
        <pc:chgData name="Haafsah Khan (Student)" userId="d1a21261-d5dc-4656-919c-977f5ec3b3f2" providerId="ADAL" clId="{DADC2C10-7084-F540-A247-5ED6CFE15025}" dt="2023-02-09T14:59:15.810" v="2" actId="1076"/>
        <pc:sldMkLst>
          <pc:docMk/>
          <pc:sldMk cId="2838499096" sldId="265"/>
        </pc:sldMkLst>
        <pc:spChg chg="mod">
          <ac:chgData name="Haafsah Khan (Student)" userId="d1a21261-d5dc-4656-919c-977f5ec3b3f2" providerId="ADAL" clId="{DADC2C10-7084-F540-A247-5ED6CFE15025}" dt="2023-02-09T14:59:15.810" v="2" actId="1076"/>
          <ac:spMkLst>
            <pc:docMk/>
            <pc:sldMk cId="2838499096" sldId="265"/>
            <ac:spMk id="3" creationId="{7D12FB7E-62DE-9941-F3E9-3F46B37FE982}"/>
          </ac:spMkLst>
        </pc:spChg>
      </pc:sldChg>
      <pc:sldChg chg="modSp">
        <pc:chgData name="Haafsah Khan (Student)" userId="d1a21261-d5dc-4656-919c-977f5ec3b3f2" providerId="ADAL" clId="{DADC2C10-7084-F540-A247-5ED6CFE15025}" dt="2023-02-09T22:31:19.644" v="279" actId="20577"/>
        <pc:sldMkLst>
          <pc:docMk/>
          <pc:sldMk cId="3731506242" sldId="267"/>
        </pc:sldMkLst>
        <pc:spChg chg="mod">
          <ac:chgData name="Haafsah Khan (Student)" userId="d1a21261-d5dc-4656-919c-977f5ec3b3f2" providerId="ADAL" clId="{DADC2C10-7084-F540-A247-5ED6CFE15025}" dt="2023-02-09T22:31:19.644" v="279" actId="20577"/>
          <ac:spMkLst>
            <pc:docMk/>
            <pc:sldMk cId="3731506242" sldId="267"/>
            <ac:spMk id="3" creationId="{13C532AB-4F87-20BE-AD71-58609089B001}"/>
          </ac:spMkLst>
        </pc:spChg>
      </pc:sldChg>
      <pc:sldChg chg="addSp modSp">
        <pc:chgData name="Haafsah Khan (Student)" userId="d1a21261-d5dc-4656-919c-977f5ec3b3f2" providerId="ADAL" clId="{DADC2C10-7084-F540-A247-5ED6CFE15025}" dt="2023-02-09T15:15:46.017" v="19" actId="1076"/>
        <pc:sldMkLst>
          <pc:docMk/>
          <pc:sldMk cId="1551464249" sldId="268"/>
        </pc:sldMkLst>
        <pc:picChg chg="add mod">
          <ac:chgData name="Haafsah Khan (Student)" userId="d1a21261-d5dc-4656-919c-977f5ec3b3f2" providerId="ADAL" clId="{DADC2C10-7084-F540-A247-5ED6CFE15025}" dt="2023-02-09T15:15:46.017" v="19" actId="1076"/>
          <ac:picMkLst>
            <pc:docMk/>
            <pc:sldMk cId="1551464249" sldId="268"/>
            <ac:picMk id="4" creationId="{F045EDE4-6179-FB98-70FE-4ECB5F651785}"/>
          </ac:picMkLst>
        </pc:picChg>
      </pc:sldChg>
      <pc:sldChg chg="addSp modSp">
        <pc:chgData name="Haafsah Khan (Student)" userId="d1a21261-d5dc-4656-919c-977f5ec3b3f2" providerId="ADAL" clId="{DADC2C10-7084-F540-A247-5ED6CFE15025}" dt="2023-02-10T11:52:49.581" v="525" actId="1576"/>
        <pc:sldMkLst>
          <pc:docMk/>
          <pc:sldMk cId="2807100767" sldId="271"/>
        </pc:sldMkLst>
        <pc:spChg chg="mod">
          <ac:chgData name="Haafsah Khan (Student)" userId="d1a21261-d5dc-4656-919c-977f5ec3b3f2" providerId="ADAL" clId="{DADC2C10-7084-F540-A247-5ED6CFE15025}" dt="2023-02-10T11:52:49.581" v="525" actId="1576"/>
          <ac:spMkLst>
            <pc:docMk/>
            <pc:sldMk cId="2807100767" sldId="271"/>
            <ac:spMk id="5" creationId="{7D4BDD5D-7713-E038-F68E-0936906BE385}"/>
          </ac:spMkLst>
        </pc:spChg>
        <pc:picChg chg="add">
          <ac:chgData name="Haafsah Khan (Student)" userId="d1a21261-d5dc-4656-919c-977f5ec3b3f2" providerId="ADAL" clId="{DADC2C10-7084-F540-A247-5ED6CFE15025}" dt="2023-02-10T10:09:17.039" v="285" actId="931"/>
          <ac:picMkLst>
            <pc:docMk/>
            <pc:sldMk cId="2807100767" sldId="271"/>
            <ac:picMk id="4" creationId="{C1FC8A5A-6DFD-2B2D-67B6-23873603440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6"/>
          <p:cNvSpPr>
            <a:spLocks noGrp="1"/>
          </p:cNvSpPr>
          <p:nvPr>
            <p:ph type="dt" sz="half" idx="10"/>
          </p:nvPr>
        </p:nvSpPr>
        <p:spPr/>
        <p:txBody>
          <a:bodyPr/>
          <a:lstStyle/>
          <a:p>
            <a:fld id="{1160EA64-D806-43AC-9DF2-F8C432F32B4C}" type="datetimeFigureOut">
              <a:rPr lang="en-US" dirty="0"/>
              <a:t>2/10/23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9F9C37B-1D36-470B-8223-D6C91242EC14}" type="datetimeFigureOut">
              <a:rPr lang="en-US" dirty="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7C6F52A-A82B-47A2-A83A-8C4C91F2D59F}" type="datetimeFigureOut">
              <a:rPr lang="en-US" dirty="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070A7B3-6521-4DCA-87E5-044747A908C1}" type="datetimeFigureOut">
              <a:rPr lang="en-US" dirty="0"/>
              <a:t>2/10/23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p:txBody>
          <a:bodyPr/>
          <a:lstStyle/>
          <a:p>
            <a:fld id="{AB134690-1557-4C89-A502-4959FE7FAD70}" type="datetimeFigureOut">
              <a:rPr lang="en-US" dirty="0"/>
              <a:t>2/10/23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1037C31-9E7A-4F99-8774-A0E530DE1A42}" type="datetimeFigureOut">
              <a:rPr lang="en-US" dirty="0"/>
              <a:t>2/10/23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uraads.co.uk/post/how-effective-are-youtube-ads"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ailymail.co.uk/news/article-5923269/Why-men-cope-seeing-women-wheel-100-000-supercars.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www.youtube.com/watch?v=Evcqg_FNmP0" TargetMode="External"/><Relationship Id="rId7" Type="http://schemas.openxmlformats.org/officeDocument/2006/relationships/image" Target="../media/image12.jpeg"/><Relationship Id="rId2" Type="http://schemas.openxmlformats.org/officeDocument/2006/relationships/hyperlink" Target="https://youtu.be/B2-D7CbsijM"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9677-09F2-BDB3-B568-16A5DF33D382}"/>
              </a:ext>
            </a:extLst>
          </p:cNvPr>
          <p:cNvSpPr>
            <a:spLocks noGrp="1"/>
          </p:cNvSpPr>
          <p:nvPr>
            <p:ph type="ctrTitle"/>
          </p:nvPr>
        </p:nvSpPr>
        <p:spPr/>
        <p:txBody>
          <a:bodyPr/>
          <a:lstStyle/>
          <a:p>
            <a:r>
              <a:rPr lang="en-US"/>
              <a:t>Final Major Project</a:t>
            </a:r>
          </a:p>
        </p:txBody>
      </p:sp>
      <p:sp>
        <p:nvSpPr>
          <p:cNvPr id="3" name="Subtitle 2">
            <a:extLst>
              <a:ext uri="{FF2B5EF4-FFF2-40B4-BE49-F238E27FC236}">
                <a16:creationId xmlns:a16="http://schemas.microsoft.com/office/drawing/2014/main" id="{F3AA8A5E-3093-D756-EDE7-44193E09E895}"/>
              </a:ext>
            </a:extLst>
          </p:cNvPr>
          <p:cNvSpPr>
            <a:spLocks noGrp="1"/>
          </p:cNvSpPr>
          <p:nvPr>
            <p:ph type="subTitle" idx="1"/>
          </p:nvPr>
        </p:nvSpPr>
        <p:spPr/>
        <p:txBody>
          <a:bodyPr/>
          <a:lstStyle/>
          <a:p>
            <a:r>
              <a:rPr lang="en-US"/>
              <a:t>Marketing-Advertisement</a:t>
            </a:r>
          </a:p>
        </p:txBody>
      </p:sp>
    </p:spTree>
    <p:extLst>
      <p:ext uri="{BB962C8B-B14F-4D97-AF65-F5344CB8AC3E}">
        <p14:creationId xmlns:p14="http://schemas.microsoft.com/office/powerpoint/2010/main" val="376838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67D4-E743-704F-1B2F-29679B86E798}"/>
              </a:ext>
            </a:extLst>
          </p:cNvPr>
          <p:cNvSpPr>
            <a:spLocks noGrp="1"/>
          </p:cNvSpPr>
          <p:nvPr>
            <p:ph type="title"/>
          </p:nvPr>
        </p:nvSpPr>
        <p:spPr/>
        <p:txBody>
          <a:bodyPr/>
          <a:lstStyle/>
          <a:p>
            <a:r>
              <a:rPr lang="en-US"/>
              <a:t>Presentation/promotion</a:t>
            </a:r>
          </a:p>
        </p:txBody>
      </p:sp>
      <p:sp>
        <p:nvSpPr>
          <p:cNvPr id="3" name="Content Placeholder 2">
            <a:extLst>
              <a:ext uri="{FF2B5EF4-FFF2-40B4-BE49-F238E27FC236}">
                <a16:creationId xmlns:a16="http://schemas.microsoft.com/office/drawing/2014/main" id="{21EECB79-3B55-26BD-E2D9-6AC0D994874E}"/>
              </a:ext>
            </a:extLst>
          </p:cNvPr>
          <p:cNvSpPr>
            <a:spLocks noGrp="1"/>
          </p:cNvSpPr>
          <p:nvPr>
            <p:ph idx="1"/>
          </p:nvPr>
        </p:nvSpPr>
        <p:spPr>
          <a:xfrm>
            <a:off x="1416877" y="2508422"/>
            <a:ext cx="2348298" cy="3101983"/>
          </a:xfrm>
        </p:spPr>
        <p:txBody>
          <a:bodyPr/>
          <a:lstStyle/>
          <a:p>
            <a:pPr marL="0" indent="0">
              <a:buNone/>
            </a:pPr>
            <a:r>
              <a:rPr lang="en-US"/>
              <a:t>My final product will be an advertising video about a car brand, encouraging people to buy. I will be doing a YouTube video advertising; the advertisement will be filmed landscape.</a:t>
            </a:r>
          </a:p>
        </p:txBody>
      </p:sp>
      <p:pic>
        <p:nvPicPr>
          <p:cNvPr id="4" name="Picture 4">
            <a:extLst>
              <a:ext uri="{FF2B5EF4-FFF2-40B4-BE49-F238E27FC236}">
                <a16:creationId xmlns:a16="http://schemas.microsoft.com/office/drawing/2014/main" id="{C1FC8A5A-6DFD-2B2D-67B6-23873603440C}"/>
              </a:ext>
            </a:extLst>
          </p:cNvPr>
          <p:cNvPicPr>
            <a:picLocks noChangeAspect="1"/>
          </p:cNvPicPr>
          <p:nvPr/>
        </p:nvPicPr>
        <p:blipFill>
          <a:blip r:embed="rId2"/>
          <a:stretch>
            <a:fillRect/>
          </a:stretch>
        </p:blipFill>
        <p:spPr>
          <a:xfrm>
            <a:off x="415383" y="602748"/>
            <a:ext cx="1784344" cy="1784344"/>
          </a:xfrm>
          <a:prstGeom prst="rect">
            <a:avLst/>
          </a:prstGeom>
        </p:spPr>
      </p:pic>
      <p:sp>
        <p:nvSpPr>
          <p:cNvPr id="5" name="TextBox 4">
            <a:extLst>
              <a:ext uri="{FF2B5EF4-FFF2-40B4-BE49-F238E27FC236}">
                <a16:creationId xmlns:a16="http://schemas.microsoft.com/office/drawing/2014/main" id="{7D4BDD5D-7713-E038-F68E-0936906BE385}"/>
              </a:ext>
            </a:extLst>
          </p:cNvPr>
          <p:cNvSpPr txBox="1"/>
          <p:nvPr/>
        </p:nvSpPr>
        <p:spPr>
          <a:xfrm>
            <a:off x="4298733" y="2508422"/>
            <a:ext cx="2842054" cy="2308324"/>
          </a:xfrm>
          <a:prstGeom prst="rect">
            <a:avLst/>
          </a:prstGeom>
          <a:noFill/>
        </p:spPr>
        <p:txBody>
          <a:bodyPr wrap="square" rtlCol="0">
            <a:spAutoFit/>
          </a:bodyPr>
          <a:lstStyle/>
          <a:p>
            <a:r>
              <a:rPr lang="en-US"/>
              <a:t>I have chosen YouTube because its more likely to get lots of views, anyone can access YouTube even without a tv. </a:t>
            </a:r>
            <a:r>
              <a:rPr lang="en-US">
                <a:hlinkClick r:id="rId3"/>
              </a:rPr>
              <a:t>https://www.auraads.co.uk/post/how-effective-are-youtube-ads</a:t>
            </a:r>
            <a:r>
              <a:rPr lang="en-GB"/>
              <a:t> </a:t>
            </a:r>
            <a:endParaRPr lang="en-US"/>
          </a:p>
        </p:txBody>
      </p:sp>
      <p:pic>
        <p:nvPicPr>
          <p:cNvPr id="7" name="Picture 6" descr="Logo&#10;&#10;Description automatically generated">
            <a:extLst>
              <a:ext uri="{FF2B5EF4-FFF2-40B4-BE49-F238E27FC236}">
                <a16:creationId xmlns:a16="http://schemas.microsoft.com/office/drawing/2014/main" id="{1C4B15E0-A11F-B178-C1C3-B4F879CCDB38}"/>
              </a:ext>
            </a:extLst>
          </p:cNvPr>
          <p:cNvPicPr>
            <a:picLocks noChangeAspect="1"/>
          </p:cNvPicPr>
          <p:nvPr/>
        </p:nvPicPr>
        <p:blipFill>
          <a:blip r:embed="rId4"/>
          <a:stretch>
            <a:fillRect/>
          </a:stretch>
        </p:blipFill>
        <p:spPr>
          <a:xfrm>
            <a:off x="9992274" y="724079"/>
            <a:ext cx="1784343" cy="1784343"/>
          </a:xfrm>
          <a:prstGeom prst="rect">
            <a:avLst/>
          </a:prstGeom>
        </p:spPr>
      </p:pic>
      <p:pic>
        <p:nvPicPr>
          <p:cNvPr id="9" name="Picture 8" descr="Logo&#10;&#10;Description automatically generated">
            <a:extLst>
              <a:ext uri="{FF2B5EF4-FFF2-40B4-BE49-F238E27FC236}">
                <a16:creationId xmlns:a16="http://schemas.microsoft.com/office/drawing/2014/main" id="{0FC27AC2-2EB0-58D1-DD69-7E3EDC07E632}"/>
              </a:ext>
            </a:extLst>
          </p:cNvPr>
          <p:cNvPicPr>
            <a:picLocks noChangeAspect="1"/>
          </p:cNvPicPr>
          <p:nvPr/>
        </p:nvPicPr>
        <p:blipFill>
          <a:blip r:embed="rId5"/>
          <a:stretch>
            <a:fillRect/>
          </a:stretch>
        </p:blipFill>
        <p:spPr>
          <a:xfrm>
            <a:off x="4298733" y="5266470"/>
            <a:ext cx="2019300" cy="1003300"/>
          </a:xfrm>
          <a:prstGeom prst="rect">
            <a:avLst/>
          </a:prstGeom>
        </p:spPr>
      </p:pic>
      <p:sp>
        <p:nvSpPr>
          <p:cNvPr id="6" name="TextBox 5">
            <a:extLst>
              <a:ext uri="{FF2B5EF4-FFF2-40B4-BE49-F238E27FC236}">
                <a16:creationId xmlns:a16="http://schemas.microsoft.com/office/drawing/2014/main" id="{524DB9C2-4E63-D00A-EDAE-C063CAC2BDB1}"/>
              </a:ext>
            </a:extLst>
          </p:cNvPr>
          <p:cNvSpPr txBox="1"/>
          <p:nvPr/>
        </p:nvSpPr>
        <p:spPr>
          <a:xfrm>
            <a:off x="7893268" y="2508422"/>
            <a:ext cx="2175642" cy="2031325"/>
          </a:xfrm>
          <a:prstGeom prst="rect">
            <a:avLst/>
          </a:prstGeom>
          <a:noFill/>
        </p:spPr>
        <p:txBody>
          <a:bodyPr wrap="square" rtlCol="0">
            <a:spAutoFit/>
          </a:bodyPr>
          <a:lstStyle/>
          <a:p>
            <a:r>
              <a:rPr lang="en-US"/>
              <a:t>I will also make a poster about the car brand, for this I’ll use Photoshop, I will take pictures of the cars and use it for the poster.</a:t>
            </a:r>
          </a:p>
        </p:txBody>
      </p:sp>
    </p:spTree>
    <p:extLst>
      <p:ext uri="{BB962C8B-B14F-4D97-AF65-F5344CB8AC3E}">
        <p14:creationId xmlns:p14="http://schemas.microsoft.com/office/powerpoint/2010/main" val="280710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9EF0-42AD-908D-E2E3-E0DD01AB4267}"/>
              </a:ext>
            </a:extLst>
          </p:cNvPr>
          <p:cNvSpPr>
            <a:spLocks noGrp="1"/>
          </p:cNvSpPr>
          <p:nvPr>
            <p:ph type="title"/>
          </p:nvPr>
        </p:nvSpPr>
        <p:spPr/>
        <p:txBody>
          <a:bodyPr/>
          <a:lstStyle/>
          <a:p>
            <a:r>
              <a:rPr lang="en-US"/>
              <a:t>Evaluation and reflection</a:t>
            </a:r>
          </a:p>
        </p:txBody>
      </p:sp>
      <p:sp>
        <p:nvSpPr>
          <p:cNvPr id="3" name="Content Placeholder 2">
            <a:extLst>
              <a:ext uri="{FF2B5EF4-FFF2-40B4-BE49-F238E27FC236}">
                <a16:creationId xmlns:a16="http://schemas.microsoft.com/office/drawing/2014/main" id="{7EB07025-424B-90A5-33AE-1DA8E49A8A65}"/>
              </a:ext>
            </a:extLst>
          </p:cNvPr>
          <p:cNvSpPr>
            <a:spLocks noGrp="1"/>
          </p:cNvSpPr>
          <p:nvPr>
            <p:ph idx="1"/>
          </p:nvPr>
        </p:nvSpPr>
        <p:spPr/>
        <p:txBody>
          <a:bodyPr/>
          <a:lstStyle/>
          <a:p>
            <a:r>
              <a:rPr lang="en-US"/>
              <a:t>Whenever I film, I will look over at all the footages before editing just to make sure the footage is recorded clearly.</a:t>
            </a:r>
          </a:p>
          <a:p>
            <a:r>
              <a:rPr lang="en-US"/>
              <a:t>I will always check my work and get feedback from my classmates and family</a:t>
            </a:r>
          </a:p>
        </p:txBody>
      </p:sp>
      <p:pic>
        <p:nvPicPr>
          <p:cNvPr id="5" name="Picture 4" descr="Icon&#10;&#10;Description automatically generated">
            <a:extLst>
              <a:ext uri="{FF2B5EF4-FFF2-40B4-BE49-F238E27FC236}">
                <a16:creationId xmlns:a16="http://schemas.microsoft.com/office/drawing/2014/main" id="{51C97A4B-2635-9185-A8EE-E2476434D4C3}"/>
              </a:ext>
            </a:extLst>
          </p:cNvPr>
          <p:cNvPicPr>
            <a:picLocks noChangeAspect="1"/>
          </p:cNvPicPr>
          <p:nvPr/>
        </p:nvPicPr>
        <p:blipFill>
          <a:blip r:embed="rId2"/>
          <a:stretch>
            <a:fillRect/>
          </a:stretch>
        </p:blipFill>
        <p:spPr>
          <a:xfrm>
            <a:off x="2856188" y="4448175"/>
            <a:ext cx="1955800" cy="1041400"/>
          </a:xfrm>
          <a:prstGeom prst="rect">
            <a:avLst/>
          </a:prstGeom>
        </p:spPr>
      </p:pic>
      <p:pic>
        <p:nvPicPr>
          <p:cNvPr id="7" name="Picture 6" descr="Icon&#10;&#10;Description automatically generated">
            <a:extLst>
              <a:ext uri="{FF2B5EF4-FFF2-40B4-BE49-F238E27FC236}">
                <a16:creationId xmlns:a16="http://schemas.microsoft.com/office/drawing/2014/main" id="{A6F65F34-D634-25B0-A391-071C7624B6F9}"/>
              </a:ext>
            </a:extLst>
          </p:cNvPr>
          <p:cNvPicPr>
            <a:picLocks noChangeAspect="1"/>
          </p:cNvPicPr>
          <p:nvPr/>
        </p:nvPicPr>
        <p:blipFill>
          <a:blip r:embed="rId3"/>
          <a:stretch>
            <a:fillRect/>
          </a:stretch>
        </p:blipFill>
        <p:spPr>
          <a:xfrm>
            <a:off x="4811988" y="4448175"/>
            <a:ext cx="1752600" cy="1098550"/>
          </a:xfrm>
          <a:prstGeom prst="rect">
            <a:avLst/>
          </a:prstGeom>
        </p:spPr>
      </p:pic>
      <p:pic>
        <p:nvPicPr>
          <p:cNvPr id="9" name="Picture 8" descr="Text&#10;&#10;Description automatically generated">
            <a:extLst>
              <a:ext uri="{FF2B5EF4-FFF2-40B4-BE49-F238E27FC236}">
                <a16:creationId xmlns:a16="http://schemas.microsoft.com/office/drawing/2014/main" id="{9D29CB10-ADD4-88B6-64C6-E9A0EB83A071}"/>
              </a:ext>
            </a:extLst>
          </p:cNvPr>
          <p:cNvPicPr>
            <a:picLocks noChangeAspect="1"/>
          </p:cNvPicPr>
          <p:nvPr/>
        </p:nvPicPr>
        <p:blipFill>
          <a:blip r:embed="rId4"/>
          <a:stretch>
            <a:fillRect/>
          </a:stretch>
        </p:blipFill>
        <p:spPr>
          <a:xfrm>
            <a:off x="6564588" y="4464050"/>
            <a:ext cx="1905000" cy="1066800"/>
          </a:xfrm>
          <a:prstGeom prst="rect">
            <a:avLst/>
          </a:prstGeom>
        </p:spPr>
      </p:pic>
    </p:spTree>
    <p:extLst>
      <p:ext uri="{BB962C8B-B14F-4D97-AF65-F5344CB8AC3E}">
        <p14:creationId xmlns:p14="http://schemas.microsoft.com/office/powerpoint/2010/main" val="326369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4F1D-415D-9CB6-DB8B-A80AD55EC5FC}"/>
              </a:ext>
            </a:extLst>
          </p:cNvPr>
          <p:cNvSpPr>
            <a:spLocks noGrp="1"/>
          </p:cNvSpPr>
          <p:nvPr>
            <p:ph type="title"/>
          </p:nvPr>
        </p:nvSpPr>
        <p:spPr/>
        <p:txBody>
          <a:bodyPr/>
          <a:lstStyle/>
          <a:p>
            <a:r>
              <a:rPr lang="en-US"/>
              <a:t>Why am I choosing this project?</a:t>
            </a:r>
          </a:p>
        </p:txBody>
      </p:sp>
      <p:sp>
        <p:nvSpPr>
          <p:cNvPr id="3" name="Content Placeholder 2">
            <a:extLst>
              <a:ext uri="{FF2B5EF4-FFF2-40B4-BE49-F238E27FC236}">
                <a16:creationId xmlns:a16="http://schemas.microsoft.com/office/drawing/2014/main" id="{6EC93B16-556B-B225-5FF7-EEFF9A44291F}"/>
              </a:ext>
            </a:extLst>
          </p:cNvPr>
          <p:cNvSpPr>
            <a:spLocks noGrp="1"/>
          </p:cNvSpPr>
          <p:nvPr>
            <p:ph idx="1"/>
          </p:nvPr>
        </p:nvSpPr>
        <p:spPr/>
        <p:txBody>
          <a:bodyPr>
            <a:normAutofit/>
          </a:bodyPr>
          <a:lstStyle/>
          <a:p>
            <a:r>
              <a:rPr lang="en-US"/>
              <a:t>I have a huge interest in marketing, I really enjoy advertising</a:t>
            </a:r>
          </a:p>
          <a:p>
            <a:r>
              <a:rPr lang="en-US"/>
              <a:t>I haven’t done anything like this before, so I want to do it, my last projects were about short films and documentary.</a:t>
            </a:r>
          </a:p>
          <a:p>
            <a:r>
              <a:rPr lang="en-US"/>
              <a:t>I chose </a:t>
            </a:r>
            <a:r>
              <a:rPr lang="en-GB"/>
              <a:t>the topic </a:t>
            </a:r>
            <a:r>
              <a:rPr lang="en-US"/>
              <a:t>marketing because I want to study marketing next year</a:t>
            </a:r>
            <a:r>
              <a:rPr lang="en-GB"/>
              <a:t> and so I want to gain some experience </a:t>
            </a:r>
            <a:endParaRPr lang="en-US"/>
          </a:p>
          <a:p>
            <a:r>
              <a:rPr lang="en-GB"/>
              <a:t>Cars are used by everyone it’s a transport lots of people use everyday</a:t>
            </a:r>
            <a:endParaRPr lang="en-US"/>
          </a:p>
          <a:p>
            <a:endParaRPr lang="en-US"/>
          </a:p>
          <a:p>
            <a:pPr marL="0" indent="0">
              <a:buNone/>
            </a:pPr>
            <a:endParaRPr lang="en-US"/>
          </a:p>
          <a:p>
            <a:pPr marL="0" indent="0">
              <a:buNone/>
            </a:pPr>
            <a:endParaRPr lang="en-US"/>
          </a:p>
        </p:txBody>
      </p:sp>
      <p:pic>
        <p:nvPicPr>
          <p:cNvPr id="4" name="Picture 4">
            <a:extLst>
              <a:ext uri="{FF2B5EF4-FFF2-40B4-BE49-F238E27FC236}">
                <a16:creationId xmlns:a16="http://schemas.microsoft.com/office/drawing/2014/main" id="{FC4BFFF5-B563-E59B-B490-7CA188DEAFD8}"/>
              </a:ext>
            </a:extLst>
          </p:cNvPr>
          <p:cNvPicPr>
            <a:picLocks noChangeAspect="1"/>
          </p:cNvPicPr>
          <p:nvPr/>
        </p:nvPicPr>
        <p:blipFill>
          <a:blip r:embed="rId2"/>
          <a:stretch>
            <a:fillRect/>
          </a:stretch>
        </p:blipFill>
        <p:spPr>
          <a:xfrm>
            <a:off x="20595" y="1071185"/>
            <a:ext cx="1905000" cy="3117850"/>
          </a:xfrm>
          <a:prstGeom prst="rect">
            <a:avLst/>
          </a:prstGeom>
        </p:spPr>
      </p:pic>
    </p:spTree>
    <p:extLst>
      <p:ext uri="{BB962C8B-B14F-4D97-AF65-F5344CB8AC3E}">
        <p14:creationId xmlns:p14="http://schemas.microsoft.com/office/powerpoint/2010/main" val="344168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76E2-C919-328C-38AF-EA584A0AFE61}"/>
              </a:ext>
            </a:extLst>
          </p:cNvPr>
          <p:cNvSpPr>
            <a:spLocks noGrp="1"/>
          </p:cNvSpPr>
          <p:nvPr>
            <p:ph type="title"/>
          </p:nvPr>
        </p:nvSpPr>
        <p:spPr/>
        <p:txBody>
          <a:bodyPr/>
          <a:lstStyle/>
          <a:p>
            <a:r>
              <a:rPr lang="en-US"/>
              <a:t>What is my project about?</a:t>
            </a:r>
          </a:p>
        </p:txBody>
      </p:sp>
      <p:sp>
        <p:nvSpPr>
          <p:cNvPr id="3" name="Content Placeholder 2">
            <a:extLst>
              <a:ext uri="{FF2B5EF4-FFF2-40B4-BE49-F238E27FC236}">
                <a16:creationId xmlns:a16="http://schemas.microsoft.com/office/drawing/2014/main" id="{D7A64806-33C7-AD00-2623-F0FEA2FE5B55}"/>
              </a:ext>
            </a:extLst>
          </p:cNvPr>
          <p:cNvSpPr>
            <a:spLocks noGrp="1"/>
          </p:cNvSpPr>
          <p:nvPr>
            <p:ph idx="1"/>
          </p:nvPr>
        </p:nvSpPr>
        <p:spPr/>
        <p:txBody>
          <a:bodyPr>
            <a:normAutofit/>
          </a:bodyPr>
          <a:lstStyle/>
          <a:p>
            <a:pPr marL="0" indent="0">
              <a:buNone/>
            </a:pPr>
            <a:r>
              <a:rPr lang="en-US"/>
              <a:t>I have an interest in marketing and advertising and so I chose to advertise cars and brand name. I have always enjoyed photography and filming; these are the pictures I have took myself. I like to mainly focus on the details.</a:t>
            </a:r>
          </a:p>
          <a:p>
            <a:pPr marL="0" indent="0">
              <a:buNone/>
            </a:pPr>
            <a:endParaRPr lang="en-US"/>
          </a:p>
          <a:p>
            <a:pPr marL="0" indent="0">
              <a:buNone/>
            </a:pPr>
            <a:endParaRPr lang="en-US"/>
          </a:p>
          <a:p>
            <a:pPr marL="0" indent="0">
              <a:buNone/>
            </a:pPr>
            <a:r>
              <a:rPr lang="en-US"/>
              <a:t> </a:t>
            </a:r>
          </a:p>
          <a:p>
            <a:endParaRPr lang="en-US"/>
          </a:p>
          <a:p>
            <a:endParaRPr lang="en-US"/>
          </a:p>
        </p:txBody>
      </p:sp>
      <p:pic>
        <p:nvPicPr>
          <p:cNvPr id="7" name="Picture 9">
            <a:extLst>
              <a:ext uri="{FF2B5EF4-FFF2-40B4-BE49-F238E27FC236}">
                <a16:creationId xmlns:a16="http://schemas.microsoft.com/office/drawing/2014/main" id="{94F6C6B9-36DB-CE98-E5B6-E218C36C0BEF}"/>
              </a:ext>
            </a:extLst>
          </p:cNvPr>
          <p:cNvPicPr>
            <a:picLocks noChangeAspect="1"/>
          </p:cNvPicPr>
          <p:nvPr/>
        </p:nvPicPr>
        <p:blipFill>
          <a:blip r:embed="rId2"/>
          <a:stretch>
            <a:fillRect/>
          </a:stretch>
        </p:blipFill>
        <p:spPr>
          <a:xfrm>
            <a:off x="10146680" y="964692"/>
            <a:ext cx="1904999" cy="3384550"/>
          </a:xfrm>
          <a:prstGeom prst="rect">
            <a:avLst/>
          </a:prstGeom>
        </p:spPr>
      </p:pic>
      <p:pic>
        <p:nvPicPr>
          <p:cNvPr id="10" name="Picture 10">
            <a:extLst>
              <a:ext uri="{FF2B5EF4-FFF2-40B4-BE49-F238E27FC236}">
                <a16:creationId xmlns:a16="http://schemas.microsoft.com/office/drawing/2014/main" id="{EF288931-5A89-0C5A-BC44-ADABC6FF9463}"/>
              </a:ext>
            </a:extLst>
          </p:cNvPr>
          <p:cNvPicPr>
            <a:picLocks noChangeAspect="1"/>
          </p:cNvPicPr>
          <p:nvPr/>
        </p:nvPicPr>
        <p:blipFill>
          <a:blip r:embed="rId3"/>
          <a:stretch>
            <a:fillRect/>
          </a:stretch>
        </p:blipFill>
        <p:spPr>
          <a:xfrm>
            <a:off x="140321" y="658773"/>
            <a:ext cx="1904999" cy="3384550"/>
          </a:xfrm>
          <a:prstGeom prst="rect">
            <a:avLst/>
          </a:prstGeom>
        </p:spPr>
      </p:pic>
      <p:pic>
        <p:nvPicPr>
          <p:cNvPr id="11" name="Picture 11">
            <a:extLst>
              <a:ext uri="{FF2B5EF4-FFF2-40B4-BE49-F238E27FC236}">
                <a16:creationId xmlns:a16="http://schemas.microsoft.com/office/drawing/2014/main" id="{553AF5DE-9590-A178-6C42-F597F285462A}"/>
              </a:ext>
            </a:extLst>
          </p:cNvPr>
          <p:cNvPicPr>
            <a:picLocks noChangeAspect="1"/>
          </p:cNvPicPr>
          <p:nvPr/>
        </p:nvPicPr>
        <p:blipFill>
          <a:blip r:embed="rId4"/>
          <a:stretch>
            <a:fillRect/>
          </a:stretch>
        </p:blipFill>
        <p:spPr>
          <a:xfrm>
            <a:off x="8148773" y="3230986"/>
            <a:ext cx="1904999" cy="3384550"/>
          </a:xfrm>
          <a:prstGeom prst="rect">
            <a:avLst/>
          </a:prstGeom>
        </p:spPr>
      </p:pic>
      <p:sp>
        <p:nvSpPr>
          <p:cNvPr id="13" name="TextBox 12">
            <a:extLst>
              <a:ext uri="{FF2B5EF4-FFF2-40B4-BE49-F238E27FC236}">
                <a16:creationId xmlns:a16="http://schemas.microsoft.com/office/drawing/2014/main" id="{945389B8-52C2-2364-A7E6-99EBB2CCD320}"/>
              </a:ext>
            </a:extLst>
          </p:cNvPr>
          <p:cNvSpPr txBox="1"/>
          <p:nvPr/>
        </p:nvSpPr>
        <p:spPr>
          <a:xfrm>
            <a:off x="296562" y="4349242"/>
            <a:ext cx="2088292" cy="1477328"/>
          </a:xfrm>
          <a:prstGeom prst="rect">
            <a:avLst/>
          </a:prstGeom>
          <a:noFill/>
        </p:spPr>
        <p:txBody>
          <a:bodyPr wrap="square" rtlCol="0">
            <a:spAutoFit/>
          </a:bodyPr>
          <a:lstStyle/>
          <a:p>
            <a:pPr marL="285750" indent="-285750">
              <a:buFont typeface="Arial" panose="020B0604020202020204" pitchFamily="34" charset="0"/>
              <a:buChar char="•"/>
            </a:pPr>
            <a:r>
              <a:rPr lang="en-US"/>
              <a:t>Car interior</a:t>
            </a:r>
          </a:p>
          <a:p>
            <a:pPr marL="285750" indent="-285750">
              <a:buFont typeface="Arial" panose="020B0604020202020204" pitchFamily="34" charset="0"/>
              <a:buChar char="•"/>
            </a:pPr>
            <a:r>
              <a:rPr lang="en-US"/>
              <a:t>Car exterior</a:t>
            </a:r>
          </a:p>
          <a:p>
            <a:pPr marL="285750" indent="-285750">
              <a:buFont typeface="Arial" panose="020B0604020202020204" pitchFamily="34" charset="0"/>
              <a:buChar char="•"/>
            </a:pPr>
            <a:r>
              <a:rPr lang="en-US"/>
              <a:t>Showroom</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4" name="TextBox 3">
            <a:extLst>
              <a:ext uri="{FF2B5EF4-FFF2-40B4-BE49-F238E27FC236}">
                <a16:creationId xmlns:a16="http://schemas.microsoft.com/office/drawing/2014/main" id="{2A7F4D2A-C651-7AA3-9548-BBA4EE010B09}"/>
              </a:ext>
            </a:extLst>
          </p:cNvPr>
          <p:cNvSpPr txBox="1"/>
          <p:nvPr/>
        </p:nvSpPr>
        <p:spPr>
          <a:xfrm>
            <a:off x="2231136" y="4484847"/>
            <a:ext cx="4814732" cy="923330"/>
          </a:xfrm>
          <a:prstGeom prst="rect">
            <a:avLst/>
          </a:prstGeom>
          <a:noFill/>
        </p:spPr>
        <p:txBody>
          <a:bodyPr wrap="square" rtlCol="0">
            <a:spAutoFit/>
          </a:bodyPr>
          <a:lstStyle/>
          <a:p>
            <a:r>
              <a:rPr lang="en-US"/>
              <a:t>I am going to encourage people to buy cars and for this I must make the advertisement eye catching and entertaining.</a:t>
            </a:r>
          </a:p>
        </p:txBody>
      </p:sp>
    </p:spTree>
    <p:extLst>
      <p:ext uri="{BB962C8B-B14F-4D97-AF65-F5344CB8AC3E}">
        <p14:creationId xmlns:p14="http://schemas.microsoft.com/office/powerpoint/2010/main" val="395452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3E12-F766-BFB3-4D94-523C22FB9CB3}"/>
              </a:ext>
            </a:extLst>
          </p:cNvPr>
          <p:cNvSpPr>
            <a:spLocks noGrp="1"/>
          </p:cNvSpPr>
          <p:nvPr>
            <p:ph type="title"/>
          </p:nvPr>
        </p:nvSpPr>
        <p:spPr/>
        <p:txBody>
          <a:bodyPr/>
          <a:lstStyle/>
          <a:p>
            <a:r>
              <a:rPr lang="en-US"/>
              <a:t>Aims and Objectives</a:t>
            </a:r>
          </a:p>
        </p:txBody>
      </p:sp>
      <p:sp>
        <p:nvSpPr>
          <p:cNvPr id="3" name="Content Placeholder 2">
            <a:extLst>
              <a:ext uri="{FF2B5EF4-FFF2-40B4-BE49-F238E27FC236}">
                <a16:creationId xmlns:a16="http://schemas.microsoft.com/office/drawing/2014/main" id="{6CBC4119-4C55-DCB7-A065-978303E236AE}"/>
              </a:ext>
            </a:extLst>
          </p:cNvPr>
          <p:cNvSpPr>
            <a:spLocks noGrp="1"/>
          </p:cNvSpPr>
          <p:nvPr>
            <p:ph idx="1"/>
          </p:nvPr>
        </p:nvSpPr>
        <p:spPr/>
        <p:txBody>
          <a:bodyPr/>
          <a:lstStyle/>
          <a:p>
            <a:r>
              <a:rPr lang="en-US"/>
              <a:t>My aim is to persuade and encourage people to buy cars. My objective is to make sure the advertisement is decent and clear for people to watch. This is because I'm trying to sell to people and for this, I’ll need to ensure that the filming and editing is done at a good standard.</a:t>
            </a:r>
          </a:p>
        </p:txBody>
      </p:sp>
    </p:spTree>
    <p:extLst>
      <p:ext uri="{BB962C8B-B14F-4D97-AF65-F5344CB8AC3E}">
        <p14:creationId xmlns:p14="http://schemas.microsoft.com/office/powerpoint/2010/main" val="226619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3D9C-F813-C16F-89DE-C65E252FBEB6}"/>
              </a:ext>
            </a:extLst>
          </p:cNvPr>
          <p:cNvSpPr>
            <a:spLocks noGrp="1"/>
          </p:cNvSpPr>
          <p:nvPr>
            <p:ph type="title"/>
          </p:nvPr>
        </p:nvSpPr>
        <p:spPr/>
        <p:txBody>
          <a:bodyPr/>
          <a:lstStyle/>
          <a:p>
            <a:r>
              <a:rPr lang="en-US"/>
              <a:t>Target Audience</a:t>
            </a:r>
          </a:p>
        </p:txBody>
      </p:sp>
      <p:sp>
        <p:nvSpPr>
          <p:cNvPr id="3" name="Content Placeholder 2">
            <a:extLst>
              <a:ext uri="{FF2B5EF4-FFF2-40B4-BE49-F238E27FC236}">
                <a16:creationId xmlns:a16="http://schemas.microsoft.com/office/drawing/2014/main" id="{CF025D22-40D7-764C-35B3-08A0A91C74CF}"/>
              </a:ext>
            </a:extLst>
          </p:cNvPr>
          <p:cNvSpPr>
            <a:spLocks noGrp="1"/>
          </p:cNvSpPr>
          <p:nvPr>
            <p:ph idx="1"/>
          </p:nvPr>
        </p:nvSpPr>
        <p:spPr>
          <a:xfrm>
            <a:off x="2231136" y="2638044"/>
            <a:ext cx="4697488" cy="3101983"/>
          </a:xfrm>
        </p:spPr>
        <p:txBody>
          <a:bodyPr>
            <a:normAutofit lnSpcReduction="10000"/>
          </a:bodyPr>
          <a:lstStyle/>
          <a:p>
            <a:r>
              <a:rPr lang="en-US"/>
              <a:t>Target audience age will be 17+ this is because that’s the age you can drive.</a:t>
            </a:r>
          </a:p>
          <a:p>
            <a:r>
              <a:rPr lang="en-US"/>
              <a:t>The gender is both female and male, because you can drive any car (if you have a license)</a:t>
            </a:r>
          </a:p>
          <a:p>
            <a:r>
              <a:rPr lang="en-US"/>
              <a:t>I think that the audience and buyers will mostly be male, because they are always seen buying and driving fast and expensive cars, but for my target audience I chose both female and male, I really want to encourage female to buy because you don’t always see them on the roads in fast and expensive cars.</a:t>
            </a:r>
          </a:p>
          <a:p>
            <a:pPr marL="0" indent="0">
              <a:buNone/>
            </a:pPr>
            <a:endParaRPr lang="en-US"/>
          </a:p>
          <a:p>
            <a:endParaRPr lang="en-US"/>
          </a:p>
        </p:txBody>
      </p:sp>
      <p:pic>
        <p:nvPicPr>
          <p:cNvPr id="5" name="Picture 5">
            <a:extLst>
              <a:ext uri="{FF2B5EF4-FFF2-40B4-BE49-F238E27FC236}">
                <a16:creationId xmlns:a16="http://schemas.microsoft.com/office/drawing/2014/main" id="{91EE23A7-71E7-E154-7002-9654780CCC3C}"/>
              </a:ext>
            </a:extLst>
          </p:cNvPr>
          <p:cNvPicPr>
            <a:picLocks noChangeAspect="1"/>
          </p:cNvPicPr>
          <p:nvPr/>
        </p:nvPicPr>
        <p:blipFill>
          <a:blip r:embed="rId2"/>
          <a:stretch>
            <a:fillRect/>
          </a:stretch>
        </p:blipFill>
        <p:spPr>
          <a:xfrm>
            <a:off x="156374" y="1799994"/>
            <a:ext cx="1905000" cy="1905000"/>
          </a:xfrm>
          <a:prstGeom prst="rect">
            <a:avLst/>
          </a:prstGeom>
        </p:spPr>
      </p:pic>
      <p:sp>
        <p:nvSpPr>
          <p:cNvPr id="4" name="TextBox 3">
            <a:extLst>
              <a:ext uri="{FF2B5EF4-FFF2-40B4-BE49-F238E27FC236}">
                <a16:creationId xmlns:a16="http://schemas.microsoft.com/office/drawing/2014/main" id="{F50C6488-91E6-5D07-9A0D-0B9701F7A07A}"/>
              </a:ext>
            </a:extLst>
          </p:cNvPr>
          <p:cNvSpPr txBox="1"/>
          <p:nvPr/>
        </p:nvSpPr>
        <p:spPr>
          <a:xfrm>
            <a:off x="7285464" y="2175714"/>
            <a:ext cx="3731942" cy="4801314"/>
          </a:xfrm>
          <a:prstGeom prst="rect">
            <a:avLst/>
          </a:prstGeom>
          <a:noFill/>
        </p:spPr>
        <p:txBody>
          <a:bodyPr wrap="square" rtlCol="0">
            <a:spAutoFit/>
          </a:bodyPr>
          <a:lstStyle/>
          <a:p>
            <a:r>
              <a:rPr lang="en-US">
                <a:hlinkClick r:id="rId3"/>
              </a:rPr>
              <a:t>https://www.dailymail.co.uk/news/article-5923269/Why-men-cope-seeing-women-wheel-100-000-supercars.html</a:t>
            </a:r>
            <a:endParaRPr lang="en-US"/>
          </a:p>
          <a:p>
            <a:endParaRPr lang="en-US"/>
          </a:p>
          <a:p>
            <a:r>
              <a:rPr lang="en-US"/>
              <a:t>This is an article about how women are treated when they drive expensive, fast cars. The main point  that really stood out to me was, </a:t>
            </a:r>
            <a:r>
              <a:rPr lang="en-GB" b="0" i="0" u="none" strike="noStrike">
                <a:solidFill>
                  <a:srgbClr val="000000"/>
                </a:solidFill>
                <a:effectLst/>
                <a:latin typeface="Helvetica Neue" panose="02000503000000020004" pitchFamily="2"/>
              </a:rPr>
              <a:t>'They'll make comments such as: 'Your husband is brave to let you drive that!' or 'I bet you can't park it without scratching your alloys.' They wouldn't make those remarks to a man driving the same car.'</a:t>
            </a:r>
            <a:endParaRPr lang="en-US"/>
          </a:p>
          <a:p>
            <a:endParaRPr lang="en-US"/>
          </a:p>
        </p:txBody>
      </p:sp>
    </p:spTree>
    <p:extLst>
      <p:ext uri="{BB962C8B-B14F-4D97-AF65-F5344CB8AC3E}">
        <p14:creationId xmlns:p14="http://schemas.microsoft.com/office/powerpoint/2010/main" val="190896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7A7F-A3AE-7FC4-96A7-2A635E7D8A7A}"/>
              </a:ext>
            </a:extLst>
          </p:cNvPr>
          <p:cNvSpPr>
            <a:spLocks noGrp="1"/>
          </p:cNvSpPr>
          <p:nvPr>
            <p:ph type="title"/>
          </p:nvPr>
        </p:nvSpPr>
        <p:spPr/>
        <p:txBody>
          <a:bodyPr/>
          <a:lstStyle/>
          <a:p>
            <a:r>
              <a:rPr lang="en-US"/>
              <a:t>Context/resource/Personnel</a:t>
            </a:r>
          </a:p>
        </p:txBody>
      </p:sp>
      <p:sp>
        <p:nvSpPr>
          <p:cNvPr id="3" name="Content Placeholder 2">
            <a:extLst>
              <a:ext uri="{FF2B5EF4-FFF2-40B4-BE49-F238E27FC236}">
                <a16:creationId xmlns:a16="http://schemas.microsoft.com/office/drawing/2014/main" id="{48504C4F-E327-7ED9-685F-727F787F87D4}"/>
              </a:ext>
            </a:extLst>
          </p:cNvPr>
          <p:cNvSpPr>
            <a:spLocks noGrp="1"/>
          </p:cNvSpPr>
          <p:nvPr>
            <p:ph idx="1"/>
          </p:nvPr>
        </p:nvSpPr>
        <p:spPr/>
        <p:txBody>
          <a:bodyPr/>
          <a:lstStyle/>
          <a:p>
            <a:r>
              <a:rPr lang="en-US"/>
              <a:t>My project is related to the media because it includes filming and editing</a:t>
            </a:r>
          </a:p>
          <a:p>
            <a:r>
              <a:rPr lang="en-US"/>
              <a:t>I will need a camera to film</a:t>
            </a:r>
          </a:p>
          <a:p>
            <a:r>
              <a:rPr lang="en-US"/>
              <a:t>I am going to work alone and do the filming by myself</a:t>
            </a:r>
          </a:p>
          <a:p>
            <a:r>
              <a:rPr lang="en-US"/>
              <a:t>For the editing I will use premier pro as I’ve used it before for my other projects, premier pro has lots of useful tools like lots of different transitions.</a:t>
            </a:r>
          </a:p>
        </p:txBody>
      </p:sp>
      <p:pic>
        <p:nvPicPr>
          <p:cNvPr id="4" name="Picture 4">
            <a:extLst>
              <a:ext uri="{FF2B5EF4-FFF2-40B4-BE49-F238E27FC236}">
                <a16:creationId xmlns:a16="http://schemas.microsoft.com/office/drawing/2014/main" id="{4294AA77-2A55-71D4-752B-7C8431F2BA34}"/>
              </a:ext>
            </a:extLst>
          </p:cNvPr>
          <p:cNvPicPr>
            <a:picLocks noChangeAspect="1"/>
          </p:cNvPicPr>
          <p:nvPr/>
        </p:nvPicPr>
        <p:blipFill>
          <a:blip r:embed="rId2"/>
          <a:stretch>
            <a:fillRect/>
          </a:stretch>
        </p:blipFill>
        <p:spPr>
          <a:xfrm>
            <a:off x="207227" y="964692"/>
            <a:ext cx="1904999" cy="2851150"/>
          </a:xfrm>
          <a:prstGeom prst="rect">
            <a:avLst/>
          </a:prstGeom>
        </p:spPr>
      </p:pic>
      <p:pic>
        <p:nvPicPr>
          <p:cNvPr id="5" name="Picture 5">
            <a:extLst>
              <a:ext uri="{FF2B5EF4-FFF2-40B4-BE49-F238E27FC236}">
                <a16:creationId xmlns:a16="http://schemas.microsoft.com/office/drawing/2014/main" id="{BCE1ED2C-A41A-FE07-EFAB-9B3E9C99A729}"/>
              </a:ext>
            </a:extLst>
          </p:cNvPr>
          <p:cNvPicPr>
            <a:picLocks noChangeAspect="1"/>
          </p:cNvPicPr>
          <p:nvPr/>
        </p:nvPicPr>
        <p:blipFill>
          <a:blip r:embed="rId3"/>
          <a:stretch>
            <a:fillRect/>
          </a:stretch>
        </p:blipFill>
        <p:spPr>
          <a:xfrm>
            <a:off x="10079774" y="4010101"/>
            <a:ext cx="1904999" cy="2540000"/>
          </a:xfrm>
          <a:prstGeom prst="rect">
            <a:avLst/>
          </a:prstGeom>
        </p:spPr>
      </p:pic>
      <p:pic>
        <p:nvPicPr>
          <p:cNvPr id="7" name="Picture 6" descr="Icon&#10;&#10;Description automatically generated">
            <a:extLst>
              <a:ext uri="{FF2B5EF4-FFF2-40B4-BE49-F238E27FC236}">
                <a16:creationId xmlns:a16="http://schemas.microsoft.com/office/drawing/2014/main" id="{C5F60B4D-C830-ABA0-216D-A829F28D66F6}"/>
              </a:ext>
            </a:extLst>
          </p:cNvPr>
          <p:cNvPicPr>
            <a:picLocks noChangeAspect="1"/>
          </p:cNvPicPr>
          <p:nvPr/>
        </p:nvPicPr>
        <p:blipFill>
          <a:blip r:embed="rId4"/>
          <a:stretch>
            <a:fillRect/>
          </a:stretch>
        </p:blipFill>
        <p:spPr>
          <a:xfrm>
            <a:off x="10314723" y="1933194"/>
            <a:ext cx="1435100" cy="1409700"/>
          </a:xfrm>
          <a:prstGeom prst="rect">
            <a:avLst/>
          </a:prstGeom>
        </p:spPr>
      </p:pic>
    </p:spTree>
    <p:extLst>
      <p:ext uri="{BB962C8B-B14F-4D97-AF65-F5344CB8AC3E}">
        <p14:creationId xmlns:p14="http://schemas.microsoft.com/office/powerpoint/2010/main" val="1328104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D0B1B-C9ED-8816-28E9-ABC430FF9AC9}"/>
              </a:ext>
            </a:extLst>
          </p:cNvPr>
          <p:cNvSpPr>
            <a:spLocks noGrp="1"/>
          </p:cNvSpPr>
          <p:nvPr>
            <p:ph type="title"/>
          </p:nvPr>
        </p:nvSpPr>
        <p:spPr/>
        <p:txBody>
          <a:bodyPr/>
          <a:lstStyle/>
          <a:p>
            <a:r>
              <a:rPr lang="en-US"/>
              <a:t>Research(secondary)</a:t>
            </a:r>
          </a:p>
        </p:txBody>
      </p:sp>
      <p:sp>
        <p:nvSpPr>
          <p:cNvPr id="3" name="Content Placeholder 2">
            <a:extLst>
              <a:ext uri="{FF2B5EF4-FFF2-40B4-BE49-F238E27FC236}">
                <a16:creationId xmlns:a16="http://schemas.microsoft.com/office/drawing/2014/main" id="{71C8B031-938F-F2C4-D7EB-1AD87B9EB65D}"/>
              </a:ext>
            </a:extLst>
          </p:cNvPr>
          <p:cNvSpPr>
            <a:spLocks noGrp="1"/>
          </p:cNvSpPr>
          <p:nvPr>
            <p:ph idx="1"/>
          </p:nvPr>
        </p:nvSpPr>
        <p:spPr>
          <a:xfrm>
            <a:off x="373045" y="2571136"/>
            <a:ext cx="3716181" cy="3101983"/>
          </a:xfrm>
        </p:spPr>
        <p:txBody>
          <a:bodyPr/>
          <a:lstStyle/>
          <a:p>
            <a:pPr marL="0" indent="0">
              <a:buNone/>
            </a:pPr>
            <a:r>
              <a:rPr lang="en-US"/>
              <a:t>I have seen videos on Tik Tok and YouTube of car advertisements that have really inspired and encouraged me </a:t>
            </a:r>
            <a:endParaRPr lang="en-GB"/>
          </a:p>
          <a:p>
            <a:r>
              <a:rPr lang="en-US">
                <a:hlinkClick r:id="rId2"/>
              </a:rPr>
              <a:t>https://youtu.be/B2-D7CbsijM</a:t>
            </a:r>
            <a:endParaRPr lang="en-US"/>
          </a:p>
          <a:p>
            <a:r>
              <a:rPr lang="en-US">
                <a:hlinkClick r:id="rId3"/>
              </a:rPr>
              <a:t>https://www.youtube.com/watch?v=Evcqg_FNmP0</a:t>
            </a:r>
            <a:endParaRPr lang="en-US"/>
          </a:p>
          <a:p>
            <a:endParaRPr lang="en-US"/>
          </a:p>
          <a:p>
            <a:endParaRPr lang="en-US"/>
          </a:p>
          <a:p>
            <a:endParaRPr lang="en-GB"/>
          </a:p>
          <a:p>
            <a:endParaRPr lang="en-US"/>
          </a:p>
          <a:p>
            <a:endParaRPr lang="en-US"/>
          </a:p>
        </p:txBody>
      </p:sp>
      <p:pic>
        <p:nvPicPr>
          <p:cNvPr id="5" name="Picture 4" descr="A car parked in a garage&#10;&#10;Description automatically generated with low confidence">
            <a:extLst>
              <a:ext uri="{FF2B5EF4-FFF2-40B4-BE49-F238E27FC236}">
                <a16:creationId xmlns:a16="http://schemas.microsoft.com/office/drawing/2014/main" id="{570619E7-FFDC-96A9-F585-1991DC410089}"/>
              </a:ext>
            </a:extLst>
          </p:cNvPr>
          <p:cNvPicPr>
            <a:picLocks noChangeAspect="1"/>
          </p:cNvPicPr>
          <p:nvPr/>
        </p:nvPicPr>
        <p:blipFill>
          <a:blip r:embed="rId4"/>
          <a:stretch>
            <a:fillRect/>
          </a:stretch>
        </p:blipFill>
        <p:spPr>
          <a:xfrm>
            <a:off x="9008364" y="2895600"/>
            <a:ext cx="1905000" cy="1066800"/>
          </a:xfrm>
          <a:prstGeom prst="rect">
            <a:avLst/>
          </a:prstGeom>
        </p:spPr>
      </p:pic>
      <p:pic>
        <p:nvPicPr>
          <p:cNvPr id="7" name="Picture 6" descr="A car parked in a garage&#10;&#10;Description automatically generated with medium confidence">
            <a:extLst>
              <a:ext uri="{FF2B5EF4-FFF2-40B4-BE49-F238E27FC236}">
                <a16:creationId xmlns:a16="http://schemas.microsoft.com/office/drawing/2014/main" id="{49A13516-6011-21D5-5CB6-841CD059E369}"/>
              </a:ext>
            </a:extLst>
          </p:cNvPr>
          <p:cNvPicPr>
            <a:picLocks noChangeAspect="1"/>
          </p:cNvPicPr>
          <p:nvPr/>
        </p:nvPicPr>
        <p:blipFill>
          <a:blip r:embed="rId5"/>
          <a:stretch>
            <a:fillRect/>
          </a:stretch>
        </p:blipFill>
        <p:spPr>
          <a:xfrm>
            <a:off x="9008364" y="3962400"/>
            <a:ext cx="1905000" cy="965200"/>
          </a:xfrm>
          <a:prstGeom prst="rect">
            <a:avLst/>
          </a:prstGeom>
        </p:spPr>
      </p:pic>
      <p:pic>
        <p:nvPicPr>
          <p:cNvPr id="9" name="Picture 8" descr="Graphical user interface, application, PowerPoint&#10;&#10;Description automatically generated">
            <a:extLst>
              <a:ext uri="{FF2B5EF4-FFF2-40B4-BE49-F238E27FC236}">
                <a16:creationId xmlns:a16="http://schemas.microsoft.com/office/drawing/2014/main" id="{5ACB50E1-6959-A9B3-513D-455C2AF9BB83}"/>
              </a:ext>
            </a:extLst>
          </p:cNvPr>
          <p:cNvPicPr>
            <a:picLocks noChangeAspect="1"/>
          </p:cNvPicPr>
          <p:nvPr/>
        </p:nvPicPr>
        <p:blipFill>
          <a:blip r:embed="rId6"/>
          <a:stretch>
            <a:fillRect/>
          </a:stretch>
        </p:blipFill>
        <p:spPr>
          <a:xfrm>
            <a:off x="9008364" y="4927600"/>
            <a:ext cx="1905000" cy="1066800"/>
          </a:xfrm>
          <a:prstGeom prst="rect">
            <a:avLst/>
          </a:prstGeom>
        </p:spPr>
      </p:pic>
      <p:pic>
        <p:nvPicPr>
          <p:cNvPr id="11" name="Picture 10" descr="A picture containing text, car&#10;&#10;Description automatically generated">
            <a:extLst>
              <a:ext uri="{FF2B5EF4-FFF2-40B4-BE49-F238E27FC236}">
                <a16:creationId xmlns:a16="http://schemas.microsoft.com/office/drawing/2014/main" id="{6033AE07-39D7-EFC7-2F4C-52755CF365BD}"/>
              </a:ext>
            </a:extLst>
          </p:cNvPr>
          <p:cNvPicPr>
            <a:picLocks noChangeAspect="1"/>
          </p:cNvPicPr>
          <p:nvPr/>
        </p:nvPicPr>
        <p:blipFill>
          <a:blip r:embed="rId7"/>
          <a:stretch>
            <a:fillRect/>
          </a:stretch>
        </p:blipFill>
        <p:spPr>
          <a:xfrm>
            <a:off x="7014464" y="2895600"/>
            <a:ext cx="1993900" cy="1066800"/>
          </a:xfrm>
          <a:prstGeom prst="rect">
            <a:avLst/>
          </a:prstGeom>
        </p:spPr>
      </p:pic>
      <p:pic>
        <p:nvPicPr>
          <p:cNvPr id="13" name="Picture 12" descr="The back of a car&#10;&#10;Description automatically generated with medium confidence">
            <a:extLst>
              <a:ext uri="{FF2B5EF4-FFF2-40B4-BE49-F238E27FC236}">
                <a16:creationId xmlns:a16="http://schemas.microsoft.com/office/drawing/2014/main" id="{458C9500-A5CA-6ACE-2FD6-890DCE175BC1}"/>
              </a:ext>
            </a:extLst>
          </p:cNvPr>
          <p:cNvPicPr>
            <a:picLocks noChangeAspect="1"/>
          </p:cNvPicPr>
          <p:nvPr/>
        </p:nvPicPr>
        <p:blipFill>
          <a:blip r:embed="rId8"/>
          <a:stretch>
            <a:fillRect/>
          </a:stretch>
        </p:blipFill>
        <p:spPr>
          <a:xfrm>
            <a:off x="6989064" y="3943350"/>
            <a:ext cx="2019300" cy="1003300"/>
          </a:xfrm>
          <a:prstGeom prst="rect">
            <a:avLst/>
          </a:prstGeom>
        </p:spPr>
      </p:pic>
      <p:pic>
        <p:nvPicPr>
          <p:cNvPr id="15" name="Picture 14" descr="A close up of a car's side mirror&#10;&#10;Description automatically generated with low confidence">
            <a:extLst>
              <a:ext uri="{FF2B5EF4-FFF2-40B4-BE49-F238E27FC236}">
                <a16:creationId xmlns:a16="http://schemas.microsoft.com/office/drawing/2014/main" id="{6891F7B3-6B9B-EA0B-00A2-AD874247B182}"/>
              </a:ext>
            </a:extLst>
          </p:cNvPr>
          <p:cNvPicPr>
            <a:picLocks noChangeAspect="1"/>
          </p:cNvPicPr>
          <p:nvPr/>
        </p:nvPicPr>
        <p:blipFill>
          <a:blip r:embed="rId9"/>
          <a:stretch>
            <a:fillRect/>
          </a:stretch>
        </p:blipFill>
        <p:spPr>
          <a:xfrm>
            <a:off x="6989064" y="4946650"/>
            <a:ext cx="2019300" cy="1047750"/>
          </a:xfrm>
          <a:prstGeom prst="rect">
            <a:avLst/>
          </a:prstGeom>
        </p:spPr>
      </p:pic>
    </p:spTree>
    <p:extLst>
      <p:ext uri="{BB962C8B-B14F-4D97-AF65-F5344CB8AC3E}">
        <p14:creationId xmlns:p14="http://schemas.microsoft.com/office/powerpoint/2010/main" val="147602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5678-8D67-25D5-0D3F-11885E70D884}"/>
              </a:ext>
            </a:extLst>
          </p:cNvPr>
          <p:cNvSpPr>
            <a:spLocks noGrp="1"/>
          </p:cNvSpPr>
          <p:nvPr>
            <p:ph type="title"/>
          </p:nvPr>
        </p:nvSpPr>
        <p:spPr/>
        <p:txBody>
          <a:bodyPr/>
          <a:lstStyle/>
          <a:p>
            <a:r>
              <a:rPr lang="en-US"/>
              <a:t>Health and safety/Backup plan</a:t>
            </a:r>
          </a:p>
        </p:txBody>
      </p:sp>
      <p:sp>
        <p:nvSpPr>
          <p:cNvPr id="3" name="Content Placeholder 2">
            <a:extLst>
              <a:ext uri="{FF2B5EF4-FFF2-40B4-BE49-F238E27FC236}">
                <a16:creationId xmlns:a16="http://schemas.microsoft.com/office/drawing/2014/main" id="{FA3C2137-DC15-BCFC-72DA-01C7D64B832B}"/>
              </a:ext>
            </a:extLst>
          </p:cNvPr>
          <p:cNvSpPr>
            <a:spLocks noGrp="1"/>
          </p:cNvSpPr>
          <p:nvPr>
            <p:ph idx="1"/>
          </p:nvPr>
        </p:nvSpPr>
        <p:spPr/>
        <p:txBody>
          <a:bodyPr/>
          <a:lstStyle/>
          <a:p>
            <a:r>
              <a:rPr lang="en-US" dirty="0"/>
              <a:t>I will be going out of college and film, so I need to be careful of the roads, traffic, people.</a:t>
            </a:r>
          </a:p>
          <a:p>
            <a:r>
              <a:rPr lang="en-US" dirty="0"/>
              <a:t>I have asked people beforehand if I could film because some places don’t allow that.</a:t>
            </a:r>
          </a:p>
          <a:p>
            <a:r>
              <a:rPr lang="en-US" dirty="0"/>
              <a:t>I’ve have contacted a few places not just one because if something doesn't go right, I have other options.</a:t>
            </a:r>
          </a:p>
          <a:p>
            <a:r>
              <a:rPr lang="en-US" dirty="0"/>
              <a:t>Computers might not always be reliable so I will make sure the footages are all saved on my phone so if I do face any problems on the computers, I have it saved with me.</a:t>
            </a:r>
          </a:p>
        </p:txBody>
      </p:sp>
    </p:spTree>
    <p:extLst>
      <p:ext uri="{BB962C8B-B14F-4D97-AF65-F5344CB8AC3E}">
        <p14:creationId xmlns:p14="http://schemas.microsoft.com/office/powerpoint/2010/main" val="87078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6D163-431C-1E35-47A7-BD6DADB1D626}"/>
              </a:ext>
            </a:extLst>
          </p:cNvPr>
          <p:cNvSpPr>
            <a:spLocks noGrp="1"/>
          </p:cNvSpPr>
          <p:nvPr>
            <p:ph type="title"/>
          </p:nvPr>
        </p:nvSpPr>
        <p:spPr/>
        <p:txBody>
          <a:bodyPr/>
          <a:lstStyle/>
          <a:p>
            <a:r>
              <a:rPr lang="en-US"/>
              <a:t>Planning/practical skills</a:t>
            </a:r>
          </a:p>
        </p:txBody>
      </p:sp>
      <p:sp>
        <p:nvSpPr>
          <p:cNvPr id="3" name="Content Placeholder 2">
            <a:extLst>
              <a:ext uri="{FF2B5EF4-FFF2-40B4-BE49-F238E27FC236}">
                <a16:creationId xmlns:a16="http://schemas.microsoft.com/office/drawing/2014/main" id="{108EA44D-B6D7-898B-FB7C-B74BAF2E8955}"/>
              </a:ext>
            </a:extLst>
          </p:cNvPr>
          <p:cNvSpPr>
            <a:spLocks noGrp="1"/>
          </p:cNvSpPr>
          <p:nvPr>
            <p:ph idx="1"/>
          </p:nvPr>
        </p:nvSpPr>
        <p:spPr/>
        <p:txBody>
          <a:bodyPr/>
          <a:lstStyle/>
          <a:p>
            <a:r>
              <a:rPr lang="en-US"/>
              <a:t>For the planning I will start of by doing lots of research and getting more ideas and then plan for my filming like camera angles, shots and location.</a:t>
            </a:r>
          </a:p>
          <a:p>
            <a:r>
              <a:rPr lang="en-US"/>
              <a:t>After I plan everything, I will start filming that could take up to a week because I don’t want to rush.</a:t>
            </a:r>
          </a:p>
          <a:p>
            <a:r>
              <a:rPr lang="en-US"/>
              <a:t>I have done 3 projects before, and so I have already used cameras, computers, photoshop and premier pro.</a:t>
            </a:r>
          </a:p>
        </p:txBody>
      </p:sp>
    </p:spTree>
    <p:extLst>
      <p:ext uri="{BB962C8B-B14F-4D97-AF65-F5344CB8AC3E}">
        <p14:creationId xmlns:p14="http://schemas.microsoft.com/office/powerpoint/2010/main" val="289690233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0</TotalTime>
  <Words>849</Words>
  <Application>Microsoft Macintosh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Gill Sans MT</vt:lpstr>
      <vt:lpstr>Helvetica Neue</vt:lpstr>
      <vt:lpstr>Parcel</vt:lpstr>
      <vt:lpstr>Final Major Project</vt:lpstr>
      <vt:lpstr>Why am I choosing this project?</vt:lpstr>
      <vt:lpstr>What is my project about?</vt:lpstr>
      <vt:lpstr>Aims and Objectives</vt:lpstr>
      <vt:lpstr>Target Audience</vt:lpstr>
      <vt:lpstr>Context/resource/Personnel</vt:lpstr>
      <vt:lpstr>Research(secondary)</vt:lpstr>
      <vt:lpstr>Health and safety/Backup plan</vt:lpstr>
      <vt:lpstr>Planning/practical skills</vt:lpstr>
      <vt:lpstr>Presentation/promotion</vt:lpstr>
      <vt:lpstr>Evaluation and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Major Project</dc:title>
  <dc:creator>Haafsah Khan (Student)</dc:creator>
  <cp:lastModifiedBy>Haafsah Khan (Student)</cp:lastModifiedBy>
  <cp:revision>1</cp:revision>
  <dcterms:created xsi:type="dcterms:W3CDTF">2023-02-08T09:24:39Z</dcterms:created>
  <dcterms:modified xsi:type="dcterms:W3CDTF">2023-02-10T14:33:44Z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563c6a-300f-4098-af31-1ce1e953b556_Enabled">
    <vt:lpwstr>true</vt:lpwstr>
  </property>
  <property fmtid="{D5CDD505-2E9C-101B-9397-08002B2CF9AE}" pid="3" name="MSIP_Label_d8563c6a-300f-4098-af31-1ce1e953b556_SetDate">
    <vt:lpwstr>2023-02-08T12:16:06Z</vt:lpwstr>
  </property>
  <property fmtid="{D5CDD505-2E9C-101B-9397-08002B2CF9AE}" pid="4" name="MSIP_Label_d8563c6a-300f-4098-af31-1ce1e953b556_Method">
    <vt:lpwstr>Standard</vt:lpwstr>
  </property>
  <property fmtid="{D5CDD505-2E9C-101B-9397-08002B2CF9AE}" pid="5" name="MSIP_Label_d8563c6a-300f-4098-af31-1ce1e953b556_Name">
    <vt:lpwstr>d8563c6a-300f-4098-af31-1ce1e953b556</vt:lpwstr>
  </property>
  <property fmtid="{D5CDD505-2E9C-101B-9397-08002B2CF9AE}" pid="6" name="MSIP_Label_d8563c6a-300f-4098-af31-1ce1e953b556_SiteId">
    <vt:lpwstr>7bb100ec-e732-4118-95a0-fc3858eb3a5e</vt:lpwstr>
  </property>
  <property fmtid="{D5CDD505-2E9C-101B-9397-08002B2CF9AE}" pid="7" name="MSIP_Label_d8563c6a-300f-4098-af31-1ce1e953b556_ActionId">
    <vt:lpwstr>44ad3a02-5507-4bb8-a5d7-e7e9701f058e</vt:lpwstr>
  </property>
  <property fmtid="{D5CDD505-2E9C-101B-9397-08002B2CF9AE}" pid="8" name="MSIP_Label_d8563c6a-300f-4098-af31-1ce1e953b556_ContentBits">
    <vt:lpwstr>0</vt:lpwstr>
  </property>
</Properties>
</file>