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170457-67BD-BB4E-A7C4-31C7B2786262}" v="6" dt="2022-05-26T12:07:26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712"/>
  </p:normalViewPr>
  <p:slideViewPr>
    <p:cSldViewPr snapToGrid="0" snapToObjects="1">
      <p:cViewPr varScale="1">
        <p:scale>
          <a:sx n="104" d="100"/>
          <a:sy n="104" d="100"/>
        </p:scale>
        <p:origin x="232" y="2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afsah Khan (Student)" userId="d1a21261-d5dc-4656-919c-977f5ec3b3f2" providerId="ADAL" clId="{F4170457-67BD-BB4E-A7C4-31C7B2786262}"/>
    <pc:docChg chg="custSel addSld modSld">
      <pc:chgData name="Haafsah Khan (Student)" userId="d1a21261-d5dc-4656-919c-977f5ec3b3f2" providerId="ADAL" clId="{F4170457-67BD-BB4E-A7C4-31C7B2786262}" dt="2022-05-26T12:07:49.964" v="628" actId="14100"/>
      <pc:docMkLst>
        <pc:docMk/>
      </pc:docMkLst>
      <pc:sldChg chg="delSp modSp mod">
        <pc:chgData name="Haafsah Khan (Student)" userId="d1a21261-d5dc-4656-919c-977f5ec3b3f2" providerId="ADAL" clId="{F4170457-67BD-BB4E-A7C4-31C7B2786262}" dt="2022-05-26T11:58:05.442" v="1" actId="478"/>
        <pc:sldMkLst>
          <pc:docMk/>
          <pc:sldMk cId="2677349777" sldId="261"/>
        </pc:sldMkLst>
        <pc:spChg chg="del mod">
          <ac:chgData name="Haafsah Khan (Student)" userId="d1a21261-d5dc-4656-919c-977f5ec3b3f2" providerId="ADAL" clId="{F4170457-67BD-BB4E-A7C4-31C7B2786262}" dt="2022-05-26T11:58:05.442" v="1" actId="478"/>
          <ac:spMkLst>
            <pc:docMk/>
            <pc:sldMk cId="2677349777" sldId="261"/>
            <ac:spMk id="5" creationId="{08A2227B-2AEA-53DE-3C6D-8A5B8F664DEE}"/>
          </ac:spMkLst>
        </pc:spChg>
      </pc:sldChg>
      <pc:sldChg chg="modSp new mod">
        <pc:chgData name="Haafsah Khan (Student)" userId="d1a21261-d5dc-4656-919c-977f5ec3b3f2" providerId="ADAL" clId="{F4170457-67BD-BB4E-A7C4-31C7B2786262}" dt="2022-05-26T12:03:03.936" v="526" actId="20577"/>
        <pc:sldMkLst>
          <pc:docMk/>
          <pc:sldMk cId="2923503846" sldId="262"/>
        </pc:sldMkLst>
        <pc:spChg chg="mod">
          <ac:chgData name="Haafsah Khan (Student)" userId="d1a21261-d5dc-4656-919c-977f5ec3b3f2" providerId="ADAL" clId="{F4170457-67BD-BB4E-A7C4-31C7B2786262}" dt="2022-05-26T11:59:00.842" v="13" actId="20577"/>
          <ac:spMkLst>
            <pc:docMk/>
            <pc:sldMk cId="2923503846" sldId="262"/>
            <ac:spMk id="2" creationId="{9FB9EBE8-7C14-FABB-39EF-D4FE50ADD2E5}"/>
          </ac:spMkLst>
        </pc:spChg>
        <pc:spChg chg="mod">
          <ac:chgData name="Haafsah Khan (Student)" userId="d1a21261-d5dc-4656-919c-977f5ec3b3f2" providerId="ADAL" clId="{F4170457-67BD-BB4E-A7C4-31C7B2786262}" dt="2022-05-26T12:03:03.936" v="526" actId="20577"/>
          <ac:spMkLst>
            <pc:docMk/>
            <pc:sldMk cId="2923503846" sldId="262"/>
            <ac:spMk id="3" creationId="{DE374D41-B203-C9AE-9332-14EEC44EBB9F}"/>
          </ac:spMkLst>
        </pc:spChg>
      </pc:sldChg>
      <pc:sldChg chg="addSp modSp new mod">
        <pc:chgData name="Haafsah Khan (Student)" userId="d1a21261-d5dc-4656-919c-977f5ec3b3f2" providerId="ADAL" clId="{F4170457-67BD-BB4E-A7C4-31C7B2786262}" dt="2022-05-26T12:07:49.964" v="628" actId="14100"/>
        <pc:sldMkLst>
          <pc:docMk/>
          <pc:sldMk cId="2842858127" sldId="263"/>
        </pc:sldMkLst>
        <pc:spChg chg="mod">
          <ac:chgData name="Haafsah Khan (Student)" userId="d1a21261-d5dc-4656-919c-977f5ec3b3f2" providerId="ADAL" clId="{F4170457-67BD-BB4E-A7C4-31C7B2786262}" dt="2022-05-26T12:05:00.911" v="610" actId="20577"/>
          <ac:spMkLst>
            <pc:docMk/>
            <pc:sldMk cId="2842858127" sldId="263"/>
            <ac:spMk id="2" creationId="{2EE1655C-92C2-A3DE-4FA1-27304CE90F82}"/>
          </ac:spMkLst>
        </pc:spChg>
        <pc:spChg chg="mod">
          <ac:chgData name="Haafsah Khan (Student)" userId="d1a21261-d5dc-4656-919c-977f5ec3b3f2" providerId="ADAL" clId="{F4170457-67BD-BB4E-A7C4-31C7B2786262}" dt="2022-05-26T12:04:54.544" v="598" actId="20577"/>
          <ac:spMkLst>
            <pc:docMk/>
            <pc:sldMk cId="2842858127" sldId="263"/>
            <ac:spMk id="3" creationId="{8C2E2412-7AE7-DFDA-73EF-F68EE17AEEBC}"/>
          </ac:spMkLst>
        </pc:spChg>
        <pc:picChg chg="add mod">
          <ac:chgData name="Haafsah Khan (Student)" userId="d1a21261-d5dc-4656-919c-977f5ec3b3f2" providerId="ADAL" clId="{F4170457-67BD-BB4E-A7C4-31C7B2786262}" dt="2022-05-26T12:07:49.964" v="628" actId="14100"/>
          <ac:picMkLst>
            <pc:docMk/>
            <pc:sldMk cId="2842858127" sldId="263"/>
            <ac:picMk id="4" creationId="{21475641-F07A-2443-F41C-387A3049AC5D}"/>
          </ac:picMkLst>
        </pc:picChg>
        <pc:picChg chg="add mod">
          <ac:chgData name="Haafsah Khan (Student)" userId="d1a21261-d5dc-4656-919c-977f5ec3b3f2" providerId="ADAL" clId="{F4170457-67BD-BB4E-A7C4-31C7B2786262}" dt="2022-05-26T12:07:47.132" v="626" actId="1076"/>
          <ac:picMkLst>
            <pc:docMk/>
            <pc:sldMk cId="2842858127" sldId="263"/>
            <ac:picMk id="5" creationId="{9636E9B4-2EAA-5208-8687-C8FB4C25D53C}"/>
          </ac:picMkLst>
        </pc:picChg>
        <pc:picChg chg="add mod">
          <ac:chgData name="Haafsah Khan (Student)" userId="d1a21261-d5dc-4656-919c-977f5ec3b3f2" providerId="ADAL" clId="{F4170457-67BD-BB4E-A7C4-31C7B2786262}" dt="2022-05-26T12:07:45.732" v="625" actId="1076"/>
          <ac:picMkLst>
            <pc:docMk/>
            <pc:sldMk cId="2842858127" sldId="263"/>
            <ac:picMk id="6" creationId="{66926C79-2F1F-188C-4FF7-DF9017F7E05F}"/>
          </ac:picMkLst>
        </pc:picChg>
        <pc:picChg chg="add mod">
          <ac:chgData name="Haafsah Khan (Student)" userId="d1a21261-d5dc-4656-919c-977f5ec3b3f2" providerId="ADAL" clId="{F4170457-67BD-BB4E-A7C4-31C7B2786262}" dt="2022-05-26T12:07:44.157" v="624" actId="1076"/>
          <ac:picMkLst>
            <pc:docMk/>
            <pc:sldMk cId="2842858127" sldId="263"/>
            <ac:picMk id="7" creationId="{63F027A3-B004-225F-2042-1BCF5A93A493}"/>
          </ac:picMkLst>
        </pc:picChg>
        <pc:picChg chg="add mod">
          <ac:chgData name="Haafsah Khan (Student)" userId="d1a21261-d5dc-4656-919c-977f5ec3b3f2" providerId="ADAL" clId="{F4170457-67BD-BB4E-A7C4-31C7B2786262}" dt="2022-05-26T12:07:42.668" v="623" actId="14100"/>
          <ac:picMkLst>
            <pc:docMk/>
            <pc:sldMk cId="2842858127" sldId="263"/>
            <ac:picMk id="8" creationId="{44F444C9-5D31-D50E-BE2D-A186531D1E38}"/>
          </ac:picMkLst>
        </pc:picChg>
        <pc:picChg chg="add mod">
          <ac:chgData name="Haafsah Khan (Student)" userId="d1a21261-d5dc-4656-919c-977f5ec3b3f2" providerId="ADAL" clId="{F4170457-67BD-BB4E-A7C4-31C7B2786262}" dt="2022-05-26T12:07:36.556" v="619" actId="1076"/>
          <ac:picMkLst>
            <pc:docMk/>
            <pc:sldMk cId="2842858127" sldId="263"/>
            <ac:picMk id="9" creationId="{8C6C46D9-FCDF-F49D-80E2-08A00662E56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64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5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2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40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5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1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9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4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8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526DF51-1D28-F347-8583-751BAC7A94CD}" type="datetimeFigureOut">
              <a:rPr lang="en-US" smtClean="0"/>
              <a:t>5/26/22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4DEDE91-2746-3D4D-A13B-3336B464A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2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B5234-1BD9-5167-58EB-0FA4908066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FINAL MAJOR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FD136-C273-56A2-F32E-E709423EF9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Title-Florida's book</a:t>
            </a:r>
          </a:p>
        </p:txBody>
      </p:sp>
    </p:spTree>
    <p:extLst>
      <p:ext uri="{BB962C8B-B14F-4D97-AF65-F5344CB8AC3E}">
        <p14:creationId xmlns:p14="http://schemas.microsoft.com/office/powerpoint/2010/main" val="337526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9E9EF-6816-32F1-549A-F3A27AD42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Genre/Target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B3061-F75D-9991-CB21-CD434ECC5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Genre is fantasy, the main character uses her imagination to fight her fear.</a:t>
            </a:r>
          </a:p>
          <a:p>
            <a:r>
              <a:rPr lang="en-US" dirty="0"/>
              <a:t>The age group is aimed at school children aged 6-13 years old's</a:t>
            </a:r>
          </a:p>
          <a:p>
            <a:r>
              <a:rPr lang="en-US" dirty="0"/>
              <a:t>The gender is for girls and boys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61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15C8D-D2B4-C085-1FAF-3E69E8DD9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DD56D-B54D-60E5-28EF-C16AB047D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my short film I have decided the main settings will be Florida’s school, her bedroom and the place where her imagination takes us.</a:t>
            </a:r>
          </a:p>
        </p:txBody>
      </p:sp>
    </p:spTree>
    <p:extLst>
      <p:ext uri="{BB962C8B-B14F-4D97-AF65-F5344CB8AC3E}">
        <p14:creationId xmlns:p14="http://schemas.microsoft.com/office/powerpoint/2010/main" val="2023554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7B9D7-A367-AE8F-8428-ED5FBC057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14EFC-7754-F6F7-52E8-5C5DF8320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Florida (main character)</a:t>
            </a:r>
          </a:p>
          <a:p>
            <a:r>
              <a:rPr lang="en-US" dirty="0"/>
              <a:t>Prince</a:t>
            </a:r>
          </a:p>
          <a:p>
            <a:r>
              <a:rPr lang="en-US" dirty="0"/>
              <a:t>Florida’s Classmates</a:t>
            </a:r>
          </a:p>
          <a:p>
            <a:r>
              <a:rPr lang="en-US" dirty="0"/>
              <a:t>Florida’s parents</a:t>
            </a:r>
          </a:p>
        </p:txBody>
      </p:sp>
    </p:spTree>
    <p:extLst>
      <p:ext uri="{BB962C8B-B14F-4D97-AF65-F5344CB8AC3E}">
        <p14:creationId xmlns:p14="http://schemas.microsoft.com/office/powerpoint/2010/main" val="76104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3A138-5FD1-66EC-1041-E52F1605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52A4A-428F-78B3-700E-88AA5CD31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girl gets bullied by her classmates at school. She then comes home and reads her most favorite books and imagines herself into a magical world. She then has a dispute with an ogre. She uses her imagination and fights her way out.</a:t>
            </a:r>
          </a:p>
          <a:p>
            <a:r>
              <a:rPr lang="en-US" dirty="0"/>
              <a:t>Ogre (represents the bully)</a:t>
            </a:r>
          </a:p>
        </p:txBody>
      </p:sp>
    </p:spTree>
    <p:extLst>
      <p:ext uri="{BB962C8B-B14F-4D97-AF65-F5344CB8AC3E}">
        <p14:creationId xmlns:p14="http://schemas.microsoft.com/office/powerpoint/2010/main" val="219732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B3D45-6310-8E86-8AFE-D72611C08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Ideas/why I chose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0E43-E852-34BF-BDC2-DC3400171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have chosen this idea because I want to catch hold of children's attention through the idea imagination. I reflect on this idea that this will clearly show my understanding and skills I have learnt in college. I learnt a lot about filming in my previous project and I’m confident using photoshop and adobe illustrator as I use it a lot for graphic design. </a:t>
            </a:r>
          </a:p>
        </p:txBody>
      </p:sp>
    </p:spTree>
    <p:extLst>
      <p:ext uri="{BB962C8B-B14F-4D97-AF65-F5344CB8AC3E}">
        <p14:creationId xmlns:p14="http://schemas.microsoft.com/office/powerpoint/2010/main" val="267734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9EBE8-7C14-FABB-39EF-D4FE50ADD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74D41-B203-C9AE-9332-14EEC44EB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will be working in a team with my classmates for the final major project. The idea is that I will be the director, I will also be filming, Malaika will be doing the graphics for the animations, </a:t>
            </a:r>
            <a:r>
              <a:rPr lang="en-US" dirty="0" err="1"/>
              <a:t>Hirah</a:t>
            </a:r>
            <a:r>
              <a:rPr lang="en-US" dirty="0"/>
              <a:t> will be editing and helping with filming. We’ll all be ensuring that the work should be finished in good standard.</a:t>
            </a:r>
          </a:p>
        </p:txBody>
      </p:sp>
    </p:spTree>
    <p:extLst>
      <p:ext uri="{BB962C8B-B14F-4D97-AF65-F5344CB8AC3E}">
        <p14:creationId xmlns:p14="http://schemas.microsoft.com/office/powerpoint/2010/main" val="2923503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1655C-92C2-A3DE-4FA1-27304CE90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Inspirations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E2412-7AE7-DFDA-73EF-F68EE17AE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Alice in the wonderland</a:t>
            </a:r>
          </a:p>
          <a:p>
            <a:r>
              <a:rPr lang="en-US" dirty="0"/>
              <a:t>Bridge to Terabithia</a:t>
            </a:r>
          </a:p>
          <a:p>
            <a:r>
              <a:rPr lang="en-US" dirty="0"/>
              <a:t>Little red riding hood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475641-F07A-2443-F41C-387A3049A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363" y="4760385"/>
            <a:ext cx="1604031" cy="16040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36E9B4-2EAA-5208-8687-C8FB4C25D5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172" y="5259459"/>
            <a:ext cx="2082800" cy="965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6926C79-2F1F-188C-4FF7-DF9017F7E0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0429" y="5206627"/>
            <a:ext cx="1905000" cy="1066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F027A3-B004-225F-2042-1BCF5A93A4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915" y="1104900"/>
            <a:ext cx="1244600" cy="16129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4F444C9-5D31-D50E-BE2D-A186531D1E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49764" y="1559053"/>
            <a:ext cx="1746071" cy="25811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C6C46D9-FCDF-F49D-80E2-08A00662E5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6915" y="3429000"/>
            <a:ext cx="1649771" cy="243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5812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{5EE0E970-297F-1346-A555-3AD624A80ACB}tf10001120</Template>
  <TotalTime>25</TotalTime>
  <Words>287</Words>
  <Application>Microsoft Macintosh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Parcel</vt:lpstr>
      <vt:lpstr>FINAL MAJOR PROJECT</vt:lpstr>
      <vt:lpstr>Genre/Target audience</vt:lpstr>
      <vt:lpstr>Setting</vt:lpstr>
      <vt:lpstr>Characters</vt:lpstr>
      <vt:lpstr>Plot</vt:lpstr>
      <vt:lpstr>Ideas/why I chose this</vt:lpstr>
      <vt:lpstr>Job roles</vt:lpstr>
      <vt:lpstr>Inspirations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MAJOR PROJECT</dc:title>
  <dc:creator>Haafsah Khan (Student)</dc:creator>
  <cp:lastModifiedBy>Haafsah Khan (Student)</cp:lastModifiedBy>
  <cp:revision>1</cp:revision>
  <dcterms:created xsi:type="dcterms:W3CDTF">2022-05-26T11:42:13Z</dcterms:created>
  <dcterms:modified xsi:type="dcterms:W3CDTF">2022-05-26T12:07:50Z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563c6a-300f-4098-af31-1ce1e953b556_Enabled">
    <vt:lpwstr>true</vt:lpwstr>
  </property>
  <property fmtid="{D5CDD505-2E9C-101B-9397-08002B2CF9AE}" pid="3" name="MSIP_Label_d8563c6a-300f-4098-af31-1ce1e953b556_SetDate">
    <vt:lpwstr>2022-05-26T11:42:13Z</vt:lpwstr>
  </property>
  <property fmtid="{D5CDD505-2E9C-101B-9397-08002B2CF9AE}" pid="4" name="MSIP_Label_d8563c6a-300f-4098-af31-1ce1e953b556_Method">
    <vt:lpwstr>Standard</vt:lpwstr>
  </property>
  <property fmtid="{D5CDD505-2E9C-101B-9397-08002B2CF9AE}" pid="5" name="MSIP_Label_d8563c6a-300f-4098-af31-1ce1e953b556_Name">
    <vt:lpwstr>d8563c6a-300f-4098-af31-1ce1e953b556</vt:lpwstr>
  </property>
  <property fmtid="{D5CDD505-2E9C-101B-9397-08002B2CF9AE}" pid="6" name="MSIP_Label_d8563c6a-300f-4098-af31-1ce1e953b556_SiteId">
    <vt:lpwstr>7bb100ec-e732-4118-95a0-fc3858eb3a5e</vt:lpwstr>
  </property>
  <property fmtid="{D5CDD505-2E9C-101B-9397-08002B2CF9AE}" pid="7" name="MSIP_Label_d8563c6a-300f-4098-af31-1ce1e953b556_ActionId">
    <vt:lpwstr>b59cb9eb-7a35-4c50-84ec-0a9224e11ad8</vt:lpwstr>
  </property>
  <property fmtid="{D5CDD505-2E9C-101B-9397-08002B2CF9AE}" pid="8" name="MSIP_Label_d8563c6a-300f-4098-af31-1ce1e953b556_ContentBits">
    <vt:lpwstr>0</vt:lpwstr>
  </property>
</Properties>
</file>