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9E418-2E4A-A241-9E7B-B2196AEAF23D}" v="5" dt="2022-03-07T11:15:57.159"/>
    <p1510:client id="{CF44DE6E-C43B-4F04-B4DF-933504FB9514}" v="12" dt="2022-03-09T14:58:51.082"/>
    <p1510:client id="{E957C1EC-30EC-4AB3-965B-EDD4E9E3A0A0}" v="8" dt="2022-03-09T14:40:42.769"/>
    <p1510:client id="{EE8874A3-2B8E-4453-BF16-7ED07680FCAE}" v="1" dt="2022-03-09T15:21:17.701"/>
    <p1510:client id="{F25895EF-23B9-4AE5-B04D-D862C6E284B3}" v="1" dt="2022-03-09T13:39:56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6327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afsah Khan (Student)" userId="S::10650760@bradfordcollege.ac.uk::d1a21261-d5dc-4656-919c-977f5ec3b3f2" providerId="AD" clId="Web-{CF44DE6E-C43B-4F04-B4DF-933504FB9514}"/>
    <pc:docChg chg="modSld">
      <pc:chgData name="Haafsah Khan (Student)" userId="S::10650760@bradfordcollege.ac.uk::d1a21261-d5dc-4656-919c-977f5ec3b3f2" providerId="AD" clId="Web-{CF44DE6E-C43B-4F04-B4DF-933504FB9514}" dt="2022-03-09T14:58:51.082" v="5" actId="1076"/>
      <pc:docMkLst>
        <pc:docMk/>
      </pc:docMkLst>
      <pc:sldChg chg="modSp">
        <pc:chgData name="Haafsah Khan (Student)" userId="S::10650760@bradfordcollege.ac.uk::d1a21261-d5dc-4656-919c-977f5ec3b3f2" providerId="AD" clId="Web-{CF44DE6E-C43B-4F04-B4DF-933504FB9514}" dt="2022-03-09T14:58:51.082" v="5" actId="1076"/>
        <pc:sldMkLst>
          <pc:docMk/>
          <pc:sldMk cId="109857222" sldId="256"/>
        </pc:sldMkLst>
        <pc:spChg chg="mod">
          <ac:chgData name="Haafsah Khan (Student)" userId="S::10650760@bradfordcollege.ac.uk::d1a21261-d5dc-4656-919c-977f5ec3b3f2" providerId="AD" clId="Web-{CF44DE6E-C43B-4F04-B4DF-933504FB9514}" dt="2022-03-09T14:56:14.234" v="4" actId="20577"/>
          <ac:spMkLst>
            <pc:docMk/>
            <pc:sldMk cId="109857222" sldId="256"/>
            <ac:spMk id="2" creationId="{E283B0E6-73D9-4D47-BBA0-69B3E4658185}"/>
          </ac:spMkLst>
        </pc:spChg>
        <pc:spChg chg="mod">
          <ac:chgData name="Haafsah Khan (Student)" userId="S::10650760@bradfordcollege.ac.uk::d1a21261-d5dc-4656-919c-977f5ec3b3f2" providerId="AD" clId="Web-{CF44DE6E-C43B-4F04-B4DF-933504FB9514}" dt="2022-03-09T14:58:51.082" v="5" actId="1076"/>
          <ac:spMkLst>
            <pc:docMk/>
            <pc:sldMk cId="109857222" sldId="256"/>
            <ac:spMk id="12" creationId="{03CEF4B5-FAB1-D741-AB06-E394243711F9}"/>
          </ac:spMkLst>
        </pc:spChg>
      </pc:sldChg>
    </pc:docChg>
  </pc:docChgLst>
  <pc:docChgLst>
    <pc:chgData name="Haafsah Khan (Student)" userId="S::10650760@bradfordcollege.ac.uk::d1a21261-d5dc-4656-919c-977f5ec3b3f2" providerId="AD" clId="Web-{EE8874A3-2B8E-4453-BF16-7ED07680FCAE}"/>
    <pc:docChg chg="delSld">
      <pc:chgData name="Haafsah Khan (Student)" userId="S::10650760@bradfordcollege.ac.uk::d1a21261-d5dc-4656-919c-977f5ec3b3f2" providerId="AD" clId="Web-{EE8874A3-2B8E-4453-BF16-7ED07680FCAE}" dt="2022-03-09T15:21:17.701" v="0"/>
      <pc:docMkLst>
        <pc:docMk/>
      </pc:docMkLst>
      <pc:sldChg chg="del">
        <pc:chgData name="Haafsah Khan (Student)" userId="S::10650760@bradfordcollege.ac.uk::d1a21261-d5dc-4656-919c-977f5ec3b3f2" providerId="AD" clId="Web-{EE8874A3-2B8E-4453-BF16-7ED07680FCAE}" dt="2022-03-09T15:21:17.701" v="0"/>
        <pc:sldMkLst>
          <pc:docMk/>
          <pc:sldMk cId="3088333966" sldId="258"/>
        </pc:sldMkLst>
      </pc:sldChg>
    </pc:docChg>
  </pc:docChgLst>
  <pc:docChgLst>
    <pc:chgData name="Haafsah Khan (Student)" userId="S::10650760@bradfordcollege.ac.uk::d1a21261-d5dc-4656-919c-977f5ec3b3f2" providerId="AD" clId="Web-{9971DF1B-A27F-6A85-ED12-6D85EE067BA2}"/>
    <pc:docChg chg="modSld">
      <pc:chgData name="Haafsah Khan (Student)" userId="S::10650760@bradfordcollege.ac.uk::d1a21261-d5dc-4656-919c-977f5ec3b3f2" providerId="AD" clId="Web-{9971DF1B-A27F-6A85-ED12-6D85EE067BA2}" dt="2022-03-02T11:44:50.399" v="11" actId="20577"/>
      <pc:docMkLst>
        <pc:docMk/>
      </pc:docMkLst>
      <pc:sldChg chg="addSp modSp">
        <pc:chgData name="Haafsah Khan (Student)" userId="S::10650760@bradfordcollege.ac.uk::d1a21261-d5dc-4656-919c-977f5ec3b3f2" providerId="AD" clId="Web-{9971DF1B-A27F-6A85-ED12-6D85EE067BA2}" dt="2022-03-02T11:44:50.399" v="11" actId="20577"/>
        <pc:sldMkLst>
          <pc:docMk/>
          <pc:sldMk cId="109857222" sldId="256"/>
        </pc:sldMkLst>
        <pc:spChg chg="add mod">
          <ac:chgData name="Haafsah Khan (Student)" userId="S::10650760@bradfordcollege.ac.uk::d1a21261-d5dc-4656-919c-977f5ec3b3f2" providerId="AD" clId="Web-{9971DF1B-A27F-6A85-ED12-6D85EE067BA2}" dt="2022-03-02T11:44:50.399" v="11" actId="20577"/>
          <ac:spMkLst>
            <pc:docMk/>
            <pc:sldMk cId="109857222" sldId="256"/>
            <ac:spMk id="2" creationId="{E283B0E6-73D9-4D47-BBA0-69B3E4658185}"/>
          </ac:spMkLst>
        </pc:spChg>
      </pc:sldChg>
    </pc:docChg>
  </pc:docChgLst>
  <pc:docChgLst>
    <pc:chgData name="Haafsah Khan (Student)" userId="S::10650760@bradfordcollege.ac.uk::d1a21261-d5dc-4656-919c-977f5ec3b3f2" providerId="AD" clId="Web-{E957C1EC-30EC-4AB3-965B-EDD4E9E3A0A0}"/>
    <pc:docChg chg="modSld">
      <pc:chgData name="Haafsah Khan (Student)" userId="S::10650760@bradfordcollege.ac.uk::d1a21261-d5dc-4656-919c-977f5ec3b3f2" providerId="AD" clId="Web-{E957C1EC-30EC-4AB3-965B-EDD4E9E3A0A0}" dt="2022-03-09T14:40:42.769" v="7" actId="20577"/>
      <pc:docMkLst>
        <pc:docMk/>
      </pc:docMkLst>
      <pc:sldChg chg="addSp delSp modSp">
        <pc:chgData name="Haafsah Khan (Student)" userId="S::10650760@bradfordcollege.ac.uk::d1a21261-d5dc-4656-919c-977f5ec3b3f2" providerId="AD" clId="Web-{E957C1EC-30EC-4AB3-965B-EDD4E9E3A0A0}" dt="2022-03-09T14:40:42.769" v="7" actId="20577"/>
        <pc:sldMkLst>
          <pc:docMk/>
          <pc:sldMk cId="109857222" sldId="256"/>
        </pc:sldMkLst>
        <pc:spChg chg="mod">
          <ac:chgData name="Haafsah Khan (Student)" userId="S::10650760@bradfordcollege.ac.uk::d1a21261-d5dc-4656-919c-977f5ec3b3f2" providerId="AD" clId="Web-{E957C1EC-30EC-4AB3-965B-EDD4E9E3A0A0}" dt="2022-03-09T14:40:42.769" v="7" actId="20577"/>
          <ac:spMkLst>
            <pc:docMk/>
            <pc:sldMk cId="109857222" sldId="256"/>
            <ac:spMk id="4" creationId="{61DD6FAF-C041-45E8-81F6-7A2963A0992C}"/>
          </ac:spMkLst>
        </pc:spChg>
        <pc:spChg chg="add del mod">
          <ac:chgData name="Haafsah Khan (Student)" userId="S::10650760@bradfordcollege.ac.uk::d1a21261-d5dc-4656-919c-977f5ec3b3f2" providerId="AD" clId="Web-{E957C1EC-30EC-4AB3-965B-EDD4E9E3A0A0}" dt="2022-03-09T14:39:46.346" v="3"/>
          <ac:spMkLst>
            <pc:docMk/>
            <pc:sldMk cId="109857222" sldId="256"/>
            <ac:spMk id="11" creationId="{9F02F820-6C70-4A62-AABD-4C81D45C92B4}"/>
          </ac:spMkLst>
        </pc:spChg>
        <pc:cxnChg chg="mod">
          <ac:chgData name="Haafsah Khan (Student)" userId="S::10650760@bradfordcollege.ac.uk::d1a21261-d5dc-4656-919c-977f5ec3b3f2" providerId="AD" clId="Web-{E957C1EC-30EC-4AB3-965B-EDD4E9E3A0A0}" dt="2022-03-09T14:40:35.035" v="5" actId="1076"/>
          <ac:cxnSpMkLst>
            <pc:docMk/>
            <pc:sldMk cId="109857222" sldId="256"/>
            <ac:cxnSpMk id="8" creationId="{569973DD-7838-6B4C-B1A0-6326B95E36AC}"/>
          </ac:cxnSpMkLst>
        </pc:cxnChg>
      </pc:sldChg>
    </pc:docChg>
  </pc:docChgLst>
  <pc:docChgLst>
    <pc:chgData name="Haafsah Khan (Student)" userId="d1a21261-d5dc-4656-919c-977f5ec3b3f2" providerId="ADAL" clId="{6639E418-2E4A-A241-9E7B-B2196AEAF23D}"/>
    <pc:docChg chg="custSel addSld modSld">
      <pc:chgData name="Haafsah Khan (Student)" userId="d1a21261-d5dc-4656-919c-977f5ec3b3f2" providerId="ADAL" clId="{6639E418-2E4A-A241-9E7B-B2196AEAF23D}" dt="2022-03-07T11:50:57.029" v="1049" actId="20577"/>
      <pc:docMkLst>
        <pc:docMk/>
      </pc:docMkLst>
      <pc:sldChg chg="addSp delSp modSp mod">
        <pc:chgData name="Haafsah Khan (Student)" userId="d1a21261-d5dc-4656-919c-977f5ec3b3f2" providerId="ADAL" clId="{6639E418-2E4A-A241-9E7B-B2196AEAF23D}" dt="2022-03-07T11:50:57.029" v="1049" actId="20577"/>
        <pc:sldMkLst>
          <pc:docMk/>
          <pc:sldMk cId="109857222" sldId="256"/>
        </pc:sldMkLst>
        <pc:spChg chg="mod">
          <ac:chgData name="Haafsah Khan (Student)" userId="d1a21261-d5dc-4656-919c-977f5ec3b3f2" providerId="ADAL" clId="{6639E418-2E4A-A241-9E7B-B2196AEAF23D}" dt="2022-03-04T14:20:18.204" v="72" actId="20577"/>
          <ac:spMkLst>
            <pc:docMk/>
            <pc:sldMk cId="109857222" sldId="256"/>
            <ac:spMk id="2" creationId="{E283B0E6-73D9-4D47-BBA0-69B3E4658185}"/>
          </ac:spMkLst>
        </pc:spChg>
        <pc:spChg chg="add mod">
          <ac:chgData name="Haafsah Khan (Student)" userId="d1a21261-d5dc-4656-919c-977f5ec3b3f2" providerId="ADAL" clId="{6639E418-2E4A-A241-9E7B-B2196AEAF23D}" dt="2022-03-07T11:50:57.029" v="1049" actId="20577"/>
          <ac:spMkLst>
            <pc:docMk/>
            <pc:sldMk cId="109857222" sldId="256"/>
            <ac:spMk id="3" creationId="{BF2D9FDD-2E27-5244-AA97-C356E41ED76E}"/>
          </ac:spMkLst>
        </pc:spChg>
        <pc:spChg chg="add mod">
          <ac:chgData name="Haafsah Khan (Student)" userId="d1a21261-d5dc-4656-919c-977f5ec3b3f2" providerId="ADAL" clId="{6639E418-2E4A-A241-9E7B-B2196AEAF23D}" dt="2022-03-07T11:15:17.353" v="656" actId="115"/>
          <ac:spMkLst>
            <pc:docMk/>
            <pc:sldMk cId="109857222" sldId="256"/>
            <ac:spMk id="12" creationId="{03CEF4B5-FAB1-D741-AB06-E394243711F9}"/>
          </ac:spMkLst>
        </pc:spChg>
        <pc:spChg chg="add del mod">
          <ac:chgData name="Haafsah Khan (Student)" userId="d1a21261-d5dc-4656-919c-977f5ec3b3f2" providerId="ADAL" clId="{6639E418-2E4A-A241-9E7B-B2196AEAF23D}" dt="2022-03-04T14:25:38.528" v="102"/>
          <ac:spMkLst>
            <pc:docMk/>
            <pc:sldMk cId="109857222" sldId="256"/>
            <ac:spMk id="13" creationId="{7B0C632D-3EE7-AB43-979C-D35D28AA3131}"/>
          </ac:spMkLst>
        </pc:spChg>
        <pc:spChg chg="add del mod">
          <ac:chgData name="Haafsah Khan (Student)" userId="d1a21261-d5dc-4656-919c-977f5ec3b3f2" providerId="ADAL" clId="{6639E418-2E4A-A241-9E7B-B2196AEAF23D}" dt="2022-03-04T14:26:28.543" v="104" actId="478"/>
          <ac:spMkLst>
            <pc:docMk/>
            <pc:sldMk cId="109857222" sldId="256"/>
            <ac:spMk id="14" creationId="{9D320817-8583-AA45-8D7C-6241F85DBC10}"/>
          </ac:spMkLst>
        </pc:spChg>
        <pc:cxnChg chg="add mod">
          <ac:chgData name="Haafsah Khan (Student)" userId="d1a21261-d5dc-4656-919c-977f5ec3b3f2" providerId="ADAL" clId="{6639E418-2E4A-A241-9E7B-B2196AEAF23D}" dt="2022-03-04T14:21:44.027" v="80" actId="13822"/>
          <ac:cxnSpMkLst>
            <pc:docMk/>
            <pc:sldMk cId="109857222" sldId="256"/>
            <ac:cxnSpMk id="8" creationId="{569973DD-7838-6B4C-B1A0-6326B95E36AC}"/>
          </ac:cxnSpMkLst>
        </pc:cxnChg>
      </pc:sldChg>
      <pc:sldChg chg="modSp new mod">
        <pc:chgData name="Haafsah Khan (Student)" userId="d1a21261-d5dc-4656-919c-977f5ec3b3f2" providerId="ADAL" clId="{6639E418-2E4A-A241-9E7B-B2196AEAF23D}" dt="2022-03-04T14:39:27.355" v="654" actId="20577"/>
        <pc:sldMkLst>
          <pc:docMk/>
          <pc:sldMk cId="3649141969" sldId="257"/>
        </pc:sldMkLst>
        <pc:spChg chg="mod">
          <ac:chgData name="Haafsah Khan (Student)" userId="d1a21261-d5dc-4656-919c-977f5ec3b3f2" providerId="ADAL" clId="{6639E418-2E4A-A241-9E7B-B2196AEAF23D}" dt="2022-03-04T14:27:26.578" v="156" actId="313"/>
          <ac:spMkLst>
            <pc:docMk/>
            <pc:sldMk cId="3649141969" sldId="257"/>
            <ac:spMk id="2" creationId="{50217E4F-49EA-394E-98A0-7F50FE0D0CBA}"/>
          </ac:spMkLst>
        </pc:spChg>
        <pc:spChg chg="mod">
          <ac:chgData name="Haafsah Khan (Student)" userId="d1a21261-d5dc-4656-919c-977f5ec3b3f2" providerId="ADAL" clId="{6639E418-2E4A-A241-9E7B-B2196AEAF23D}" dt="2022-03-04T14:39:27.355" v="654" actId="20577"/>
          <ac:spMkLst>
            <pc:docMk/>
            <pc:sldMk cId="3649141969" sldId="257"/>
            <ac:spMk id="3" creationId="{9D284607-1626-704A-A149-114B484F14A3}"/>
          </ac:spMkLst>
        </pc:spChg>
      </pc:sldChg>
      <pc:sldChg chg="new">
        <pc:chgData name="Haafsah Khan (Student)" userId="d1a21261-d5dc-4656-919c-977f5ec3b3f2" providerId="ADAL" clId="{6639E418-2E4A-A241-9E7B-B2196AEAF23D}" dt="2022-03-07T11:26:01.313" v="1023" actId="680"/>
        <pc:sldMkLst>
          <pc:docMk/>
          <pc:sldMk cId="3088333966" sldId="258"/>
        </pc:sldMkLst>
      </pc:sldChg>
    </pc:docChg>
  </pc:docChgLst>
  <pc:docChgLst>
    <pc:chgData name="Haafsah Khan (Student)" userId="S::10650760@bradfordcollege.ac.uk::d1a21261-d5dc-4656-919c-977f5ec3b3f2" providerId="AD" clId="Web-{F25895EF-23B9-4AE5-B04D-D862C6E284B3}"/>
    <pc:docChg chg="modSld">
      <pc:chgData name="Haafsah Khan (Student)" userId="S::10650760@bradfordcollege.ac.uk::d1a21261-d5dc-4656-919c-977f5ec3b3f2" providerId="AD" clId="Web-{F25895EF-23B9-4AE5-B04D-D862C6E284B3}" dt="2022-03-09T13:39:56.732" v="0" actId="1076"/>
      <pc:docMkLst>
        <pc:docMk/>
      </pc:docMkLst>
      <pc:sldChg chg="modSp">
        <pc:chgData name="Haafsah Khan (Student)" userId="S::10650760@bradfordcollege.ac.uk::d1a21261-d5dc-4656-919c-977f5ec3b3f2" providerId="AD" clId="Web-{F25895EF-23B9-4AE5-B04D-D862C6E284B3}" dt="2022-03-09T13:39:56.732" v="0" actId="1076"/>
        <pc:sldMkLst>
          <pc:docMk/>
          <pc:sldMk cId="109857222" sldId="256"/>
        </pc:sldMkLst>
        <pc:spChg chg="mod">
          <ac:chgData name="Haafsah Khan (Student)" userId="S::10650760@bradfordcollege.ac.uk::d1a21261-d5dc-4656-919c-977f5ec3b3f2" providerId="AD" clId="Web-{F25895EF-23B9-4AE5-B04D-D862C6E284B3}" dt="2022-03-09T13:39:56.732" v="0" actId="1076"/>
          <ac:spMkLst>
            <pc:docMk/>
            <pc:sldMk cId="109857222" sldId="256"/>
            <ac:spMk id="12" creationId="{03CEF4B5-FAB1-D741-AB06-E394243711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61DD6FAF-C041-45E8-81F6-7A2963A0992C}"/>
              </a:ext>
            </a:extLst>
          </p:cNvPr>
          <p:cNvSpPr/>
          <p:nvPr/>
        </p:nvSpPr>
        <p:spPr>
          <a:xfrm>
            <a:off x="5229923" y="2098288"/>
            <a:ext cx="1310265" cy="91068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B15161-6B98-4D1F-9E90-28C5D68251A8}"/>
              </a:ext>
            </a:extLst>
          </p:cNvPr>
          <p:cNvCxnSpPr/>
          <p:nvPr/>
        </p:nvCxnSpPr>
        <p:spPr>
          <a:xfrm>
            <a:off x="6274187" y="2928821"/>
            <a:ext cx="700669" cy="6727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9DB5C1A-E789-4D95-B46A-2176B8B0F840}"/>
              </a:ext>
            </a:extLst>
          </p:cNvPr>
          <p:cNvSpPr txBox="1"/>
          <p:nvPr/>
        </p:nvSpPr>
        <p:spPr>
          <a:xfrm>
            <a:off x="6747882" y="3644126"/>
            <a:ext cx="9682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cs typeface="Calibri"/>
              </a:rPr>
              <a:t>Interest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6E2DE-E413-440F-B9AD-B82749766738}"/>
              </a:ext>
            </a:extLst>
          </p:cNvPr>
          <p:cNvSpPr txBox="1"/>
          <p:nvPr/>
        </p:nvSpPr>
        <p:spPr>
          <a:xfrm>
            <a:off x="6398245" y="4019318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 like watching mystery and comedy dramas. In my free time I like to draw and find new games to play on my phone.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DB6D120-BA25-4DF9-93D4-B2096B001BD0}"/>
              </a:ext>
            </a:extLst>
          </p:cNvPr>
          <p:cNvCxnSpPr/>
          <p:nvPr/>
        </p:nvCxnSpPr>
        <p:spPr>
          <a:xfrm flipH="1" flipV="1">
            <a:off x="4554111" y="1747722"/>
            <a:ext cx="786161" cy="5538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6836D4-4195-440D-B1A0-002DBFAF61AF}"/>
              </a:ext>
            </a:extLst>
          </p:cNvPr>
          <p:cNvSpPr txBox="1"/>
          <p:nvPr/>
        </p:nvSpPr>
        <p:spPr>
          <a:xfrm>
            <a:off x="3286358" y="1464992"/>
            <a:ext cx="157232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cs typeface="Calibri"/>
              </a:rPr>
              <a:t>Ambitions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83B0E6-73D9-4D47-BBA0-69B3E4658185}"/>
              </a:ext>
            </a:extLst>
          </p:cNvPr>
          <p:cNvSpPr txBox="1"/>
          <p:nvPr/>
        </p:nvSpPr>
        <p:spPr>
          <a:xfrm>
            <a:off x="2628900" y="1944832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My ambition is film and graphic designs. I’m also interested in being a vision mixer.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69973DD-7838-6B4C-B1A0-6326B95E36AC}"/>
              </a:ext>
            </a:extLst>
          </p:cNvPr>
          <p:cNvCxnSpPr>
            <a:cxnSpLocks/>
          </p:cNvCxnSpPr>
          <p:nvPr/>
        </p:nvCxnSpPr>
        <p:spPr>
          <a:xfrm flipV="1">
            <a:off x="6456276" y="1827309"/>
            <a:ext cx="853177" cy="48875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3CEF4B5-FAB1-D741-AB06-E394243711F9}"/>
              </a:ext>
            </a:extLst>
          </p:cNvPr>
          <p:cNvSpPr txBox="1"/>
          <p:nvPr/>
        </p:nvSpPr>
        <p:spPr>
          <a:xfrm>
            <a:off x="7233099" y="1156344"/>
            <a:ext cx="1572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General ideas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2D9FDD-2E27-5244-AA97-C356E41ED76E}"/>
              </a:ext>
            </a:extLst>
          </p:cNvPr>
          <p:cNvSpPr txBox="1"/>
          <p:nvPr/>
        </p:nvSpPr>
        <p:spPr>
          <a:xfrm>
            <a:off x="7215999" y="1560443"/>
            <a:ext cx="274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want to create a short film about fantasy.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17E4F-49EA-394E-98A0-7F50FE0D0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Self-assessment of skills and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84607-1626-704A-A149-114B484F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skills I’ve developed throughout this course is creativity</a:t>
            </a:r>
            <a:r>
              <a:rPr lang="en-US"/>
              <a:t>, r</a:t>
            </a:r>
            <a:r>
              <a:rPr lang="en-US" dirty="0"/>
              <a:t>e</a:t>
            </a:r>
            <a:r>
              <a:rPr lang="en-US"/>
              <a:t>search </a:t>
            </a:r>
            <a:r>
              <a:rPr lang="en-US" dirty="0"/>
              <a:t>skills and decision making.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got a job role as a vision mixer and it was my first time, I was very confident with this job role. I struggled 2 times as it was my first time, but I understood and did well.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4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121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Self-assessment of skills and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Haafsah Khan (Student)</cp:lastModifiedBy>
  <cp:revision>72</cp:revision>
  <dcterms:created xsi:type="dcterms:W3CDTF">2022-03-02T10:40:04Z</dcterms:created>
  <dcterms:modified xsi:type="dcterms:W3CDTF">2022-03-09T15:21:18Z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2022-03-02T10:40:16Z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69a69ad7-24c2-4ff6-ba10-f36278de0d77</vt:lpwstr>
  </property>
  <property fmtid="{D5CDD505-2E9C-101B-9397-08002B2CF9AE}" pid="8" name="MSIP_Label_d8563c6a-300f-4098-af31-1ce1e953b556_ContentBits">
    <vt:lpwstr>0</vt:lpwstr>
  </property>
</Properties>
</file>