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A1A526-D6DE-674F-805A-BE7653AEF179}" v="50" dt="2021-10-08T12:54:52.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afsah Khan (Student)" userId="S::10650760@bradfordcollege.ac.uk::d1a21261-d5dc-4656-919c-977f5ec3b3f2" providerId="AD" clId="Web-{1840A205-2C81-43AC-9891-2EEE42BA9F76}"/>
    <pc:docChg chg="modSld">
      <pc:chgData name="Haafsah Khan (Student)" userId="S::10650760@bradfordcollege.ac.uk::d1a21261-d5dc-4656-919c-977f5ec3b3f2" providerId="AD" clId="Web-{1840A205-2C81-43AC-9891-2EEE42BA9F76}" dt="2021-09-24T08:41:42.013" v="6" actId="20577"/>
      <pc:docMkLst>
        <pc:docMk/>
      </pc:docMkLst>
      <pc:sldChg chg="modSp">
        <pc:chgData name="Haafsah Khan (Student)" userId="S::10650760@bradfordcollege.ac.uk::d1a21261-d5dc-4656-919c-977f5ec3b3f2" providerId="AD" clId="Web-{1840A205-2C81-43AC-9891-2EEE42BA9F76}" dt="2021-09-24T08:41:42.013" v="6" actId="20577"/>
        <pc:sldMkLst>
          <pc:docMk/>
          <pc:sldMk cId="467245842" sldId="259"/>
        </pc:sldMkLst>
        <pc:spChg chg="mod">
          <ac:chgData name="Haafsah Khan (Student)" userId="S::10650760@bradfordcollege.ac.uk::d1a21261-d5dc-4656-919c-977f5ec3b3f2" providerId="AD" clId="Web-{1840A205-2C81-43AC-9891-2EEE42BA9F76}" dt="2021-09-24T08:41:42.013" v="6" actId="20577"/>
          <ac:spMkLst>
            <pc:docMk/>
            <pc:sldMk cId="467245842" sldId="259"/>
            <ac:spMk id="4" creationId="{BA60AF0D-B735-42C4-A34E-768993E65298}"/>
          </ac:spMkLst>
        </pc:spChg>
      </pc:sldChg>
    </pc:docChg>
  </pc:docChgLst>
  <pc:docChgLst>
    <pc:chgData name="Haafsah Khan (Student)" userId="S::10650760@bradfordcollege.ac.uk::d1a21261-d5dc-4656-919c-977f5ec3b3f2" providerId="AD" clId="Web-{5FE879D4-ABDD-4CBD-8E2D-06428D886577}"/>
    <pc:docChg chg="modSld">
      <pc:chgData name="Haafsah Khan (Student)" userId="S::10650760@bradfordcollege.ac.uk::d1a21261-d5dc-4656-919c-977f5ec3b3f2" providerId="AD" clId="Web-{5FE879D4-ABDD-4CBD-8E2D-06428D886577}" dt="2021-10-06T14:38:57.615" v="2" actId="20577"/>
      <pc:docMkLst>
        <pc:docMk/>
      </pc:docMkLst>
      <pc:sldChg chg="modSp">
        <pc:chgData name="Haafsah Khan (Student)" userId="S::10650760@bradfordcollege.ac.uk::d1a21261-d5dc-4656-919c-977f5ec3b3f2" providerId="AD" clId="Web-{5FE879D4-ABDD-4CBD-8E2D-06428D886577}" dt="2021-10-06T14:38:57.615" v="2" actId="20577"/>
        <pc:sldMkLst>
          <pc:docMk/>
          <pc:sldMk cId="931587174" sldId="260"/>
        </pc:sldMkLst>
        <pc:spChg chg="mod">
          <ac:chgData name="Haafsah Khan (Student)" userId="S::10650760@bradfordcollege.ac.uk::d1a21261-d5dc-4656-919c-977f5ec3b3f2" providerId="AD" clId="Web-{5FE879D4-ABDD-4CBD-8E2D-06428D886577}" dt="2021-10-06T14:38:57.615" v="2" actId="20577"/>
          <ac:spMkLst>
            <pc:docMk/>
            <pc:sldMk cId="931587174" sldId="260"/>
            <ac:spMk id="4" creationId="{E6B76B40-A618-4D4A-8894-D9E3F2B0911E}"/>
          </ac:spMkLst>
        </pc:spChg>
      </pc:sldChg>
    </pc:docChg>
  </pc:docChgLst>
  <pc:docChgLst>
    <pc:chgData name="Haafsah Khan (Student)" userId="d1a21261-d5dc-4656-919c-977f5ec3b3f2" providerId="ADAL" clId="{F776391B-4763-CB48-AA7D-172CE83CE366}"/>
    <pc:docChg chg="modSld sldOrd">
      <pc:chgData name="Haafsah Khan (Student)" userId="d1a21261-d5dc-4656-919c-977f5ec3b3f2" providerId="ADAL" clId="{F776391B-4763-CB48-AA7D-172CE83CE366}" dt="2021-09-29T13:31:40.221" v="2"/>
      <pc:docMkLst>
        <pc:docMk/>
      </pc:docMkLst>
      <pc:sldChg chg="ord">
        <pc:chgData name="Haafsah Khan (Student)" userId="d1a21261-d5dc-4656-919c-977f5ec3b3f2" providerId="ADAL" clId="{F776391B-4763-CB48-AA7D-172CE83CE366}" dt="2021-09-29T13:31:30.199" v="0"/>
        <pc:sldMkLst>
          <pc:docMk/>
          <pc:sldMk cId="4260760568" sldId="257"/>
        </pc:sldMkLst>
      </pc:sldChg>
      <pc:sldChg chg="ord">
        <pc:chgData name="Haafsah Khan (Student)" userId="d1a21261-d5dc-4656-919c-977f5ec3b3f2" providerId="ADAL" clId="{F776391B-4763-CB48-AA7D-172CE83CE366}" dt="2021-09-29T13:31:40.221" v="2"/>
        <pc:sldMkLst>
          <pc:docMk/>
          <pc:sldMk cId="2683192973" sldId="258"/>
        </pc:sldMkLst>
      </pc:sldChg>
      <pc:sldChg chg="ord">
        <pc:chgData name="Haafsah Khan (Student)" userId="d1a21261-d5dc-4656-919c-977f5ec3b3f2" providerId="ADAL" clId="{F776391B-4763-CB48-AA7D-172CE83CE366}" dt="2021-09-29T13:31:36.254" v="1"/>
        <pc:sldMkLst>
          <pc:docMk/>
          <pc:sldMk cId="931587174" sldId="260"/>
        </pc:sldMkLst>
      </pc:sldChg>
    </pc:docChg>
  </pc:docChgLst>
  <pc:docChgLst>
    <pc:chgData name="Haafsah Khan (Student)" userId="S::10650760@bradfordcollege.ac.uk::d1a21261-d5dc-4656-919c-977f5ec3b3f2" providerId="AD" clId="Web-{043494AC-7092-4C02-BC61-428261ACCC23}"/>
    <pc:docChg chg="modSld">
      <pc:chgData name="Haafsah Khan (Student)" userId="S::10650760@bradfordcollege.ac.uk::d1a21261-d5dc-4656-919c-977f5ec3b3f2" providerId="AD" clId="Web-{043494AC-7092-4C02-BC61-428261ACCC23}" dt="2021-10-07T12:41:04.605" v="0" actId="20577"/>
      <pc:docMkLst>
        <pc:docMk/>
      </pc:docMkLst>
      <pc:sldChg chg="modSp">
        <pc:chgData name="Haafsah Khan (Student)" userId="S::10650760@bradfordcollege.ac.uk::d1a21261-d5dc-4656-919c-977f5ec3b3f2" providerId="AD" clId="Web-{043494AC-7092-4C02-BC61-428261ACCC23}" dt="2021-10-07T12:41:04.605" v="0" actId="20577"/>
        <pc:sldMkLst>
          <pc:docMk/>
          <pc:sldMk cId="467245842" sldId="259"/>
        </pc:sldMkLst>
        <pc:spChg chg="mod">
          <ac:chgData name="Haafsah Khan (Student)" userId="S::10650760@bradfordcollege.ac.uk::d1a21261-d5dc-4656-919c-977f5ec3b3f2" providerId="AD" clId="Web-{043494AC-7092-4C02-BC61-428261ACCC23}" dt="2021-10-07T12:41:04.605" v="0" actId="20577"/>
          <ac:spMkLst>
            <pc:docMk/>
            <pc:sldMk cId="467245842" sldId="259"/>
            <ac:spMk id="4" creationId="{BA60AF0D-B735-42C4-A34E-768993E65298}"/>
          </ac:spMkLst>
        </pc:spChg>
      </pc:sldChg>
    </pc:docChg>
  </pc:docChgLst>
  <pc:docChgLst>
    <pc:chgData name="Haafsah Khan (Student)" userId="S::10650760@bradfordcollege.ac.uk::d1a21261-d5dc-4656-919c-977f5ec3b3f2" providerId="AD" clId="Web-{EE73D05D-48CE-4047-A8F4-EB0A832CC6DA}"/>
    <pc:docChg chg="modSld">
      <pc:chgData name="Haafsah Khan (Student)" userId="S::10650760@bradfordcollege.ac.uk::d1a21261-d5dc-4656-919c-977f5ec3b3f2" providerId="AD" clId="Web-{EE73D05D-48CE-4047-A8F4-EB0A832CC6DA}" dt="2021-10-06T14:31:22.008" v="37" actId="20577"/>
      <pc:docMkLst>
        <pc:docMk/>
      </pc:docMkLst>
      <pc:sldChg chg="modSp">
        <pc:chgData name="Haafsah Khan (Student)" userId="S::10650760@bradfordcollege.ac.uk::d1a21261-d5dc-4656-919c-977f5ec3b3f2" providerId="AD" clId="Web-{EE73D05D-48CE-4047-A8F4-EB0A832CC6DA}" dt="2021-10-06T14:28:56.004" v="3" actId="20577"/>
        <pc:sldMkLst>
          <pc:docMk/>
          <pc:sldMk cId="4224488828" sldId="261"/>
        </pc:sldMkLst>
        <pc:spChg chg="mod">
          <ac:chgData name="Haafsah Khan (Student)" userId="S::10650760@bradfordcollege.ac.uk::d1a21261-d5dc-4656-919c-977f5ec3b3f2" providerId="AD" clId="Web-{EE73D05D-48CE-4047-A8F4-EB0A832CC6DA}" dt="2021-10-06T14:28:56.004" v="3" actId="20577"/>
          <ac:spMkLst>
            <pc:docMk/>
            <pc:sldMk cId="4224488828" sldId="261"/>
            <ac:spMk id="4" creationId="{D1AF4583-B99E-411E-AA8D-54456738D364}"/>
          </ac:spMkLst>
        </pc:spChg>
      </pc:sldChg>
      <pc:sldChg chg="modSp">
        <pc:chgData name="Haafsah Khan (Student)" userId="S::10650760@bradfordcollege.ac.uk::d1a21261-d5dc-4656-919c-977f5ec3b3f2" providerId="AD" clId="Web-{EE73D05D-48CE-4047-A8F4-EB0A832CC6DA}" dt="2021-10-06T14:29:22.255" v="8" actId="20577"/>
        <pc:sldMkLst>
          <pc:docMk/>
          <pc:sldMk cId="3407877329" sldId="262"/>
        </pc:sldMkLst>
        <pc:spChg chg="mod">
          <ac:chgData name="Haafsah Khan (Student)" userId="S::10650760@bradfordcollege.ac.uk::d1a21261-d5dc-4656-919c-977f5ec3b3f2" providerId="AD" clId="Web-{EE73D05D-48CE-4047-A8F4-EB0A832CC6DA}" dt="2021-10-06T14:29:22.255" v="8" actId="20577"/>
          <ac:spMkLst>
            <pc:docMk/>
            <pc:sldMk cId="3407877329" sldId="262"/>
            <ac:spMk id="4" creationId="{6E90AE14-E4A1-4D4D-A137-DB82D7C50C9C}"/>
          </ac:spMkLst>
        </pc:spChg>
      </pc:sldChg>
      <pc:sldChg chg="modSp">
        <pc:chgData name="Haafsah Khan (Student)" userId="S::10650760@bradfordcollege.ac.uk::d1a21261-d5dc-4656-919c-977f5ec3b3f2" providerId="AD" clId="Web-{EE73D05D-48CE-4047-A8F4-EB0A832CC6DA}" dt="2021-10-06T14:31:22.008" v="37" actId="20577"/>
        <pc:sldMkLst>
          <pc:docMk/>
          <pc:sldMk cId="1925413766" sldId="263"/>
        </pc:sldMkLst>
        <pc:spChg chg="mod">
          <ac:chgData name="Haafsah Khan (Student)" userId="S::10650760@bradfordcollege.ac.uk::d1a21261-d5dc-4656-919c-977f5ec3b3f2" providerId="AD" clId="Web-{EE73D05D-48CE-4047-A8F4-EB0A832CC6DA}" dt="2021-10-06T14:31:22.008" v="37" actId="20577"/>
          <ac:spMkLst>
            <pc:docMk/>
            <pc:sldMk cId="1925413766" sldId="263"/>
            <ac:spMk id="4" creationId="{E3BB2981-163E-45E1-B9F1-2A0AD63FD786}"/>
          </ac:spMkLst>
        </pc:spChg>
      </pc:sldChg>
    </pc:docChg>
  </pc:docChgLst>
  <pc:docChgLst>
    <pc:chgData name="Haafsah Khan (Student)" userId="S::10650760@bradfordcollege.ac.uk::d1a21261-d5dc-4656-919c-977f5ec3b3f2" providerId="AD" clId="Web-{1A79F62B-2684-43B4-9156-4F5AC9515B21}"/>
    <pc:docChg chg="addSld modSld sldOrd">
      <pc:chgData name="Haafsah Khan (Student)" userId="S::10650760@bradfordcollege.ac.uk::d1a21261-d5dc-4656-919c-977f5ec3b3f2" providerId="AD" clId="Web-{1A79F62B-2684-43B4-9156-4F5AC9515B21}" dt="2021-10-08T09:09:59.387" v="29"/>
      <pc:docMkLst>
        <pc:docMk/>
      </pc:docMkLst>
      <pc:sldChg chg="addSp modSp new ord">
        <pc:chgData name="Haafsah Khan (Student)" userId="S::10650760@bradfordcollege.ac.uk::d1a21261-d5dc-4656-919c-977f5ec3b3f2" providerId="AD" clId="Web-{1A79F62B-2684-43B4-9156-4F5AC9515B21}" dt="2021-10-08T09:09:57.340" v="28" actId="1076"/>
        <pc:sldMkLst>
          <pc:docMk/>
          <pc:sldMk cId="1417811655" sldId="265"/>
        </pc:sldMkLst>
        <pc:spChg chg="mod">
          <ac:chgData name="Haafsah Khan (Student)" userId="S::10650760@bradfordcollege.ac.uk::d1a21261-d5dc-4656-919c-977f5ec3b3f2" providerId="AD" clId="Web-{1A79F62B-2684-43B4-9156-4F5AC9515B21}" dt="2021-10-08T09:08:56.087" v="19" actId="20577"/>
          <ac:spMkLst>
            <pc:docMk/>
            <pc:sldMk cId="1417811655" sldId="265"/>
            <ac:spMk id="2" creationId="{408065CD-B7D0-46B9-889D-AD48000E6B15}"/>
          </ac:spMkLst>
        </pc:spChg>
        <pc:spChg chg="mod">
          <ac:chgData name="Haafsah Khan (Student)" userId="S::10650760@bradfordcollege.ac.uk::d1a21261-d5dc-4656-919c-977f5ec3b3f2" providerId="AD" clId="Web-{1A79F62B-2684-43B4-9156-4F5AC9515B21}" dt="2021-10-08T09:09:57.340" v="28" actId="1076"/>
          <ac:spMkLst>
            <pc:docMk/>
            <pc:sldMk cId="1417811655" sldId="265"/>
            <ac:spMk id="3" creationId="{827ADB3C-A5DC-4FDC-8B25-5145A3928F85}"/>
          </ac:spMkLst>
        </pc:spChg>
        <pc:spChg chg="add mod">
          <ac:chgData name="Haafsah Khan (Student)" userId="S::10650760@bradfordcollege.ac.uk::d1a21261-d5dc-4656-919c-977f5ec3b3f2" providerId="AD" clId="Web-{1A79F62B-2684-43B4-9156-4F5AC9515B21}" dt="2021-10-08T09:09:44.308" v="26" actId="20577"/>
          <ac:spMkLst>
            <pc:docMk/>
            <pc:sldMk cId="1417811655" sldId="265"/>
            <ac:spMk id="4" creationId="{19176829-CFC1-4264-B7FE-12EA4AD28C4B}"/>
          </ac:spMkLst>
        </pc:spChg>
      </pc:sldChg>
      <pc:sldChg chg="new">
        <pc:chgData name="Haafsah Khan (Student)" userId="S::10650760@bradfordcollege.ac.uk::d1a21261-d5dc-4656-919c-977f5ec3b3f2" providerId="AD" clId="Web-{1A79F62B-2684-43B4-9156-4F5AC9515B21}" dt="2021-10-08T09:09:59.387" v="29"/>
        <pc:sldMkLst>
          <pc:docMk/>
          <pc:sldMk cId="4206979040" sldId="266"/>
        </pc:sldMkLst>
      </pc:sldChg>
    </pc:docChg>
  </pc:docChgLst>
  <pc:docChgLst>
    <pc:chgData name="Haafsah Khan (Student)" userId="S::10650760@bradfordcollege.ac.uk::d1a21261-d5dc-4656-919c-977f5ec3b3f2" providerId="AD" clId="Web-{4D2D4ED2-969C-4F16-8A20-9C28B51CBCBA}"/>
    <pc:docChg chg="modSld">
      <pc:chgData name="Haafsah Khan (Student)" userId="S::10650760@bradfordcollege.ac.uk::d1a21261-d5dc-4656-919c-977f5ec3b3f2" providerId="AD" clId="Web-{4D2D4ED2-969C-4F16-8A20-9C28B51CBCBA}" dt="2021-10-06T14:47:42.078" v="189" actId="20577"/>
      <pc:docMkLst>
        <pc:docMk/>
      </pc:docMkLst>
      <pc:sldChg chg="addSp delSp modSp">
        <pc:chgData name="Haafsah Khan (Student)" userId="S::10650760@bradfordcollege.ac.uk::d1a21261-d5dc-4656-919c-977f5ec3b3f2" providerId="AD" clId="Web-{4D2D4ED2-969C-4F16-8A20-9C28B51CBCBA}" dt="2021-10-06T14:42:27.963" v="3"/>
        <pc:sldMkLst>
          <pc:docMk/>
          <pc:sldMk cId="4260760568" sldId="257"/>
        </pc:sldMkLst>
        <pc:spChg chg="add del mod">
          <ac:chgData name="Haafsah Khan (Student)" userId="S::10650760@bradfordcollege.ac.uk::d1a21261-d5dc-4656-919c-977f5ec3b3f2" providerId="AD" clId="Web-{4D2D4ED2-969C-4F16-8A20-9C28B51CBCBA}" dt="2021-10-06T14:42:27.963" v="3"/>
          <ac:spMkLst>
            <pc:docMk/>
            <pc:sldMk cId="4260760568" sldId="257"/>
            <ac:spMk id="3" creationId="{7F9842A5-BC4E-4F1D-940F-6047FA346170}"/>
          </ac:spMkLst>
        </pc:spChg>
      </pc:sldChg>
      <pc:sldChg chg="modSp">
        <pc:chgData name="Haafsah Khan (Student)" userId="S::10650760@bradfordcollege.ac.uk::d1a21261-d5dc-4656-919c-977f5ec3b3f2" providerId="AD" clId="Web-{4D2D4ED2-969C-4F16-8A20-9C28B51CBCBA}" dt="2021-10-06T14:47:42.078" v="189" actId="20577"/>
        <pc:sldMkLst>
          <pc:docMk/>
          <pc:sldMk cId="931587174" sldId="260"/>
        </pc:sldMkLst>
        <pc:spChg chg="mod">
          <ac:chgData name="Haafsah Khan (Student)" userId="S::10650760@bradfordcollege.ac.uk::d1a21261-d5dc-4656-919c-977f5ec3b3f2" providerId="AD" clId="Web-{4D2D4ED2-969C-4F16-8A20-9C28B51CBCBA}" dt="2021-10-06T14:47:42.078" v="189" actId="20577"/>
          <ac:spMkLst>
            <pc:docMk/>
            <pc:sldMk cId="931587174" sldId="260"/>
            <ac:spMk id="4" creationId="{E6B76B40-A618-4D4A-8894-D9E3F2B0911E}"/>
          </ac:spMkLst>
        </pc:spChg>
      </pc:sldChg>
    </pc:docChg>
  </pc:docChgLst>
  <pc:docChgLst>
    <pc:chgData name="Haafsah Khan (Student)" userId="S::10650760@bradfordcollege.ac.uk::d1a21261-d5dc-4656-919c-977f5ec3b3f2" providerId="AD" clId="Web-{2084DB50-8F50-4644-8171-F0E792EA9461}"/>
    <pc:docChg chg="modSld">
      <pc:chgData name="Haafsah Khan (Student)" userId="S::10650760@bradfordcollege.ac.uk::d1a21261-d5dc-4656-919c-977f5ec3b3f2" providerId="AD" clId="Web-{2084DB50-8F50-4644-8171-F0E792EA9461}" dt="2021-10-08T13:36:26.915" v="31" actId="20577"/>
      <pc:docMkLst>
        <pc:docMk/>
      </pc:docMkLst>
      <pc:sldChg chg="modSp">
        <pc:chgData name="Haafsah Khan (Student)" userId="S::10650760@bradfordcollege.ac.uk::d1a21261-d5dc-4656-919c-977f5ec3b3f2" providerId="AD" clId="Web-{2084DB50-8F50-4644-8171-F0E792EA9461}" dt="2021-10-08T13:36:26.915" v="31" actId="20577"/>
        <pc:sldMkLst>
          <pc:docMk/>
          <pc:sldMk cId="931587174" sldId="260"/>
        </pc:sldMkLst>
        <pc:spChg chg="mod">
          <ac:chgData name="Haafsah Khan (Student)" userId="S::10650760@bradfordcollege.ac.uk::d1a21261-d5dc-4656-919c-977f5ec3b3f2" providerId="AD" clId="Web-{2084DB50-8F50-4644-8171-F0E792EA9461}" dt="2021-10-08T13:36:26.915" v="31" actId="20577"/>
          <ac:spMkLst>
            <pc:docMk/>
            <pc:sldMk cId="931587174" sldId="260"/>
            <ac:spMk id="4" creationId="{E6B76B40-A618-4D4A-8894-D9E3F2B0911E}"/>
          </ac:spMkLst>
        </pc:spChg>
      </pc:sldChg>
      <pc:sldChg chg="modSp">
        <pc:chgData name="Haafsah Khan (Student)" userId="S::10650760@bradfordcollege.ac.uk::d1a21261-d5dc-4656-919c-977f5ec3b3f2" providerId="AD" clId="Web-{2084DB50-8F50-4644-8171-F0E792EA9461}" dt="2021-10-08T13:03:04.397" v="25" actId="1076"/>
        <pc:sldMkLst>
          <pc:docMk/>
          <pc:sldMk cId="1417811655" sldId="265"/>
        </pc:sldMkLst>
        <pc:picChg chg="mod">
          <ac:chgData name="Haafsah Khan (Student)" userId="S::10650760@bradfordcollege.ac.uk::d1a21261-d5dc-4656-919c-977f5ec3b3f2" providerId="AD" clId="Web-{2084DB50-8F50-4644-8171-F0E792EA9461}" dt="2021-10-08T13:02:46.927" v="22" actId="14100"/>
          <ac:picMkLst>
            <pc:docMk/>
            <pc:sldMk cId="1417811655" sldId="265"/>
            <ac:picMk id="7" creationId="{A5C30251-14EF-9044-8AF4-B84C5B6EA242}"/>
          </ac:picMkLst>
        </pc:picChg>
        <pc:picChg chg="mod">
          <ac:chgData name="Haafsah Khan (Student)" userId="S::10650760@bradfordcollege.ac.uk::d1a21261-d5dc-4656-919c-977f5ec3b3f2" providerId="AD" clId="Web-{2084DB50-8F50-4644-8171-F0E792EA9461}" dt="2021-10-08T13:02:57.631" v="23" actId="1076"/>
          <ac:picMkLst>
            <pc:docMk/>
            <pc:sldMk cId="1417811655" sldId="265"/>
            <ac:picMk id="8" creationId="{C322C026-D6C6-3547-9AA2-AAFF584B25C6}"/>
          </ac:picMkLst>
        </pc:picChg>
        <pc:picChg chg="mod">
          <ac:chgData name="Haafsah Khan (Student)" userId="S::10650760@bradfordcollege.ac.uk::d1a21261-d5dc-4656-919c-977f5ec3b3f2" providerId="AD" clId="Web-{2084DB50-8F50-4644-8171-F0E792EA9461}" dt="2021-10-08T13:03:04.397" v="25" actId="1076"/>
          <ac:picMkLst>
            <pc:docMk/>
            <pc:sldMk cId="1417811655" sldId="265"/>
            <ac:picMk id="9" creationId="{23C4DEB2-3A22-0240-9464-D7F3FA24C603}"/>
          </ac:picMkLst>
        </pc:picChg>
        <pc:picChg chg="mod">
          <ac:chgData name="Haafsah Khan (Student)" userId="S::10650760@bradfordcollege.ac.uk::d1a21261-d5dc-4656-919c-977f5ec3b3f2" providerId="AD" clId="Web-{2084DB50-8F50-4644-8171-F0E792EA9461}" dt="2021-10-08T13:03:00.850" v="24" actId="1076"/>
          <ac:picMkLst>
            <pc:docMk/>
            <pc:sldMk cId="1417811655" sldId="265"/>
            <ac:picMk id="10" creationId="{642BDA2E-D7E5-0842-B01A-57E95A42BF47}"/>
          </ac:picMkLst>
        </pc:picChg>
      </pc:sldChg>
    </pc:docChg>
  </pc:docChgLst>
  <pc:docChgLst>
    <pc:chgData name="Haafsah Khan (Student)" userId="S::10650760@bradfordcollege.ac.uk::d1a21261-d5dc-4656-919c-977f5ec3b3f2" providerId="AD" clId="Web-{BE894A86-7F7A-407B-80E3-4F76EC3EF31B}"/>
    <pc:docChg chg="mod addSld modSld addMainMaster delMainMaster">
      <pc:chgData name="Haafsah Khan (Student)" userId="S::10650760@bradfordcollege.ac.uk::d1a21261-d5dc-4656-919c-977f5ec3b3f2" providerId="AD" clId="Web-{BE894A86-7F7A-407B-80E3-4F76EC3EF31B}" dt="2021-09-23T13:50:54.276" v="426" actId="20577"/>
      <pc:docMkLst>
        <pc:docMk/>
      </pc:docMkLst>
      <pc:sldChg chg="addSp modSp mod setBg modClrScheme addAnim chgLayout">
        <pc:chgData name="Haafsah Khan (Student)" userId="S::10650760@bradfordcollege.ac.uk::d1a21261-d5dc-4656-919c-977f5ec3b3f2" providerId="AD" clId="Web-{BE894A86-7F7A-407B-80E3-4F76EC3EF31B}" dt="2021-09-23T13:29:42.647" v="11"/>
        <pc:sldMkLst>
          <pc:docMk/>
          <pc:sldMk cId="109857222" sldId="256"/>
        </pc:sldMkLst>
        <pc:spChg chg="mod">
          <ac:chgData name="Haafsah Khan (Student)" userId="S::10650760@bradfordcollege.ac.uk::d1a21261-d5dc-4656-919c-977f5ec3b3f2" providerId="AD" clId="Web-{BE894A86-7F7A-407B-80E3-4F76EC3EF31B}" dt="2021-09-23T13:29:42.647" v="9"/>
          <ac:spMkLst>
            <pc:docMk/>
            <pc:sldMk cId="109857222" sldId="256"/>
            <ac:spMk id="2" creationId="{00000000-0000-0000-0000-000000000000}"/>
          </ac:spMkLst>
        </pc:spChg>
        <pc:spChg chg="mod">
          <ac:chgData name="Haafsah Khan (Student)" userId="S::10650760@bradfordcollege.ac.uk::d1a21261-d5dc-4656-919c-977f5ec3b3f2" providerId="AD" clId="Web-{BE894A86-7F7A-407B-80E3-4F76EC3EF31B}" dt="2021-09-23T13:29:42.647" v="9"/>
          <ac:spMkLst>
            <pc:docMk/>
            <pc:sldMk cId="109857222" sldId="256"/>
            <ac:spMk id="3" creationId="{00000000-0000-0000-0000-000000000000}"/>
          </ac:spMkLst>
        </pc:spChg>
        <pc:spChg chg="add">
          <ac:chgData name="Haafsah Khan (Student)" userId="S::10650760@bradfordcollege.ac.uk::d1a21261-d5dc-4656-919c-977f5ec3b3f2" providerId="AD" clId="Web-{BE894A86-7F7A-407B-80E3-4F76EC3EF31B}" dt="2021-09-23T13:29:42.647" v="9"/>
          <ac:spMkLst>
            <pc:docMk/>
            <pc:sldMk cId="109857222" sldId="256"/>
            <ac:spMk id="9" creationId="{26B4480E-B7FF-4481-890E-043A69AE6FE2}"/>
          </ac:spMkLst>
        </pc:spChg>
        <pc:spChg chg="add">
          <ac:chgData name="Haafsah Khan (Student)" userId="S::10650760@bradfordcollege.ac.uk::d1a21261-d5dc-4656-919c-977f5ec3b3f2" providerId="AD" clId="Web-{BE894A86-7F7A-407B-80E3-4F76EC3EF31B}" dt="2021-09-23T13:29:42.647" v="9"/>
          <ac:spMkLst>
            <pc:docMk/>
            <pc:sldMk cId="109857222" sldId="256"/>
            <ac:spMk id="11" creationId="{64C13BAB-7C00-4D21-A857-E3D41C0A2A66}"/>
          </ac:spMkLst>
        </pc:spChg>
        <pc:spChg chg="add">
          <ac:chgData name="Haafsah Khan (Student)" userId="S::10650760@bradfordcollege.ac.uk::d1a21261-d5dc-4656-919c-977f5ec3b3f2" providerId="AD" clId="Web-{BE894A86-7F7A-407B-80E3-4F76EC3EF31B}" dt="2021-09-23T13:29:42.647" v="9"/>
          <ac:spMkLst>
            <pc:docMk/>
            <pc:sldMk cId="109857222" sldId="256"/>
            <ac:spMk id="13" creationId="{1F1FF39A-AC3C-4066-9D4C-519AA22812EA}"/>
          </ac:spMkLst>
        </pc:spChg>
        <pc:picChg chg="add">
          <ac:chgData name="Haafsah Khan (Student)" userId="S::10650760@bradfordcollege.ac.uk::d1a21261-d5dc-4656-919c-977f5ec3b3f2" providerId="AD" clId="Web-{BE894A86-7F7A-407B-80E3-4F76EC3EF31B}" dt="2021-09-23T13:29:42.647" v="9"/>
          <ac:picMkLst>
            <pc:docMk/>
            <pc:sldMk cId="109857222" sldId="256"/>
            <ac:picMk id="4" creationId="{C1FA7A1A-BC03-4943-91DA-7393C87E6D25}"/>
          </ac:picMkLst>
        </pc:picChg>
      </pc:sldChg>
      <pc:sldChg chg="addSp delSp modSp new">
        <pc:chgData name="Haafsah Khan (Student)" userId="S::10650760@bradfordcollege.ac.uk::d1a21261-d5dc-4656-919c-977f5ec3b3f2" providerId="AD" clId="Web-{BE894A86-7F7A-407B-80E3-4F76EC3EF31B}" dt="2021-09-23T13:47:52.677" v="375" actId="20577"/>
        <pc:sldMkLst>
          <pc:docMk/>
          <pc:sldMk cId="4260760568" sldId="257"/>
        </pc:sldMkLst>
        <pc:spChg chg="mod">
          <ac:chgData name="Haafsah Khan (Student)" userId="S::10650760@bradfordcollege.ac.uk::d1a21261-d5dc-4656-919c-977f5ec3b3f2" providerId="AD" clId="Web-{BE894A86-7F7A-407B-80E3-4F76EC3EF31B}" dt="2021-09-23T13:30:06.866" v="20" actId="20577"/>
          <ac:spMkLst>
            <pc:docMk/>
            <pc:sldMk cId="4260760568" sldId="257"/>
            <ac:spMk id="2" creationId="{8E9E28C7-CDCE-472B-A06E-CBE3F0C6ACF6}"/>
          </ac:spMkLst>
        </pc:spChg>
        <pc:spChg chg="del mod">
          <ac:chgData name="Haafsah Khan (Student)" userId="S::10650760@bradfordcollege.ac.uk::d1a21261-d5dc-4656-919c-977f5ec3b3f2" providerId="AD" clId="Web-{BE894A86-7F7A-407B-80E3-4F76EC3EF31B}" dt="2021-09-23T13:31:51.150" v="51"/>
          <ac:spMkLst>
            <pc:docMk/>
            <pc:sldMk cId="4260760568" sldId="257"/>
            <ac:spMk id="3" creationId="{41C4FD14-BFBF-4DB4-8D9E-C8F22B432D0A}"/>
          </ac:spMkLst>
        </pc:spChg>
        <pc:spChg chg="add del mod">
          <ac:chgData name="Haafsah Khan (Student)" userId="S::10650760@bradfordcollege.ac.uk::d1a21261-d5dc-4656-919c-977f5ec3b3f2" providerId="AD" clId="Web-{BE894A86-7F7A-407B-80E3-4F76EC3EF31B}" dt="2021-09-23T13:31:18.415" v="49"/>
          <ac:spMkLst>
            <pc:docMk/>
            <pc:sldMk cId="4260760568" sldId="257"/>
            <ac:spMk id="4" creationId="{6781CDDB-CF67-47D7-901A-47447D73D3AE}"/>
          </ac:spMkLst>
        </pc:spChg>
        <pc:spChg chg="add del mod">
          <ac:chgData name="Haafsah Khan (Student)" userId="S::10650760@bradfordcollege.ac.uk::d1a21261-d5dc-4656-919c-977f5ec3b3f2" providerId="AD" clId="Web-{BE894A86-7F7A-407B-80E3-4F76EC3EF31B}" dt="2021-09-23T13:31:53.713" v="52"/>
          <ac:spMkLst>
            <pc:docMk/>
            <pc:sldMk cId="4260760568" sldId="257"/>
            <ac:spMk id="6" creationId="{3D1FF8B7-D3F1-4981-9B4C-9057805FF0A9}"/>
          </ac:spMkLst>
        </pc:spChg>
        <pc:spChg chg="add mod">
          <ac:chgData name="Haafsah Khan (Student)" userId="S::10650760@bradfordcollege.ac.uk::d1a21261-d5dc-4656-919c-977f5ec3b3f2" providerId="AD" clId="Web-{BE894A86-7F7A-407B-80E3-4F76EC3EF31B}" dt="2021-09-23T13:47:52.677" v="375" actId="20577"/>
          <ac:spMkLst>
            <pc:docMk/>
            <pc:sldMk cId="4260760568" sldId="257"/>
            <ac:spMk id="7" creationId="{B612E75C-7D40-458C-87F8-81F1C2B9230D}"/>
          </ac:spMkLst>
        </pc:spChg>
      </pc:sldChg>
      <pc:sldChg chg="addSp delSp modSp new">
        <pc:chgData name="Haafsah Khan (Student)" userId="S::10650760@bradfordcollege.ac.uk::d1a21261-d5dc-4656-919c-977f5ec3b3f2" providerId="AD" clId="Web-{BE894A86-7F7A-407B-80E3-4F76EC3EF31B}" dt="2021-09-23T13:39:45.117" v="236" actId="20577"/>
        <pc:sldMkLst>
          <pc:docMk/>
          <pc:sldMk cId="2683192973" sldId="258"/>
        </pc:sldMkLst>
        <pc:spChg chg="mod">
          <ac:chgData name="Haafsah Khan (Student)" userId="S::10650760@bradfordcollege.ac.uk::d1a21261-d5dc-4656-919c-977f5ec3b3f2" providerId="AD" clId="Web-{BE894A86-7F7A-407B-80E3-4F76EC3EF31B}" dt="2021-09-23T13:30:13.116" v="22" actId="20577"/>
          <ac:spMkLst>
            <pc:docMk/>
            <pc:sldMk cId="2683192973" sldId="258"/>
            <ac:spMk id="2" creationId="{FB3A487D-9F45-413D-854E-1D955027333B}"/>
          </ac:spMkLst>
        </pc:spChg>
        <pc:spChg chg="del mod">
          <ac:chgData name="Haafsah Khan (Student)" userId="S::10650760@bradfordcollege.ac.uk::d1a21261-d5dc-4656-919c-977f5ec3b3f2" providerId="AD" clId="Web-{BE894A86-7F7A-407B-80E3-4F76EC3EF31B}" dt="2021-09-23T13:35:14.828" v="144"/>
          <ac:spMkLst>
            <pc:docMk/>
            <pc:sldMk cId="2683192973" sldId="258"/>
            <ac:spMk id="3" creationId="{5132B6C5-82E0-49B8-A91F-13059D1B8704}"/>
          </ac:spMkLst>
        </pc:spChg>
        <pc:spChg chg="add mod">
          <ac:chgData name="Haafsah Khan (Student)" userId="S::10650760@bradfordcollege.ac.uk::d1a21261-d5dc-4656-919c-977f5ec3b3f2" providerId="AD" clId="Web-{BE894A86-7F7A-407B-80E3-4F76EC3EF31B}" dt="2021-09-23T13:39:45.117" v="236" actId="20577"/>
          <ac:spMkLst>
            <pc:docMk/>
            <pc:sldMk cId="2683192973" sldId="258"/>
            <ac:spMk id="4" creationId="{6EF75DC6-B3E8-4462-824E-3DD313B550CD}"/>
          </ac:spMkLst>
        </pc:spChg>
      </pc:sldChg>
      <pc:sldChg chg="addSp delSp modSp new">
        <pc:chgData name="Haafsah Khan (Student)" userId="S::10650760@bradfordcollege.ac.uk::d1a21261-d5dc-4656-919c-977f5ec3b3f2" providerId="AD" clId="Web-{BE894A86-7F7A-407B-80E3-4F76EC3EF31B}" dt="2021-09-23T13:40:29.430" v="248" actId="20577"/>
        <pc:sldMkLst>
          <pc:docMk/>
          <pc:sldMk cId="467245842" sldId="259"/>
        </pc:sldMkLst>
        <pc:spChg chg="mod">
          <ac:chgData name="Haafsah Khan (Student)" userId="S::10650760@bradfordcollege.ac.uk::d1a21261-d5dc-4656-919c-977f5ec3b3f2" providerId="AD" clId="Web-{BE894A86-7F7A-407B-80E3-4F76EC3EF31B}" dt="2021-09-23T13:30:17.007" v="24" actId="20577"/>
          <ac:spMkLst>
            <pc:docMk/>
            <pc:sldMk cId="467245842" sldId="259"/>
            <ac:spMk id="2" creationId="{7532E0BA-23B6-4082-B399-D4A2EB9C37BD}"/>
          </ac:spMkLst>
        </pc:spChg>
        <pc:spChg chg="del">
          <ac:chgData name="Haafsah Khan (Student)" userId="S::10650760@bradfordcollege.ac.uk::d1a21261-d5dc-4656-919c-977f5ec3b3f2" providerId="AD" clId="Web-{BE894A86-7F7A-407B-80E3-4F76EC3EF31B}" dt="2021-09-23T13:37:25.785" v="178"/>
          <ac:spMkLst>
            <pc:docMk/>
            <pc:sldMk cId="467245842" sldId="259"/>
            <ac:spMk id="3" creationId="{FAA1990D-E5AC-41E9-9E0D-D09C053EC024}"/>
          </ac:spMkLst>
        </pc:spChg>
        <pc:spChg chg="add mod">
          <ac:chgData name="Haafsah Khan (Student)" userId="S::10650760@bradfordcollege.ac.uk::d1a21261-d5dc-4656-919c-977f5ec3b3f2" providerId="AD" clId="Web-{BE894A86-7F7A-407B-80E3-4F76EC3EF31B}" dt="2021-09-23T13:40:29.430" v="248" actId="20577"/>
          <ac:spMkLst>
            <pc:docMk/>
            <pc:sldMk cId="467245842" sldId="259"/>
            <ac:spMk id="4" creationId="{BA60AF0D-B735-42C4-A34E-768993E65298}"/>
          </ac:spMkLst>
        </pc:spChg>
      </pc:sldChg>
      <pc:sldChg chg="addSp delSp modSp new">
        <pc:chgData name="Haafsah Khan (Student)" userId="S::10650760@bradfordcollege.ac.uk::d1a21261-d5dc-4656-919c-977f5ec3b3f2" providerId="AD" clId="Web-{BE894A86-7F7A-407B-80E3-4F76EC3EF31B}" dt="2021-09-23T13:50:54.276" v="426" actId="20577"/>
        <pc:sldMkLst>
          <pc:docMk/>
          <pc:sldMk cId="931587174" sldId="260"/>
        </pc:sldMkLst>
        <pc:spChg chg="mod">
          <ac:chgData name="Haafsah Khan (Student)" userId="S::10650760@bradfordcollege.ac.uk::d1a21261-d5dc-4656-919c-977f5ec3b3f2" providerId="AD" clId="Web-{BE894A86-7F7A-407B-80E3-4F76EC3EF31B}" dt="2021-09-23T13:30:19.976" v="26" actId="20577"/>
          <ac:spMkLst>
            <pc:docMk/>
            <pc:sldMk cId="931587174" sldId="260"/>
            <ac:spMk id="2" creationId="{D81E8957-48CF-475B-9101-7CB47845C6CE}"/>
          </ac:spMkLst>
        </pc:spChg>
        <pc:spChg chg="del">
          <ac:chgData name="Haafsah Khan (Student)" userId="S::10650760@bradfordcollege.ac.uk::d1a21261-d5dc-4656-919c-977f5ec3b3f2" providerId="AD" clId="Web-{BE894A86-7F7A-407B-80E3-4F76EC3EF31B}" dt="2021-09-23T13:40:31.868" v="249"/>
          <ac:spMkLst>
            <pc:docMk/>
            <pc:sldMk cId="931587174" sldId="260"/>
            <ac:spMk id="3" creationId="{37EF8219-495A-427C-8740-84D1898AAEDB}"/>
          </ac:spMkLst>
        </pc:spChg>
        <pc:spChg chg="add mod">
          <ac:chgData name="Haafsah Khan (Student)" userId="S::10650760@bradfordcollege.ac.uk::d1a21261-d5dc-4656-919c-977f5ec3b3f2" providerId="AD" clId="Web-{BE894A86-7F7A-407B-80E3-4F76EC3EF31B}" dt="2021-09-23T13:50:54.276" v="426" actId="20577"/>
          <ac:spMkLst>
            <pc:docMk/>
            <pc:sldMk cId="931587174" sldId="260"/>
            <ac:spMk id="4" creationId="{E6B76B40-A618-4D4A-8894-D9E3F2B0911E}"/>
          </ac:spMkLst>
        </pc:spChg>
      </pc:sldChg>
      <pc:sldChg chg="modSp new">
        <pc:chgData name="Haafsah Khan (Student)" userId="S::10650760@bradfordcollege.ac.uk::d1a21261-d5dc-4656-919c-977f5ec3b3f2" providerId="AD" clId="Web-{BE894A86-7F7A-407B-80E3-4F76EC3EF31B}" dt="2021-09-23T13:44:55.594" v="326" actId="20577"/>
        <pc:sldMkLst>
          <pc:docMk/>
          <pc:sldMk cId="509102191" sldId="261"/>
        </pc:sldMkLst>
        <pc:spChg chg="mod">
          <ac:chgData name="Haafsah Khan (Student)" userId="S::10650760@bradfordcollege.ac.uk::d1a21261-d5dc-4656-919c-977f5ec3b3f2" providerId="AD" clId="Web-{BE894A86-7F7A-407B-80E3-4F76EC3EF31B}" dt="2021-09-23T13:41:03.603" v="256" actId="20577"/>
          <ac:spMkLst>
            <pc:docMk/>
            <pc:sldMk cId="509102191" sldId="261"/>
            <ac:spMk id="2" creationId="{B9D2C576-FE9C-46E8-A5BA-BBD58BF1250B}"/>
          </ac:spMkLst>
        </pc:spChg>
        <pc:spChg chg="mod">
          <ac:chgData name="Haafsah Khan (Student)" userId="S::10650760@bradfordcollege.ac.uk::d1a21261-d5dc-4656-919c-977f5ec3b3f2" providerId="AD" clId="Web-{BE894A86-7F7A-407B-80E3-4F76EC3EF31B}" dt="2021-09-23T13:44:55.594" v="326" actId="20577"/>
          <ac:spMkLst>
            <pc:docMk/>
            <pc:sldMk cId="509102191" sldId="261"/>
            <ac:spMk id="3" creationId="{AF1A2957-9058-4A51-967E-EBFFECBFD94B}"/>
          </ac:spMkLst>
        </pc:spChg>
      </pc:sldChg>
      <pc:sldMasterChg chg="del delSldLayout">
        <pc:chgData name="Haafsah Khan (Student)" userId="S::10650760@bradfordcollege.ac.uk::d1a21261-d5dc-4656-919c-977f5ec3b3f2" providerId="AD" clId="Web-{BE894A86-7F7A-407B-80E3-4F76EC3EF31B}" dt="2021-09-23T13:29:42.647" v="9"/>
        <pc:sldMasterMkLst>
          <pc:docMk/>
          <pc:sldMasterMk cId="2460954070" sldId="2147483660"/>
        </pc:sldMasterMkLst>
        <pc:sldLayoutChg chg="del">
          <pc:chgData name="Haafsah Khan (Student)" userId="S::10650760@bradfordcollege.ac.uk::d1a21261-d5dc-4656-919c-977f5ec3b3f2" providerId="AD" clId="Web-{BE894A86-7F7A-407B-80E3-4F76EC3EF31B}" dt="2021-09-23T13:29:42.647" v="9"/>
          <pc:sldLayoutMkLst>
            <pc:docMk/>
            <pc:sldMasterMk cId="2460954070" sldId="2147483660"/>
            <pc:sldLayoutMk cId="2385387890" sldId="2147483661"/>
          </pc:sldLayoutMkLst>
        </pc:sldLayoutChg>
        <pc:sldLayoutChg chg="del">
          <pc:chgData name="Haafsah Khan (Student)" userId="S::10650760@bradfordcollege.ac.uk::d1a21261-d5dc-4656-919c-977f5ec3b3f2" providerId="AD" clId="Web-{BE894A86-7F7A-407B-80E3-4F76EC3EF31B}" dt="2021-09-23T13:29:42.647" v="9"/>
          <pc:sldLayoutMkLst>
            <pc:docMk/>
            <pc:sldMasterMk cId="2460954070" sldId="2147483660"/>
            <pc:sldLayoutMk cId="949138452" sldId="2147483662"/>
          </pc:sldLayoutMkLst>
        </pc:sldLayoutChg>
        <pc:sldLayoutChg chg="del">
          <pc:chgData name="Haafsah Khan (Student)" userId="S::10650760@bradfordcollege.ac.uk::d1a21261-d5dc-4656-919c-977f5ec3b3f2" providerId="AD" clId="Web-{BE894A86-7F7A-407B-80E3-4F76EC3EF31B}" dt="2021-09-23T13:29:42.647" v="9"/>
          <pc:sldLayoutMkLst>
            <pc:docMk/>
            <pc:sldMasterMk cId="2460954070" sldId="2147483660"/>
            <pc:sldLayoutMk cId="2591524520" sldId="2147483663"/>
          </pc:sldLayoutMkLst>
        </pc:sldLayoutChg>
        <pc:sldLayoutChg chg="del">
          <pc:chgData name="Haafsah Khan (Student)" userId="S::10650760@bradfordcollege.ac.uk::d1a21261-d5dc-4656-919c-977f5ec3b3f2" providerId="AD" clId="Web-{BE894A86-7F7A-407B-80E3-4F76EC3EF31B}" dt="2021-09-23T13:29:42.647" v="9"/>
          <pc:sldLayoutMkLst>
            <pc:docMk/>
            <pc:sldMasterMk cId="2460954070" sldId="2147483660"/>
            <pc:sldLayoutMk cId="1203092039" sldId="2147483664"/>
          </pc:sldLayoutMkLst>
        </pc:sldLayoutChg>
        <pc:sldLayoutChg chg="del">
          <pc:chgData name="Haafsah Khan (Student)" userId="S::10650760@bradfordcollege.ac.uk::d1a21261-d5dc-4656-919c-977f5ec3b3f2" providerId="AD" clId="Web-{BE894A86-7F7A-407B-80E3-4F76EC3EF31B}" dt="2021-09-23T13:29:42.647" v="9"/>
          <pc:sldLayoutMkLst>
            <pc:docMk/>
            <pc:sldMasterMk cId="2460954070" sldId="2147483660"/>
            <pc:sldLayoutMk cId="3733172339" sldId="2147483665"/>
          </pc:sldLayoutMkLst>
        </pc:sldLayoutChg>
        <pc:sldLayoutChg chg="del">
          <pc:chgData name="Haafsah Khan (Student)" userId="S::10650760@bradfordcollege.ac.uk::d1a21261-d5dc-4656-919c-977f5ec3b3f2" providerId="AD" clId="Web-{BE894A86-7F7A-407B-80E3-4F76EC3EF31B}" dt="2021-09-23T13:29:42.647" v="9"/>
          <pc:sldLayoutMkLst>
            <pc:docMk/>
            <pc:sldMasterMk cId="2460954070" sldId="2147483660"/>
            <pc:sldLayoutMk cId="3210312558" sldId="2147483666"/>
          </pc:sldLayoutMkLst>
        </pc:sldLayoutChg>
        <pc:sldLayoutChg chg="del">
          <pc:chgData name="Haafsah Khan (Student)" userId="S::10650760@bradfordcollege.ac.uk::d1a21261-d5dc-4656-919c-977f5ec3b3f2" providerId="AD" clId="Web-{BE894A86-7F7A-407B-80E3-4F76EC3EF31B}" dt="2021-09-23T13:29:42.647" v="9"/>
          <pc:sldLayoutMkLst>
            <pc:docMk/>
            <pc:sldMasterMk cId="2460954070" sldId="2147483660"/>
            <pc:sldLayoutMk cId="3146388984" sldId="2147483667"/>
          </pc:sldLayoutMkLst>
        </pc:sldLayoutChg>
        <pc:sldLayoutChg chg="del">
          <pc:chgData name="Haafsah Khan (Student)" userId="S::10650760@bradfordcollege.ac.uk::d1a21261-d5dc-4656-919c-977f5ec3b3f2" providerId="AD" clId="Web-{BE894A86-7F7A-407B-80E3-4F76EC3EF31B}" dt="2021-09-23T13:29:42.647" v="9"/>
          <pc:sldLayoutMkLst>
            <pc:docMk/>
            <pc:sldMasterMk cId="2460954070" sldId="2147483660"/>
            <pc:sldLayoutMk cId="3171841454" sldId="2147483668"/>
          </pc:sldLayoutMkLst>
        </pc:sldLayoutChg>
        <pc:sldLayoutChg chg="del">
          <pc:chgData name="Haafsah Khan (Student)" userId="S::10650760@bradfordcollege.ac.uk::d1a21261-d5dc-4656-919c-977f5ec3b3f2" providerId="AD" clId="Web-{BE894A86-7F7A-407B-80E3-4F76EC3EF31B}" dt="2021-09-23T13:29:42.647" v="9"/>
          <pc:sldLayoutMkLst>
            <pc:docMk/>
            <pc:sldMasterMk cId="2460954070" sldId="2147483660"/>
            <pc:sldLayoutMk cId="1718958274" sldId="2147483669"/>
          </pc:sldLayoutMkLst>
        </pc:sldLayoutChg>
        <pc:sldLayoutChg chg="del">
          <pc:chgData name="Haafsah Khan (Student)" userId="S::10650760@bradfordcollege.ac.uk::d1a21261-d5dc-4656-919c-977f5ec3b3f2" providerId="AD" clId="Web-{BE894A86-7F7A-407B-80E3-4F76EC3EF31B}" dt="2021-09-23T13:29:42.647" v="9"/>
          <pc:sldLayoutMkLst>
            <pc:docMk/>
            <pc:sldMasterMk cId="2460954070" sldId="2147483660"/>
            <pc:sldLayoutMk cId="2202905451" sldId="2147483670"/>
          </pc:sldLayoutMkLst>
        </pc:sldLayoutChg>
        <pc:sldLayoutChg chg="del">
          <pc:chgData name="Haafsah Khan (Student)" userId="S::10650760@bradfordcollege.ac.uk::d1a21261-d5dc-4656-919c-977f5ec3b3f2" providerId="AD" clId="Web-{BE894A86-7F7A-407B-80E3-4F76EC3EF31B}" dt="2021-09-23T13:29:42.647" v="9"/>
          <pc:sldLayoutMkLst>
            <pc:docMk/>
            <pc:sldMasterMk cId="2460954070" sldId="2147483660"/>
            <pc:sldLayoutMk cId="3479445657" sldId="2147483671"/>
          </pc:sldLayoutMkLst>
        </pc:sldLayoutChg>
      </pc:sldMasterChg>
      <pc:sldMasterChg chg="add addSldLayout">
        <pc:chgData name="Haafsah Khan (Student)" userId="S::10650760@bradfordcollege.ac.uk::d1a21261-d5dc-4656-919c-977f5ec3b3f2" providerId="AD" clId="Web-{BE894A86-7F7A-407B-80E3-4F76EC3EF31B}" dt="2021-09-23T13:29:42.647" v="9"/>
        <pc:sldMasterMkLst>
          <pc:docMk/>
          <pc:sldMasterMk cId="3211271415" sldId="2147483698"/>
        </pc:sldMasterMkLst>
        <pc:sldLayoutChg chg="add">
          <pc:chgData name="Haafsah Khan (Student)" userId="S::10650760@bradfordcollege.ac.uk::d1a21261-d5dc-4656-919c-977f5ec3b3f2" providerId="AD" clId="Web-{BE894A86-7F7A-407B-80E3-4F76EC3EF31B}" dt="2021-09-23T13:29:42.647" v="9"/>
          <pc:sldLayoutMkLst>
            <pc:docMk/>
            <pc:sldMasterMk cId="3211271415" sldId="2147483698"/>
            <pc:sldLayoutMk cId="1319876809" sldId="2147483687"/>
          </pc:sldLayoutMkLst>
        </pc:sldLayoutChg>
        <pc:sldLayoutChg chg="add">
          <pc:chgData name="Haafsah Khan (Student)" userId="S::10650760@bradfordcollege.ac.uk::d1a21261-d5dc-4656-919c-977f5ec3b3f2" providerId="AD" clId="Web-{BE894A86-7F7A-407B-80E3-4F76EC3EF31B}" dt="2021-09-23T13:29:42.647" v="9"/>
          <pc:sldLayoutMkLst>
            <pc:docMk/>
            <pc:sldMasterMk cId="3211271415" sldId="2147483698"/>
            <pc:sldLayoutMk cId="391110333" sldId="2147483688"/>
          </pc:sldLayoutMkLst>
        </pc:sldLayoutChg>
        <pc:sldLayoutChg chg="add">
          <pc:chgData name="Haafsah Khan (Student)" userId="S::10650760@bradfordcollege.ac.uk::d1a21261-d5dc-4656-919c-977f5ec3b3f2" providerId="AD" clId="Web-{BE894A86-7F7A-407B-80E3-4F76EC3EF31B}" dt="2021-09-23T13:29:42.647" v="9"/>
          <pc:sldLayoutMkLst>
            <pc:docMk/>
            <pc:sldMasterMk cId="3211271415" sldId="2147483698"/>
            <pc:sldLayoutMk cId="89641589" sldId="2147483689"/>
          </pc:sldLayoutMkLst>
        </pc:sldLayoutChg>
        <pc:sldLayoutChg chg="add">
          <pc:chgData name="Haafsah Khan (Student)" userId="S::10650760@bradfordcollege.ac.uk::d1a21261-d5dc-4656-919c-977f5ec3b3f2" providerId="AD" clId="Web-{BE894A86-7F7A-407B-80E3-4F76EC3EF31B}" dt="2021-09-23T13:29:42.647" v="9"/>
          <pc:sldLayoutMkLst>
            <pc:docMk/>
            <pc:sldMasterMk cId="3211271415" sldId="2147483698"/>
            <pc:sldLayoutMk cId="2012317085" sldId="2147483690"/>
          </pc:sldLayoutMkLst>
        </pc:sldLayoutChg>
        <pc:sldLayoutChg chg="add">
          <pc:chgData name="Haafsah Khan (Student)" userId="S::10650760@bradfordcollege.ac.uk::d1a21261-d5dc-4656-919c-977f5ec3b3f2" providerId="AD" clId="Web-{BE894A86-7F7A-407B-80E3-4F76EC3EF31B}" dt="2021-09-23T13:29:42.647" v="9"/>
          <pc:sldLayoutMkLst>
            <pc:docMk/>
            <pc:sldMasterMk cId="3211271415" sldId="2147483698"/>
            <pc:sldLayoutMk cId="3263518355" sldId="2147483691"/>
          </pc:sldLayoutMkLst>
        </pc:sldLayoutChg>
        <pc:sldLayoutChg chg="add">
          <pc:chgData name="Haafsah Khan (Student)" userId="S::10650760@bradfordcollege.ac.uk::d1a21261-d5dc-4656-919c-977f5ec3b3f2" providerId="AD" clId="Web-{BE894A86-7F7A-407B-80E3-4F76EC3EF31B}" dt="2021-09-23T13:29:42.647" v="9"/>
          <pc:sldLayoutMkLst>
            <pc:docMk/>
            <pc:sldMasterMk cId="3211271415" sldId="2147483698"/>
            <pc:sldLayoutMk cId="2371238038" sldId="2147483692"/>
          </pc:sldLayoutMkLst>
        </pc:sldLayoutChg>
        <pc:sldLayoutChg chg="add">
          <pc:chgData name="Haafsah Khan (Student)" userId="S::10650760@bradfordcollege.ac.uk::d1a21261-d5dc-4656-919c-977f5ec3b3f2" providerId="AD" clId="Web-{BE894A86-7F7A-407B-80E3-4F76EC3EF31B}" dt="2021-09-23T13:29:42.647" v="9"/>
          <pc:sldLayoutMkLst>
            <pc:docMk/>
            <pc:sldMasterMk cId="3211271415" sldId="2147483698"/>
            <pc:sldLayoutMk cId="671384226" sldId="2147483693"/>
          </pc:sldLayoutMkLst>
        </pc:sldLayoutChg>
        <pc:sldLayoutChg chg="add">
          <pc:chgData name="Haafsah Khan (Student)" userId="S::10650760@bradfordcollege.ac.uk::d1a21261-d5dc-4656-919c-977f5ec3b3f2" providerId="AD" clId="Web-{BE894A86-7F7A-407B-80E3-4F76EC3EF31B}" dt="2021-09-23T13:29:42.647" v="9"/>
          <pc:sldLayoutMkLst>
            <pc:docMk/>
            <pc:sldMasterMk cId="3211271415" sldId="2147483698"/>
            <pc:sldLayoutMk cId="2166786764" sldId="2147483694"/>
          </pc:sldLayoutMkLst>
        </pc:sldLayoutChg>
        <pc:sldLayoutChg chg="add">
          <pc:chgData name="Haafsah Khan (Student)" userId="S::10650760@bradfordcollege.ac.uk::d1a21261-d5dc-4656-919c-977f5ec3b3f2" providerId="AD" clId="Web-{BE894A86-7F7A-407B-80E3-4F76EC3EF31B}" dt="2021-09-23T13:29:42.647" v="9"/>
          <pc:sldLayoutMkLst>
            <pc:docMk/>
            <pc:sldMasterMk cId="3211271415" sldId="2147483698"/>
            <pc:sldLayoutMk cId="4151011005" sldId="2147483695"/>
          </pc:sldLayoutMkLst>
        </pc:sldLayoutChg>
        <pc:sldLayoutChg chg="add">
          <pc:chgData name="Haafsah Khan (Student)" userId="S::10650760@bradfordcollege.ac.uk::d1a21261-d5dc-4656-919c-977f5ec3b3f2" providerId="AD" clId="Web-{BE894A86-7F7A-407B-80E3-4F76EC3EF31B}" dt="2021-09-23T13:29:42.647" v="9"/>
          <pc:sldLayoutMkLst>
            <pc:docMk/>
            <pc:sldMasterMk cId="3211271415" sldId="2147483698"/>
            <pc:sldLayoutMk cId="1404820393" sldId="2147483696"/>
          </pc:sldLayoutMkLst>
        </pc:sldLayoutChg>
        <pc:sldLayoutChg chg="add">
          <pc:chgData name="Haafsah Khan (Student)" userId="S::10650760@bradfordcollege.ac.uk::d1a21261-d5dc-4656-919c-977f5ec3b3f2" providerId="AD" clId="Web-{BE894A86-7F7A-407B-80E3-4F76EC3EF31B}" dt="2021-09-23T13:29:42.647" v="9"/>
          <pc:sldLayoutMkLst>
            <pc:docMk/>
            <pc:sldMasterMk cId="3211271415" sldId="2147483698"/>
            <pc:sldLayoutMk cId="3894220404" sldId="2147483697"/>
          </pc:sldLayoutMkLst>
        </pc:sldLayoutChg>
      </pc:sldMasterChg>
    </pc:docChg>
  </pc:docChgLst>
  <pc:docChgLst>
    <pc:chgData name="Haafsah Khan (Student)" userId="S::10650760@bradfordcollege.ac.uk::d1a21261-d5dc-4656-919c-977f5ec3b3f2" providerId="AD" clId="Web-{51E02724-28DB-466A-B009-6366C3521C81}"/>
    <pc:docChg chg="modSld">
      <pc:chgData name="Haafsah Khan (Student)" userId="S::10650760@bradfordcollege.ac.uk::d1a21261-d5dc-4656-919c-977f5ec3b3f2" providerId="AD" clId="Web-{51E02724-28DB-466A-B009-6366C3521C81}" dt="2021-10-08T08:52:56.023" v="0" actId="1076"/>
      <pc:docMkLst>
        <pc:docMk/>
      </pc:docMkLst>
      <pc:sldChg chg="modSp">
        <pc:chgData name="Haafsah Khan (Student)" userId="S::10650760@bradfordcollege.ac.uk::d1a21261-d5dc-4656-919c-977f5ec3b3f2" providerId="AD" clId="Web-{51E02724-28DB-466A-B009-6366C3521C81}" dt="2021-10-08T08:52:56.023" v="0" actId="1076"/>
        <pc:sldMkLst>
          <pc:docMk/>
          <pc:sldMk cId="4260760568" sldId="257"/>
        </pc:sldMkLst>
        <pc:picChg chg="mod">
          <ac:chgData name="Haafsah Khan (Student)" userId="S::10650760@bradfordcollege.ac.uk::d1a21261-d5dc-4656-919c-977f5ec3b3f2" providerId="AD" clId="Web-{51E02724-28DB-466A-B009-6366C3521C81}" dt="2021-10-08T08:52:56.023" v="0" actId="1076"/>
          <ac:picMkLst>
            <pc:docMk/>
            <pc:sldMk cId="4260760568" sldId="257"/>
            <ac:picMk id="3" creationId="{5BC9A912-1A1A-2445-828B-6FDEE2804053}"/>
          </ac:picMkLst>
        </pc:picChg>
      </pc:sldChg>
    </pc:docChg>
  </pc:docChgLst>
  <pc:docChgLst>
    <pc:chgData name="Haafsah Khan (Student)" userId="S::10650760@bradfordcollege.ac.uk::d1a21261-d5dc-4656-919c-977f5ec3b3f2" providerId="AD" clId="Web-{5AA1FEDB-EEC9-4F96-A9DC-64EC11C66E36}"/>
    <pc:docChg chg="delSld modSld sldOrd">
      <pc:chgData name="Haafsah Khan (Student)" userId="S::10650760@bradfordcollege.ac.uk::d1a21261-d5dc-4656-919c-977f5ec3b3f2" providerId="AD" clId="Web-{5AA1FEDB-EEC9-4F96-A9DC-64EC11C66E36}" dt="2021-10-08T09:17:08.332" v="48" actId="14100"/>
      <pc:docMkLst>
        <pc:docMk/>
      </pc:docMkLst>
      <pc:sldChg chg="addSp modSp ord">
        <pc:chgData name="Haafsah Khan (Student)" userId="S::10650760@bradfordcollege.ac.uk::d1a21261-d5dc-4656-919c-977f5ec3b3f2" providerId="AD" clId="Web-{5AA1FEDB-EEC9-4F96-A9DC-64EC11C66E36}" dt="2021-10-08T09:17:08.332" v="48" actId="14100"/>
        <pc:sldMkLst>
          <pc:docMk/>
          <pc:sldMk cId="1417811655" sldId="265"/>
        </pc:sldMkLst>
        <pc:spChg chg="mod">
          <ac:chgData name="Haafsah Khan (Student)" userId="S::10650760@bradfordcollege.ac.uk::d1a21261-d5dc-4656-919c-977f5ec3b3f2" providerId="AD" clId="Web-{5AA1FEDB-EEC9-4F96-A9DC-64EC11C66E36}" dt="2021-10-08T09:13:28.485" v="10" actId="20577"/>
          <ac:spMkLst>
            <pc:docMk/>
            <pc:sldMk cId="1417811655" sldId="265"/>
            <ac:spMk id="2" creationId="{408065CD-B7D0-46B9-889D-AD48000E6B15}"/>
          </ac:spMkLst>
        </pc:spChg>
        <pc:spChg chg="add mod">
          <ac:chgData name="Haafsah Khan (Student)" userId="S::10650760@bradfordcollege.ac.uk::d1a21261-d5dc-4656-919c-977f5ec3b3f2" providerId="AD" clId="Web-{5AA1FEDB-EEC9-4F96-A9DC-64EC11C66E36}" dt="2021-10-08T09:13:50.766" v="40" actId="14100"/>
          <ac:spMkLst>
            <pc:docMk/>
            <pc:sldMk cId="1417811655" sldId="265"/>
            <ac:spMk id="3" creationId="{63E30C1F-1C72-4FD4-88B6-B9555B8FFC36}"/>
          </ac:spMkLst>
        </pc:spChg>
        <pc:picChg chg="mod">
          <ac:chgData name="Haafsah Khan (Student)" userId="S::10650760@bradfordcollege.ac.uk::d1a21261-d5dc-4656-919c-977f5ec3b3f2" providerId="AD" clId="Web-{5AA1FEDB-EEC9-4F96-A9DC-64EC11C66E36}" dt="2021-10-08T09:17:08.332" v="48" actId="14100"/>
          <ac:picMkLst>
            <pc:docMk/>
            <pc:sldMk cId="1417811655" sldId="265"/>
            <ac:picMk id="5" creationId="{2D683F07-DE22-DD4A-8A8B-BEF70DA6D29B}"/>
          </ac:picMkLst>
        </pc:picChg>
        <pc:picChg chg="mod">
          <ac:chgData name="Haafsah Khan (Student)" userId="S::10650760@bradfordcollege.ac.uk::d1a21261-d5dc-4656-919c-977f5ec3b3f2" providerId="AD" clId="Web-{5AA1FEDB-EEC9-4F96-A9DC-64EC11C66E36}" dt="2021-10-08T09:15:02.189" v="46" actId="1076"/>
          <ac:picMkLst>
            <pc:docMk/>
            <pc:sldMk cId="1417811655" sldId="265"/>
            <ac:picMk id="6" creationId="{EC81EDD5-5CDB-DD4D-89AA-A87D11891F58}"/>
          </ac:picMkLst>
        </pc:picChg>
      </pc:sldChg>
      <pc:sldChg chg="del">
        <pc:chgData name="Haafsah Khan (Student)" userId="S::10650760@bradfordcollege.ac.uk::d1a21261-d5dc-4656-919c-977f5ec3b3f2" providerId="AD" clId="Web-{5AA1FEDB-EEC9-4F96-A9DC-64EC11C66E36}" dt="2021-10-08T09:13:05.094" v="0"/>
        <pc:sldMkLst>
          <pc:docMk/>
          <pc:sldMk cId="4206979040" sldId="266"/>
        </pc:sldMkLst>
      </pc:sldChg>
    </pc:docChg>
  </pc:docChgLst>
  <pc:docChgLst>
    <pc:chgData name="Haafsah Khan (Student)" userId="S::10650760@bradfordcollege.ac.uk::d1a21261-d5dc-4656-919c-977f5ec3b3f2" providerId="AD" clId="Web-{7B6EB32E-0E64-4103-99CC-15B1D4CDFD54}"/>
    <pc:docChg chg="modSld">
      <pc:chgData name="Haafsah Khan (Student)" userId="S::10650760@bradfordcollege.ac.uk::d1a21261-d5dc-4656-919c-977f5ec3b3f2" providerId="AD" clId="Web-{7B6EB32E-0E64-4103-99CC-15B1D4CDFD54}" dt="2021-10-07T13:07:21.983" v="4" actId="14100"/>
      <pc:docMkLst>
        <pc:docMk/>
      </pc:docMkLst>
      <pc:sldChg chg="modSp">
        <pc:chgData name="Haafsah Khan (Student)" userId="S::10650760@bradfordcollege.ac.uk::d1a21261-d5dc-4656-919c-977f5ec3b3f2" providerId="AD" clId="Web-{7B6EB32E-0E64-4103-99CC-15B1D4CDFD54}" dt="2021-10-07T13:03:00.175" v="0" actId="14100"/>
        <pc:sldMkLst>
          <pc:docMk/>
          <pc:sldMk cId="3407877329" sldId="262"/>
        </pc:sldMkLst>
        <pc:picChg chg="mod">
          <ac:chgData name="Haafsah Khan (Student)" userId="S::10650760@bradfordcollege.ac.uk::d1a21261-d5dc-4656-919c-977f5ec3b3f2" providerId="AD" clId="Web-{7B6EB32E-0E64-4103-99CC-15B1D4CDFD54}" dt="2021-10-07T13:03:00.175" v="0" actId="14100"/>
          <ac:picMkLst>
            <pc:docMk/>
            <pc:sldMk cId="3407877329" sldId="262"/>
            <ac:picMk id="5" creationId="{607CBE7C-B1B0-5C45-92F6-DF3078420583}"/>
          </ac:picMkLst>
        </pc:picChg>
      </pc:sldChg>
      <pc:sldChg chg="delSp modSp">
        <pc:chgData name="Haafsah Khan (Student)" userId="S::10650760@bradfordcollege.ac.uk::d1a21261-d5dc-4656-919c-977f5ec3b3f2" providerId="AD" clId="Web-{7B6EB32E-0E64-4103-99CC-15B1D4CDFD54}" dt="2021-10-07T13:07:21.983" v="4" actId="14100"/>
        <pc:sldMkLst>
          <pc:docMk/>
          <pc:sldMk cId="3411868059" sldId="264"/>
        </pc:sldMkLst>
        <pc:picChg chg="del">
          <ac:chgData name="Haafsah Khan (Student)" userId="S::10650760@bradfordcollege.ac.uk::d1a21261-d5dc-4656-919c-977f5ec3b3f2" providerId="AD" clId="Web-{7B6EB32E-0E64-4103-99CC-15B1D4CDFD54}" dt="2021-10-07T13:06:54.529" v="1"/>
          <ac:picMkLst>
            <pc:docMk/>
            <pc:sldMk cId="3411868059" sldId="264"/>
            <ac:picMk id="3" creationId="{829744EB-0F31-E547-8BB2-6DBAA0B98C81}"/>
          </ac:picMkLst>
        </pc:picChg>
        <pc:picChg chg="mod">
          <ac:chgData name="Haafsah Khan (Student)" userId="S::10650760@bradfordcollege.ac.uk::d1a21261-d5dc-4656-919c-977f5ec3b3f2" providerId="AD" clId="Web-{7B6EB32E-0E64-4103-99CC-15B1D4CDFD54}" dt="2021-10-07T13:07:21.983" v="4" actId="14100"/>
          <ac:picMkLst>
            <pc:docMk/>
            <pc:sldMk cId="3411868059" sldId="264"/>
            <ac:picMk id="5" creationId="{9123B040-4B49-A342-BEDD-F4B986EA0574}"/>
          </ac:picMkLst>
        </pc:picChg>
      </pc:sldChg>
    </pc:docChg>
  </pc:docChgLst>
  <pc:docChgLst>
    <pc:chgData name="Haafsah Khan (Student)" userId="S::10650760@bradfordcollege.ac.uk::d1a21261-d5dc-4656-919c-977f5ec3b3f2" providerId="AD" clId="Web-{0927E843-9F25-4AEA-9C9D-59FD06650C51}"/>
    <pc:docChg chg="modSld sldOrd">
      <pc:chgData name="Haafsah Khan (Student)" userId="S::10650760@bradfordcollege.ac.uk::d1a21261-d5dc-4656-919c-977f5ec3b3f2" providerId="AD" clId="Web-{0927E843-9F25-4AEA-9C9D-59FD06650C51}" dt="2021-10-06T12:39:06.595" v="52" actId="20577"/>
      <pc:docMkLst>
        <pc:docMk/>
      </pc:docMkLst>
      <pc:sldChg chg="modSp ord">
        <pc:chgData name="Haafsah Khan (Student)" userId="S::10650760@bradfordcollege.ac.uk::d1a21261-d5dc-4656-919c-977f5ec3b3f2" providerId="AD" clId="Web-{0927E843-9F25-4AEA-9C9D-59FD06650C51}" dt="2021-10-06T12:39:06.595" v="52" actId="20577"/>
        <pc:sldMkLst>
          <pc:docMk/>
          <pc:sldMk cId="3411868059" sldId="264"/>
        </pc:sldMkLst>
        <pc:spChg chg="mod">
          <ac:chgData name="Haafsah Khan (Student)" userId="S::10650760@bradfordcollege.ac.uk::d1a21261-d5dc-4656-919c-977f5ec3b3f2" providerId="AD" clId="Web-{0927E843-9F25-4AEA-9C9D-59FD06650C51}" dt="2021-10-06T12:39:06.595" v="52" actId="20577"/>
          <ac:spMkLst>
            <pc:docMk/>
            <pc:sldMk cId="3411868059" sldId="264"/>
            <ac:spMk id="4" creationId="{1BCF2625-7B73-4C70-AB16-BF6BA8D48BB4}"/>
          </ac:spMkLst>
        </pc:spChg>
      </pc:sldChg>
    </pc:docChg>
  </pc:docChgLst>
  <pc:docChgLst>
    <pc:chgData name="Haafsah Khan (Student)" userId="S::10650760@bradfordcollege.ac.uk::d1a21261-d5dc-4656-919c-977f5ec3b3f2" providerId="AD" clId="Web-{86B3CACE-1648-94C5-6CF8-776297C9524D}"/>
    <pc:docChg chg="addSld modSld">
      <pc:chgData name="Haafsah Khan (Student)" userId="S::10650760@bradfordcollege.ac.uk::d1a21261-d5dc-4656-919c-977f5ec3b3f2" providerId="AD" clId="Web-{86B3CACE-1648-94C5-6CF8-776297C9524D}" dt="2021-10-06T11:17:55.763" v="406" actId="20577"/>
      <pc:docMkLst>
        <pc:docMk/>
      </pc:docMkLst>
      <pc:sldChg chg="addSp delSp modSp new">
        <pc:chgData name="Haafsah Khan (Student)" userId="S::10650760@bradfordcollege.ac.uk::d1a21261-d5dc-4656-919c-977f5ec3b3f2" providerId="AD" clId="Web-{86B3CACE-1648-94C5-6CF8-776297C9524D}" dt="2021-10-06T11:11:27.282" v="340" actId="20577"/>
        <pc:sldMkLst>
          <pc:docMk/>
          <pc:sldMk cId="4224488828" sldId="261"/>
        </pc:sldMkLst>
        <pc:spChg chg="mod">
          <ac:chgData name="Haafsah Khan (Student)" userId="S::10650760@bradfordcollege.ac.uk::d1a21261-d5dc-4656-919c-977f5ec3b3f2" providerId="AD" clId="Web-{86B3CACE-1648-94C5-6CF8-776297C9524D}" dt="2021-10-06T10:02:17.377" v="54" actId="20577"/>
          <ac:spMkLst>
            <pc:docMk/>
            <pc:sldMk cId="4224488828" sldId="261"/>
            <ac:spMk id="2" creationId="{A286A151-00EC-4623-932C-088805723E23}"/>
          </ac:spMkLst>
        </pc:spChg>
        <pc:spChg chg="del mod">
          <ac:chgData name="Haafsah Khan (Student)" userId="S::10650760@bradfordcollege.ac.uk::d1a21261-d5dc-4656-919c-977f5ec3b3f2" providerId="AD" clId="Web-{86B3CACE-1648-94C5-6CF8-776297C9524D}" dt="2021-10-06T09:58:08.715" v="14"/>
          <ac:spMkLst>
            <pc:docMk/>
            <pc:sldMk cId="4224488828" sldId="261"/>
            <ac:spMk id="3" creationId="{9975A477-4539-40AC-BFB2-3FC295FCDF12}"/>
          </ac:spMkLst>
        </pc:spChg>
        <pc:spChg chg="add mod">
          <ac:chgData name="Haafsah Khan (Student)" userId="S::10650760@bradfordcollege.ac.uk::d1a21261-d5dc-4656-919c-977f5ec3b3f2" providerId="AD" clId="Web-{86B3CACE-1648-94C5-6CF8-776297C9524D}" dt="2021-10-06T11:11:27.282" v="340" actId="20577"/>
          <ac:spMkLst>
            <pc:docMk/>
            <pc:sldMk cId="4224488828" sldId="261"/>
            <ac:spMk id="4" creationId="{D1AF4583-B99E-411E-AA8D-54456738D364}"/>
          </ac:spMkLst>
        </pc:spChg>
      </pc:sldChg>
      <pc:sldChg chg="addSp delSp modSp new">
        <pc:chgData name="Haafsah Khan (Student)" userId="S::10650760@bradfordcollege.ac.uk::d1a21261-d5dc-4656-919c-977f5ec3b3f2" providerId="AD" clId="Web-{86B3CACE-1648-94C5-6CF8-776297C9524D}" dt="2021-10-06T10:57:06.867" v="198" actId="20577"/>
        <pc:sldMkLst>
          <pc:docMk/>
          <pc:sldMk cId="3407877329" sldId="262"/>
        </pc:sldMkLst>
        <pc:spChg chg="mod">
          <ac:chgData name="Haafsah Khan (Student)" userId="S::10650760@bradfordcollege.ac.uk::d1a21261-d5dc-4656-919c-977f5ec3b3f2" providerId="AD" clId="Web-{86B3CACE-1648-94C5-6CF8-776297C9524D}" dt="2021-10-06T10:04:10.724" v="96" actId="20577"/>
          <ac:spMkLst>
            <pc:docMk/>
            <pc:sldMk cId="3407877329" sldId="262"/>
            <ac:spMk id="2" creationId="{7A974FEC-47AA-4213-926A-47DF81DDA907}"/>
          </ac:spMkLst>
        </pc:spChg>
        <pc:spChg chg="del">
          <ac:chgData name="Haafsah Khan (Student)" userId="S::10650760@bradfordcollege.ac.uk::d1a21261-d5dc-4656-919c-977f5ec3b3f2" providerId="AD" clId="Web-{86B3CACE-1648-94C5-6CF8-776297C9524D}" dt="2021-10-06T10:04:11.771" v="97"/>
          <ac:spMkLst>
            <pc:docMk/>
            <pc:sldMk cId="3407877329" sldId="262"/>
            <ac:spMk id="3" creationId="{EA42CC78-4856-45A9-BAEC-0CA888716F25}"/>
          </ac:spMkLst>
        </pc:spChg>
        <pc:spChg chg="add del mod">
          <ac:chgData name="Haafsah Khan (Student)" userId="S::10650760@bradfordcollege.ac.uk::d1a21261-d5dc-4656-919c-977f5ec3b3f2" providerId="AD" clId="Web-{86B3CACE-1648-94C5-6CF8-776297C9524D}" dt="2021-10-06T10:57:06.867" v="198" actId="20577"/>
          <ac:spMkLst>
            <pc:docMk/>
            <pc:sldMk cId="3407877329" sldId="262"/>
            <ac:spMk id="4" creationId="{6E90AE14-E4A1-4D4D-A137-DB82D7C50C9C}"/>
          </ac:spMkLst>
        </pc:spChg>
      </pc:sldChg>
      <pc:sldChg chg="addSp delSp modSp new">
        <pc:chgData name="Haafsah Khan (Student)" userId="S::10650760@bradfordcollege.ac.uk::d1a21261-d5dc-4656-919c-977f5ec3b3f2" providerId="AD" clId="Web-{86B3CACE-1648-94C5-6CF8-776297C9524D}" dt="2021-10-06T10:25:39.179" v="151" actId="20577"/>
        <pc:sldMkLst>
          <pc:docMk/>
          <pc:sldMk cId="1925413766" sldId="263"/>
        </pc:sldMkLst>
        <pc:spChg chg="mod">
          <ac:chgData name="Haafsah Khan (Student)" userId="S::10650760@bradfordcollege.ac.uk::d1a21261-d5dc-4656-919c-977f5ec3b3f2" providerId="AD" clId="Web-{86B3CACE-1648-94C5-6CF8-776297C9524D}" dt="2021-10-06T10:20:35.140" v="127" actId="20577"/>
          <ac:spMkLst>
            <pc:docMk/>
            <pc:sldMk cId="1925413766" sldId="263"/>
            <ac:spMk id="2" creationId="{0D65FCD1-1F47-45C5-9EC6-485B234AA927}"/>
          </ac:spMkLst>
        </pc:spChg>
        <pc:spChg chg="del">
          <ac:chgData name="Haafsah Khan (Student)" userId="S::10650760@bradfordcollege.ac.uk::d1a21261-d5dc-4656-919c-977f5ec3b3f2" providerId="AD" clId="Web-{86B3CACE-1648-94C5-6CF8-776297C9524D}" dt="2021-10-06T10:20:38.640" v="128"/>
          <ac:spMkLst>
            <pc:docMk/>
            <pc:sldMk cId="1925413766" sldId="263"/>
            <ac:spMk id="3" creationId="{2B9F10DD-6C7A-4A5B-A4A1-D07351663E9B}"/>
          </ac:spMkLst>
        </pc:spChg>
        <pc:spChg chg="add mod">
          <ac:chgData name="Haafsah Khan (Student)" userId="S::10650760@bradfordcollege.ac.uk::d1a21261-d5dc-4656-919c-977f5ec3b3f2" providerId="AD" clId="Web-{86B3CACE-1648-94C5-6CF8-776297C9524D}" dt="2021-10-06T10:25:39.179" v="151" actId="20577"/>
          <ac:spMkLst>
            <pc:docMk/>
            <pc:sldMk cId="1925413766" sldId="263"/>
            <ac:spMk id="4" creationId="{E3BB2981-163E-45E1-B9F1-2A0AD63FD786}"/>
          </ac:spMkLst>
        </pc:spChg>
      </pc:sldChg>
      <pc:sldChg chg="addSp delSp modSp new">
        <pc:chgData name="Haafsah Khan (Student)" userId="S::10650760@bradfordcollege.ac.uk::d1a21261-d5dc-4656-919c-977f5ec3b3f2" providerId="AD" clId="Web-{86B3CACE-1648-94C5-6CF8-776297C9524D}" dt="2021-10-06T11:17:55.763" v="406" actId="20577"/>
        <pc:sldMkLst>
          <pc:docMk/>
          <pc:sldMk cId="3411868059" sldId="264"/>
        </pc:sldMkLst>
        <pc:spChg chg="mod">
          <ac:chgData name="Haafsah Khan (Student)" userId="S::10650760@bradfordcollege.ac.uk::d1a21261-d5dc-4656-919c-977f5ec3b3f2" providerId="AD" clId="Web-{86B3CACE-1648-94C5-6CF8-776297C9524D}" dt="2021-10-06T11:15:14.070" v="345" actId="20577"/>
          <ac:spMkLst>
            <pc:docMk/>
            <pc:sldMk cId="3411868059" sldId="264"/>
            <ac:spMk id="2" creationId="{664B06CF-0F90-4D99-A3B2-AE6018F02230}"/>
          </ac:spMkLst>
        </pc:spChg>
        <pc:spChg chg="del">
          <ac:chgData name="Haafsah Khan (Student)" userId="S::10650760@bradfordcollege.ac.uk::d1a21261-d5dc-4656-919c-977f5ec3b3f2" providerId="AD" clId="Web-{86B3CACE-1648-94C5-6CF8-776297C9524D}" dt="2021-10-06T11:15:17.149" v="346"/>
          <ac:spMkLst>
            <pc:docMk/>
            <pc:sldMk cId="3411868059" sldId="264"/>
            <ac:spMk id="3" creationId="{599DD85E-76E5-4169-8534-5E557F52B991}"/>
          </ac:spMkLst>
        </pc:spChg>
        <pc:spChg chg="add mod">
          <ac:chgData name="Haafsah Khan (Student)" userId="S::10650760@bradfordcollege.ac.uk::d1a21261-d5dc-4656-919c-977f5ec3b3f2" providerId="AD" clId="Web-{86B3CACE-1648-94C5-6CF8-776297C9524D}" dt="2021-10-06T11:17:55.763" v="406" actId="20577"/>
          <ac:spMkLst>
            <pc:docMk/>
            <pc:sldMk cId="3411868059" sldId="264"/>
            <ac:spMk id="4" creationId="{1BCF2625-7B73-4C70-AB16-BF6BA8D48BB4}"/>
          </ac:spMkLst>
        </pc:spChg>
      </pc:sldChg>
    </pc:docChg>
  </pc:docChgLst>
  <pc:docChgLst>
    <pc:chgData name="Haafsah Khan (Student)" userId="S::10650760@bradfordcollege.ac.uk::d1a21261-d5dc-4656-919c-977f5ec3b3f2" providerId="AD" clId="Web-{47DFA474-7887-4516-9DDA-D304FE7D056C}"/>
    <pc:docChg chg="modSld">
      <pc:chgData name="Haafsah Khan (Student)" userId="S::10650760@bradfordcollege.ac.uk::d1a21261-d5dc-4656-919c-977f5ec3b3f2" providerId="AD" clId="Web-{47DFA474-7887-4516-9DDA-D304FE7D056C}" dt="2021-10-08T08:59:18.625" v="8" actId="20577"/>
      <pc:docMkLst>
        <pc:docMk/>
      </pc:docMkLst>
      <pc:sldChg chg="modSp">
        <pc:chgData name="Haafsah Khan (Student)" userId="S::10650760@bradfordcollege.ac.uk::d1a21261-d5dc-4656-919c-977f5ec3b3f2" providerId="AD" clId="Web-{47DFA474-7887-4516-9DDA-D304FE7D056C}" dt="2021-10-08T08:57:27.560" v="4" actId="1076"/>
        <pc:sldMkLst>
          <pc:docMk/>
          <pc:sldMk cId="4260760568" sldId="257"/>
        </pc:sldMkLst>
        <pc:picChg chg="mod">
          <ac:chgData name="Haafsah Khan (Student)" userId="S::10650760@bradfordcollege.ac.uk::d1a21261-d5dc-4656-919c-977f5ec3b3f2" providerId="AD" clId="Web-{47DFA474-7887-4516-9DDA-D304FE7D056C}" dt="2021-10-08T08:57:27.560" v="4" actId="1076"/>
          <ac:picMkLst>
            <pc:docMk/>
            <pc:sldMk cId="4260760568" sldId="257"/>
            <ac:picMk id="3" creationId="{5BC9A912-1A1A-2445-828B-6FDEE2804053}"/>
          </ac:picMkLst>
        </pc:picChg>
        <pc:picChg chg="mod">
          <ac:chgData name="Haafsah Khan (Student)" userId="S::10650760@bradfordcollege.ac.uk::d1a21261-d5dc-4656-919c-977f5ec3b3f2" providerId="AD" clId="Web-{47DFA474-7887-4516-9DDA-D304FE7D056C}" dt="2021-10-08T08:55:20.667" v="2" actId="14100"/>
          <ac:picMkLst>
            <pc:docMk/>
            <pc:sldMk cId="4260760568" sldId="257"/>
            <ac:picMk id="4" creationId="{0BD3B470-29F7-6C44-9A20-A5EDBE6C2C2E}"/>
          </ac:picMkLst>
        </pc:picChg>
      </pc:sldChg>
      <pc:sldChg chg="modSp">
        <pc:chgData name="Haafsah Khan (Student)" userId="S::10650760@bradfordcollege.ac.uk::d1a21261-d5dc-4656-919c-977f5ec3b3f2" providerId="AD" clId="Web-{47DFA474-7887-4516-9DDA-D304FE7D056C}" dt="2021-10-08T08:59:18.625" v="8" actId="20577"/>
        <pc:sldMkLst>
          <pc:docMk/>
          <pc:sldMk cId="931587174" sldId="260"/>
        </pc:sldMkLst>
        <pc:spChg chg="mod">
          <ac:chgData name="Haafsah Khan (Student)" userId="S::10650760@bradfordcollege.ac.uk::d1a21261-d5dc-4656-919c-977f5ec3b3f2" providerId="AD" clId="Web-{47DFA474-7887-4516-9DDA-D304FE7D056C}" dt="2021-10-08T08:59:18.625" v="8" actId="20577"/>
          <ac:spMkLst>
            <pc:docMk/>
            <pc:sldMk cId="931587174" sldId="260"/>
            <ac:spMk id="4" creationId="{E6B76B40-A618-4D4A-8894-D9E3F2B0911E}"/>
          </ac:spMkLst>
        </pc:spChg>
      </pc:sldChg>
    </pc:docChg>
  </pc:docChgLst>
  <pc:docChgLst>
    <pc:chgData name="Haafsah Khan" userId="d1a21261-d5dc-4656-919c-977f5ec3b3f2" providerId="ADAL" clId="{D7A1A526-D6DE-674F-805A-BE7653AEF179}"/>
    <pc:docChg chg="custSel modSld">
      <pc:chgData name="Haafsah Khan" userId="d1a21261-d5dc-4656-919c-977f5ec3b3f2" providerId="ADAL" clId="{D7A1A526-D6DE-674F-805A-BE7653AEF179}" dt="2021-10-08T12:54:52.428" v="54" actId="931"/>
      <pc:docMkLst>
        <pc:docMk/>
      </pc:docMkLst>
      <pc:sldChg chg="addSp modSp">
        <pc:chgData name="Haafsah Khan" userId="d1a21261-d5dc-4656-919c-977f5ec3b3f2" providerId="ADAL" clId="{D7A1A526-D6DE-674F-805A-BE7653AEF179}" dt="2021-10-08T08:54:17.957" v="41" actId="14100"/>
        <pc:sldMkLst>
          <pc:docMk/>
          <pc:sldMk cId="4260760568" sldId="257"/>
        </pc:sldMkLst>
        <pc:spChg chg="mod">
          <ac:chgData name="Haafsah Khan" userId="d1a21261-d5dc-4656-919c-977f5ec3b3f2" providerId="ADAL" clId="{D7A1A526-D6DE-674F-805A-BE7653AEF179}" dt="2021-10-06T15:02:48.045" v="9" actId="1076"/>
          <ac:spMkLst>
            <pc:docMk/>
            <pc:sldMk cId="4260760568" sldId="257"/>
            <ac:spMk id="7" creationId="{B612E75C-7D40-458C-87F8-81F1C2B9230D}"/>
          </ac:spMkLst>
        </pc:spChg>
        <pc:picChg chg="add mod">
          <ac:chgData name="Haafsah Khan" userId="d1a21261-d5dc-4656-919c-977f5ec3b3f2" providerId="ADAL" clId="{D7A1A526-D6DE-674F-805A-BE7653AEF179}" dt="2021-10-06T15:00:42.209" v="3" actId="1076"/>
          <ac:picMkLst>
            <pc:docMk/>
            <pc:sldMk cId="4260760568" sldId="257"/>
            <ac:picMk id="3" creationId="{5BC9A912-1A1A-2445-828B-6FDEE2804053}"/>
          </ac:picMkLst>
        </pc:picChg>
        <pc:picChg chg="add mod">
          <ac:chgData name="Haafsah Khan" userId="d1a21261-d5dc-4656-919c-977f5ec3b3f2" providerId="ADAL" clId="{D7A1A526-D6DE-674F-805A-BE7653AEF179}" dt="2021-10-08T08:54:17.957" v="41" actId="14100"/>
          <ac:picMkLst>
            <pc:docMk/>
            <pc:sldMk cId="4260760568" sldId="257"/>
            <ac:picMk id="4" creationId="{0BD3B470-29F7-6C44-9A20-A5EDBE6C2C2E}"/>
          </ac:picMkLst>
        </pc:picChg>
      </pc:sldChg>
      <pc:sldChg chg="addSp modSp">
        <pc:chgData name="Haafsah Khan" userId="d1a21261-d5dc-4656-919c-977f5ec3b3f2" providerId="ADAL" clId="{D7A1A526-D6DE-674F-805A-BE7653AEF179}" dt="2021-10-06T15:10:59.462" v="25" actId="931"/>
        <pc:sldMkLst>
          <pc:docMk/>
          <pc:sldMk cId="2683192973" sldId="258"/>
        </pc:sldMkLst>
        <pc:picChg chg="add mod">
          <ac:chgData name="Haafsah Khan" userId="d1a21261-d5dc-4656-919c-977f5ec3b3f2" providerId="ADAL" clId="{D7A1A526-D6DE-674F-805A-BE7653AEF179}" dt="2021-10-06T15:02:42.849" v="8" actId="14100"/>
          <ac:picMkLst>
            <pc:docMk/>
            <pc:sldMk cId="2683192973" sldId="258"/>
            <ac:picMk id="3" creationId="{5DE9FA0F-A24E-CB43-A806-EA8F4143FE18}"/>
          </ac:picMkLst>
        </pc:picChg>
        <pc:picChg chg="add mod">
          <ac:chgData name="Haafsah Khan" userId="d1a21261-d5dc-4656-919c-977f5ec3b3f2" providerId="ADAL" clId="{D7A1A526-D6DE-674F-805A-BE7653AEF179}" dt="2021-10-06T15:06:39.976" v="14" actId="1076"/>
          <ac:picMkLst>
            <pc:docMk/>
            <pc:sldMk cId="2683192973" sldId="258"/>
            <ac:picMk id="5" creationId="{B60CA37E-8EB9-CA43-9F52-43E13279E2F9}"/>
          </ac:picMkLst>
        </pc:picChg>
        <pc:picChg chg="add mod">
          <ac:chgData name="Haafsah Khan" userId="d1a21261-d5dc-4656-919c-977f5ec3b3f2" providerId="ADAL" clId="{D7A1A526-D6DE-674F-805A-BE7653AEF179}" dt="2021-10-06T15:07:13.565" v="21" actId="688"/>
          <ac:picMkLst>
            <pc:docMk/>
            <pc:sldMk cId="2683192973" sldId="258"/>
            <ac:picMk id="6" creationId="{FF732FBB-17E1-2249-A007-45B9B4C2871D}"/>
          </ac:picMkLst>
        </pc:picChg>
        <pc:picChg chg="add">
          <ac:chgData name="Haafsah Khan" userId="d1a21261-d5dc-4656-919c-977f5ec3b3f2" providerId="ADAL" clId="{D7A1A526-D6DE-674F-805A-BE7653AEF179}" dt="2021-10-06T15:10:15.877" v="22" actId="931"/>
          <ac:picMkLst>
            <pc:docMk/>
            <pc:sldMk cId="2683192973" sldId="258"/>
            <ac:picMk id="7" creationId="{A650C7AA-8F24-084D-B659-8DB5C1219D02}"/>
          </ac:picMkLst>
        </pc:picChg>
        <pc:picChg chg="add mod">
          <ac:chgData name="Haafsah Khan" userId="d1a21261-d5dc-4656-919c-977f5ec3b3f2" providerId="ADAL" clId="{D7A1A526-D6DE-674F-805A-BE7653AEF179}" dt="2021-10-06T15:10:40.184" v="24" actId="14100"/>
          <ac:picMkLst>
            <pc:docMk/>
            <pc:sldMk cId="2683192973" sldId="258"/>
            <ac:picMk id="8" creationId="{337C0EEB-42B2-5043-9CF2-6121AD327F9F}"/>
          </ac:picMkLst>
        </pc:picChg>
        <pc:picChg chg="add">
          <ac:chgData name="Haafsah Khan" userId="d1a21261-d5dc-4656-919c-977f5ec3b3f2" providerId="ADAL" clId="{D7A1A526-D6DE-674F-805A-BE7653AEF179}" dt="2021-10-06T15:10:59.462" v="25" actId="931"/>
          <ac:picMkLst>
            <pc:docMk/>
            <pc:sldMk cId="2683192973" sldId="258"/>
            <ac:picMk id="9" creationId="{FC62E37A-33C8-4C4F-9F4D-EAF24EB25E96}"/>
          </ac:picMkLst>
        </pc:picChg>
      </pc:sldChg>
      <pc:sldChg chg="addSp modSp">
        <pc:chgData name="Haafsah Khan" userId="d1a21261-d5dc-4656-919c-977f5ec3b3f2" providerId="ADAL" clId="{D7A1A526-D6DE-674F-805A-BE7653AEF179}" dt="2021-10-07T13:06:15.674" v="35" actId="1076"/>
        <pc:sldMkLst>
          <pc:docMk/>
          <pc:sldMk cId="3407877329" sldId="262"/>
        </pc:sldMkLst>
        <pc:picChg chg="add mod">
          <ac:chgData name="Haafsah Khan" userId="d1a21261-d5dc-4656-919c-977f5ec3b3f2" providerId="ADAL" clId="{D7A1A526-D6DE-674F-805A-BE7653AEF179}" dt="2021-10-06T15:13:45.071" v="28" actId="1076"/>
          <ac:picMkLst>
            <pc:docMk/>
            <pc:sldMk cId="3407877329" sldId="262"/>
            <ac:picMk id="3" creationId="{724EDD87-D7D2-E74B-90AF-C3C2CEF5745E}"/>
          </ac:picMkLst>
        </pc:picChg>
        <pc:picChg chg="add mod">
          <ac:chgData name="Haafsah Khan" userId="d1a21261-d5dc-4656-919c-977f5ec3b3f2" providerId="ADAL" clId="{D7A1A526-D6DE-674F-805A-BE7653AEF179}" dt="2021-10-06T15:14:45.511" v="32" actId="1076"/>
          <ac:picMkLst>
            <pc:docMk/>
            <pc:sldMk cId="3407877329" sldId="262"/>
            <ac:picMk id="5" creationId="{607CBE7C-B1B0-5C45-92F6-DF3078420583}"/>
          </ac:picMkLst>
        </pc:picChg>
        <pc:picChg chg="add mod">
          <ac:chgData name="Haafsah Khan" userId="d1a21261-d5dc-4656-919c-977f5ec3b3f2" providerId="ADAL" clId="{D7A1A526-D6DE-674F-805A-BE7653AEF179}" dt="2021-10-07T13:06:15.674" v="35" actId="1076"/>
          <ac:picMkLst>
            <pc:docMk/>
            <pc:sldMk cId="3407877329" sldId="262"/>
            <ac:picMk id="6" creationId="{B52F168D-C1F5-A74A-B812-5080282A8ECA}"/>
          </ac:picMkLst>
        </pc:picChg>
      </pc:sldChg>
      <pc:sldChg chg="addSp">
        <pc:chgData name="Haafsah Khan" userId="d1a21261-d5dc-4656-919c-977f5ec3b3f2" providerId="ADAL" clId="{D7A1A526-D6DE-674F-805A-BE7653AEF179}" dt="2021-10-07T13:07:12.007" v="37" actId="931"/>
        <pc:sldMkLst>
          <pc:docMk/>
          <pc:sldMk cId="3411868059" sldId="264"/>
        </pc:sldMkLst>
        <pc:picChg chg="add">
          <ac:chgData name="Haafsah Khan" userId="d1a21261-d5dc-4656-919c-977f5ec3b3f2" providerId="ADAL" clId="{D7A1A526-D6DE-674F-805A-BE7653AEF179}" dt="2021-10-07T13:06:46.090" v="36" actId="931"/>
          <ac:picMkLst>
            <pc:docMk/>
            <pc:sldMk cId="3411868059" sldId="264"/>
            <ac:picMk id="3" creationId="{829744EB-0F31-E547-8BB2-6DBAA0B98C81}"/>
          </ac:picMkLst>
        </pc:picChg>
        <pc:picChg chg="add">
          <ac:chgData name="Haafsah Khan" userId="d1a21261-d5dc-4656-919c-977f5ec3b3f2" providerId="ADAL" clId="{D7A1A526-D6DE-674F-805A-BE7653AEF179}" dt="2021-10-07T13:07:12.007" v="37" actId="931"/>
          <ac:picMkLst>
            <pc:docMk/>
            <pc:sldMk cId="3411868059" sldId="264"/>
            <ac:picMk id="5" creationId="{9123B040-4B49-A342-BEDD-F4B986EA0574}"/>
          </ac:picMkLst>
        </pc:picChg>
      </pc:sldChg>
      <pc:sldChg chg="addSp delSp modSp">
        <pc:chgData name="Haafsah Khan" userId="d1a21261-d5dc-4656-919c-977f5ec3b3f2" providerId="ADAL" clId="{D7A1A526-D6DE-674F-805A-BE7653AEF179}" dt="2021-10-08T12:54:52.428" v="54" actId="931"/>
        <pc:sldMkLst>
          <pc:docMk/>
          <pc:sldMk cId="1417811655" sldId="265"/>
        </pc:sldMkLst>
        <pc:spChg chg="del">
          <ac:chgData name="Haafsah Khan" userId="d1a21261-d5dc-4656-919c-977f5ec3b3f2" providerId="ADAL" clId="{D7A1A526-D6DE-674F-805A-BE7653AEF179}" dt="2021-10-08T09:11:05.586" v="42" actId="478"/>
          <ac:spMkLst>
            <pc:docMk/>
            <pc:sldMk cId="1417811655" sldId="265"/>
            <ac:spMk id="3" creationId="{827ADB3C-A5DC-4FDC-8B25-5145A3928F85}"/>
          </ac:spMkLst>
        </pc:spChg>
        <pc:picChg chg="add">
          <ac:chgData name="Haafsah Khan" userId="d1a21261-d5dc-4656-919c-977f5ec3b3f2" providerId="ADAL" clId="{D7A1A526-D6DE-674F-805A-BE7653AEF179}" dt="2021-10-08T09:14:24.563" v="44" actId="931"/>
          <ac:picMkLst>
            <pc:docMk/>
            <pc:sldMk cId="1417811655" sldId="265"/>
            <ac:picMk id="5" creationId="{2D683F07-DE22-DD4A-8A8B-BEF70DA6D29B}"/>
          </ac:picMkLst>
        </pc:picChg>
        <pc:picChg chg="add">
          <ac:chgData name="Haafsah Khan" userId="d1a21261-d5dc-4656-919c-977f5ec3b3f2" providerId="ADAL" clId="{D7A1A526-D6DE-674F-805A-BE7653AEF179}" dt="2021-10-08T09:14:42.875" v="45" actId="931"/>
          <ac:picMkLst>
            <pc:docMk/>
            <pc:sldMk cId="1417811655" sldId="265"/>
            <ac:picMk id="6" creationId="{EC81EDD5-5CDB-DD4D-89AA-A87D11891F58}"/>
          </ac:picMkLst>
        </pc:picChg>
        <pc:picChg chg="add mod">
          <ac:chgData name="Haafsah Khan" userId="d1a21261-d5dc-4656-919c-977f5ec3b3f2" providerId="ADAL" clId="{D7A1A526-D6DE-674F-805A-BE7653AEF179}" dt="2021-10-08T12:44:28.458" v="48" actId="1076"/>
          <ac:picMkLst>
            <pc:docMk/>
            <pc:sldMk cId="1417811655" sldId="265"/>
            <ac:picMk id="7" creationId="{A5C30251-14EF-9044-8AF4-B84C5B6EA242}"/>
          </ac:picMkLst>
        </pc:picChg>
        <pc:picChg chg="add mod">
          <ac:chgData name="Haafsah Khan" userId="d1a21261-d5dc-4656-919c-977f5ec3b3f2" providerId="ADAL" clId="{D7A1A526-D6DE-674F-805A-BE7653AEF179}" dt="2021-10-08T12:53:09.467" v="52" actId="1076"/>
          <ac:picMkLst>
            <pc:docMk/>
            <pc:sldMk cId="1417811655" sldId="265"/>
            <ac:picMk id="8" creationId="{C322C026-D6C6-3547-9AA2-AAFF584B25C6}"/>
          </ac:picMkLst>
        </pc:picChg>
        <pc:picChg chg="add">
          <ac:chgData name="Haafsah Khan" userId="d1a21261-d5dc-4656-919c-977f5ec3b3f2" providerId="ADAL" clId="{D7A1A526-D6DE-674F-805A-BE7653AEF179}" dt="2021-10-08T12:53:24.106" v="53" actId="931"/>
          <ac:picMkLst>
            <pc:docMk/>
            <pc:sldMk cId="1417811655" sldId="265"/>
            <ac:picMk id="9" creationId="{23C4DEB2-3A22-0240-9464-D7F3FA24C603}"/>
          </ac:picMkLst>
        </pc:picChg>
        <pc:picChg chg="add">
          <ac:chgData name="Haafsah Khan" userId="d1a21261-d5dc-4656-919c-977f5ec3b3f2" providerId="ADAL" clId="{D7A1A526-D6DE-674F-805A-BE7653AEF179}" dt="2021-10-08T12:54:52.428" v="54" actId="931"/>
          <ac:picMkLst>
            <pc:docMk/>
            <pc:sldMk cId="1417811655" sldId="265"/>
            <ac:picMk id="10" creationId="{642BDA2E-D7E5-0842-B01A-57E95A42BF47}"/>
          </ac:picMkLst>
        </pc:picChg>
      </pc:sldChg>
      <pc:sldChg chg="delSp">
        <pc:chgData name="Haafsah Khan" userId="d1a21261-d5dc-4656-919c-977f5ec3b3f2" providerId="ADAL" clId="{D7A1A526-D6DE-674F-805A-BE7653AEF179}" dt="2021-10-08T09:12:31.314" v="43" actId="478"/>
        <pc:sldMkLst>
          <pc:docMk/>
          <pc:sldMk cId="4206979040" sldId="266"/>
        </pc:sldMkLst>
        <pc:spChg chg="del">
          <ac:chgData name="Haafsah Khan" userId="d1a21261-d5dc-4656-919c-977f5ec3b3f2" providerId="ADAL" clId="{D7A1A526-D6DE-674F-805A-BE7653AEF179}" dt="2021-10-08T09:12:31.314" v="43" actId="478"/>
          <ac:spMkLst>
            <pc:docMk/>
            <pc:sldMk cId="4206979040" sldId="266"/>
            <ac:spMk id="3" creationId="{8954DA7A-1CF5-4008-8C5E-3DF0751299DB}"/>
          </ac:spMkLst>
        </pc:spChg>
      </pc:sldChg>
    </pc:docChg>
  </pc:docChgLst>
  <pc:docChgLst>
    <pc:chgData name="Haafsah Khan (Student)" userId="S::10650760@bradfordcollege.ac.uk::d1a21261-d5dc-4656-919c-977f5ec3b3f2" providerId="AD" clId="Web-{B6690C82-ED29-4EF5-8C8B-E9A7DAAAC2FD}"/>
    <pc:docChg chg="delSld modSld">
      <pc:chgData name="Haafsah Khan (Student)" userId="S::10650760@bradfordcollege.ac.uk::d1a21261-d5dc-4656-919c-977f5ec3b3f2" providerId="AD" clId="Web-{B6690C82-ED29-4EF5-8C8B-E9A7DAAAC2FD}" dt="2021-09-24T12:37:38.526" v="188"/>
      <pc:docMkLst>
        <pc:docMk/>
      </pc:docMkLst>
      <pc:sldChg chg="modSp">
        <pc:chgData name="Haafsah Khan (Student)" userId="S::10650760@bradfordcollege.ac.uk::d1a21261-d5dc-4656-919c-977f5ec3b3f2" providerId="AD" clId="Web-{B6690C82-ED29-4EF5-8C8B-E9A7DAAAC2FD}" dt="2021-09-24T12:30:09.312" v="66" actId="20577"/>
        <pc:sldMkLst>
          <pc:docMk/>
          <pc:sldMk cId="2683192973" sldId="258"/>
        </pc:sldMkLst>
        <pc:spChg chg="mod">
          <ac:chgData name="Haafsah Khan (Student)" userId="S::10650760@bradfordcollege.ac.uk::d1a21261-d5dc-4656-919c-977f5ec3b3f2" providerId="AD" clId="Web-{B6690C82-ED29-4EF5-8C8B-E9A7DAAAC2FD}" dt="2021-09-24T12:30:09.312" v="66" actId="20577"/>
          <ac:spMkLst>
            <pc:docMk/>
            <pc:sldMk cId="2683192973" sldId="258"/>
            <ac:spMk id="4" creationId="{6EF75DC6-B3E8-4462-824E-3DD313B550CD}"/>
          </ac:spMkLst>
        </pc:spChg>
      </pc:sldChg>
      <pc:sldChg chg="modSp">
        <pc:chgData name="Haafsah Khan (Student)" userId="S::10650760@bradfordcollege.ac.uk::d1a21261-d5dc-4656-919c-977f5ec3b3f2" providerId="AD" clId="Web-{B6690C82-ED29-4EF5-8C8B-E9A7DAAAC2FD}" dt="2021-09-24T12:37:15.103" v="185" actId="20577"/>
        <pc:sldMkLst>
          <pc:docMk/>
          <pc:sldMk cId="467245842" sldId="259"/>
        </pc:sldMkLst>
        <pc:spChg chg="mod">
          <ac:chgData name="Haafsah Khan (Student)" userId="S::10650760@bradfordcollege.ac.uk::d1a21261-d5dc-4656-919c-977f5ec3b3f2" providerId="AD" clId="Web-{B6690C82-ED29-4EF5-8C8B-E9A7DAAAC2FD}" dt="2021-09-24T12:37:15.103" v="185" actId="20577"/>
          <ac:spMkLst>
            <pc:docMk/>
            <pc:sldMk cId="467245842" sldId="259"/>
            <ac:spMk id="4" creationId="{BA60AF0D-B735-42C4-A34E-768993E65298}"/>
          </ac:spMkLst>
        </pc:spChg>
      </pc:sldChg>
      <pc:sldChg chg="modSp">
        <pc:chgData name="Haafsah Khan (Student)" userId="S::10650760@bradfordcollege.ac.uk::d1a21261-d5dc-4656-919c-977f5ec3b3f2" providerId="AD" clId="Web-{B6690C82-ED29-4EF5-8C8B-E9A7DAAAC2FD}" dt="2021-09-24T12:37:07.791" v="184" actId="20577"/>
        <pc:sldMkLst>
          <pc:docMk/>
          <pc:sldMk cId="931587174" sldId="260"/>
        </pc:sldMkLst>
        <pc:spChg chg="mod">
          <ac:chgData name="Haafsah Khan (Student)" userId="S::10650760@bradfordcollege.ac.uk::d1a21261-d5dc-4656-919c-977f5ec3b3f2" providerId="AD" clId="Web-{B6690C82-ED29-4EF5-8C8B-E9A7DAAAC2FD}" dt="2021-09-24T12:37:07.791" v="184" actId="20577"/>
          <ac:spMkLst>
            <pc:docMk/>
            <pc:sldMk cId="931587174" sldId="260"/>
            <ac:spMk id="4" creationId="{E6B76B40-A618-4D4A-8894-D9E3F2B0911E}"/>
          </ac:spMkLst>
        </pc:spChg>
      </pc:sldChg>
      <pc:sldChg chg="modSp del">
        <pc:chgData name="Haafsah Khan (Student)" userId="S::10650760@bradfordcollege.ac.uk::d1a21261-d5dc-4656-919c-977f5ec3b3f2" providerId="AD" clId="Web-{B6690C82-ED29-4EF5-8C8B-E9A7DAAAC2FD}" dt="2021-09-24T12:37:38.526" v="188"/>
        <pc:sldMkLst>
          <pc:docMk/>
          <pc:sldMk cId="509102191" sldId="261"/>
        </pc:sldMkLst>
        <pc:spChg chg="mod">
          <ac:chgData name="Haafsah Khan (Student)" userId="S::10650760@bradfordcollege.ac.uk::d1a21261-d5dc-4656-919c-977f5ec3b3f2" providerId="AD" clId="Web-{B6690C82-ED29-4EF5-8C8B-E9A7DAAAC2FD}" dt="2021-09-24T12:37:34.057" v="187" actId="20577"/>
          <ac:spMkLst>
            <pc:docMk/>
            <pc:sldMk cId="509102191" sldId="261"/>
            <ac:spMk id="3" creationId="{AF1A2957-9058-4A51-967E-EBFFECBFD94B}"/>
          </ac:spMkLst>
        </pc:spChg>
      </pc:sldChg>
    </pc:docChg>
  </pc:docChgLst>
  <pc:docChgLst>
    <pc:chgData name="Haafsah Khan (Student)" userId="S::10650760@bradfordcollege.ac.uk::d1a21261-d5dc-4656-919c-977f5ec3b3f2" providerId="AD" clId="Web-{4D209608-515B-404A-8362-C1F3687C6EC4}"/>
    <pc:docChg chg="modSld">
      <pc:chgData name="Haafsah Khan (Student)" userId="S::10650760@bradfordcollege.ac.uk::d1a21261-d5dc-4656-919c-977f5ec3b3f2" providerId="AD" clId="Web-{4D209608-515B-404A-8362-C1F3687C6EC4}" dt="2021-10-06T15:11:06.584" v="21" actId="1076"/>
      <pc:docMkLst>
        <pc:docMk/>
      </pc:docMkLst>
      <pc:sldChg chg="modSp">
        <pc:chgData name="Haafsah Khan (Student)" userId="S::10650760@bradfordcollege.ac.uk::d1a21261-d5dc-4656-919c-977f5ec3b3f2" providerId="AD" clId="Web-{4D209608-515B-404A-8362-C1F3687C6EC4}" dt="2021-10-06T15:02:27.822" v="0" actId="1076"/>
        <pc:sldMkLst>
          <pc:docMk/>
          <pc:sldMk cId="4260760568" sldId="257"/>
        </pc:sldMkLst>
        <pc:picChg chg="mod">
          <ac:chgData name="Haafsah Khan (Student)" userId="S::10650760@bradfordcollege.ac.uk::d1a21261-d5dc-4656-919c-977f5ec3b3f2" providerId="AD" clId="Web-{4D209608-515B-404A-8362-C1F3687C6EC4}" dt="2021-10-06T15:02:27.822" v="0" actId="1076"/>
          <ac:picMkLst>
            <pc:docMk/>
            <pc:sldMk cId="4260760568" sldId="257"/>
            <ac:picMk id="3" creationId="{5BC9A912-1A1A-2445-828B-6FDEE2804053}"/>
          </ac:picMkLst>
        </pc:picChg>
      </pc:sldChg>
      <pc:sldChg chg="modSp">
        <pc:chgData name="Haafsah Khan (Student)" userId="S::10650760@bradfordcollege.ac.uk::d1a21261-d5dc-4656-919c-977f5ec3b3f2" providerId="AD" clId="Web-{4D209608-515B-404A-8362-C1F3687C6EC4}" dt="2021-10-06T15:11:06.584" v="21" actId="1076"/>
        <pc:sldMkLst>
          <pc:docMk/>
          <pc:sldMk cId="2683192973" sldId="258"/>
        </pc:sldMkLst>
        <pc:spChg chg="mod">
          <ac:chgData name="Haafsah Khan (Student)" userId="S::10650760@bradfordcollege.ac.uk::d1a21261-d5dc-4656-919c-977f5ec3b3f2" providerId="AD" clId="Web-{4D209608-515B-404A-8362-C1F3687C6EC4}" dt="2021-10-06T15:03:18.151" v="8" actId="14100"/>
          <ac:spMkLst>
            <pc:docMk/>
            <pc:sldMk cId="2683192973" sldId="258"/>
            <ac:spMk id="4" creationId="{6EF75DC6-B3E8-4462-824E-3DD313B550CD}"/>
          </ac:spMkLst>
        </pc:spChg>
        <pc:picChg chg="mod">
          <ac:chgData name="Haafsah Khan (Student)" userId="S::10650760@bradfordcollege.ac.uk::d1a21261-d5dc-4656-919c-977f5ec3b3f2" providerId="AD" clId="Web-{4D209608-515B-404A-8362-C1F3687C6EC4}" dt="2021-10-06T15:03:21.401" v="10" actId="1076"/>
          <ac:picMkLst>
            <pc:docMk/>
            <pc:sldMk cId="2683192973" sldId="258"/>
            <ac:picMk id="3" creationId="{5DE9FA0F-A24E-CB43-A806-EA8F4143FE18}"/>
          </ac:picMkLst>
        </pc:picChg>
        <pc:picChg chg="mod">
          <ac:chgData name="Haafsah Khan (Student)" userId="S::10650760@bradfordcollege.ac.uk::d1a21261-d5dc-4656-919c-977f5ec3b3f2" providerId="AD" clId="Web-{4D209608-515B-404A-8362-C1F3687C6EC4}" dt="2021-10-06T15:07:24.157" v="13" actId="1076"/>
          <ac:picMkLst>
            <pc:docMk/>
            <pc:sldMk cId="2683192973" sldId="258"/>
            <ac:picMk id="6" creationId="{FF732FBB-17E1-2249-A007-45B9B4C2871D}"/>
          </ac:picMkLst>
        </pc:picChg>
        <pc:picChg chg="mod">
          <ac:chgData name="Haafsah Khan (Student)" userId="S::10650760@bradfordcollege.ac.uk::d1a21261-d5dc-4656-919c-977f5ec3b3f2" providerId="AD" clId="Web-{4D209608-515B-404A-8362-C1F3687C6EC4}" dt="2021-10-06T15:10:27.927" v="17" actId="1076"/>
          <ac:picMkLst>
            <pc:docMk/>
            <pc:sldMk cId="2683192973" sldId="258"/>
            <ac:picMk id="7" creationId="{A650C7AA-8F24-084D-B659-8DB5C1219D02}"/>
          </ac:picMkLst>
        </pc:picChg>
        <pc:picChg chg="mod">
          <ac:chgData name="Haafsah Khan (Student)" userId="S::10650760@bradfordcollege.ac.uk::d1a21261-d5dc-4656-919c-977f5ec3b3f2" providerId="AD" clId="Web-{4D209608-515B-404A-8362-C1F3687C6EC4}" dt="2021-10-06T15:10:50.678" v="19" actId="1076"/>
          <ac:picMkLst>
            <pc:docMk/>
            <pc:sldMk cId="2683192973" sldId="258"/>
            <ac:picMk id="8" creationId="{337C0EEB-42B2-5043-9CF2-6121AD327F9F}"/>
          </ac:picMkLst>
        </pc:picChg>
        <pc:picChg chg="mod">
          <ac:chgData name="Haafsah Khan (Student)" userId="S::10650760@bradfordcollege.ac.uk::d1a21261-d5dc-4656-919c-977f5ec3b3f2" providerId="AD" clId="Web-{4D209608-515B-404A-8362-C1F3687C6EC4}" dt="2021-10-06T15:11:06.584" v="21" actId="1076"/>
          <ac:picMkLst>
            <pc:docMk/>
            <pc:sldMk cId="2683192973" sldId="258"/>
            <ac:picMk id="9" creationId="{FC62E37A-33C8-4C4F-9F4D-EAF24EB25E96}"/>
          </ac:picMkLst>
        </pc:picChg>
      </pc:sldChg>
    </pc:docChg>
  </pc:docChgLst>
  <pc:docChgLst>
    <pc:chgData name="Haafsah Khan (Student)" userId="S::10650760@bradfordcollege.ac.uk::d1a21261-d5dc-4656-919c-977f5ec3b3f2" providerId="AD" clId="Web-{07008BBD-5808-41A9-9DC5-F7D110802C0C}"/>
    <pc:docChg chg="modSld">
      <pc:chgData name="Haafsah Khan (Student)" userId="S::10650760@bradfordcollege.ac.uk::d1a21261-d5dc-4656-919c-977f5ec3b3f2" providerId="AD" clId="Web-{07008BBD-5808-41A9-9DC5-F7D110802C0C}" dt="2021-10-07T12:43:07.260" v="22" actId="20577"/>
      <pc:docMkLst>
        <pc:docMk/>
      </pc:docMkLst>
      <pc:sldChg chg="modSp">
        <pc:chgData name="Haafsah Khan (Student)" userId="S::10650760@bradfordcollege.ac.uk::d1a21261-d5dc-4656-919c-977f5ec3b3f2" providerId="AD" clId="Web-{07008BBD-5808-41A9-9DC5-F7D110802C0C}" dt="2021-10-07T12:43:07.260" v="22" actId="20577"/>
        <pc:sldMkLst>
          <pc:docMk/>
          <pc:sldMk cId="467245842" sldId="259"/>
        </pc:sldMkLst>
        <pc:spChg chg="mod">
          <ac:chgData name="Haafsah Khan (Student)" userId="S::10650760@bradfordcollege.ac.uk::d1a21261-d5dc-4656-919c-977f5ec3b3f2" providerId="AD" clId="Web-{07008BBD-5808-41A9-9DC5-F7D110802C0C}" dt="2021-10-07T12:43:07.260" v="22" actId="20577"/>
          <ac:spMkLst>
            <pc:docMk/>
            <pc:sldMk cId="467245842" sldId="259"/>
            <ac:spMk id="4" creationId="{BA60AF0D-B735-42C4-A34E-768993E65298}"/>
          </ac:spMkLst>
        </pc:spChg>
      </pc:sldChg>
    </pc:docChg>
  </pc:docChgLst>
  <pc:docChgLst>
    <pc:chgData name="Haafsah Khan (Student)" userId="S::10650760@bradfordcollege.ac.uk::d1a21261-d5dc-4656-919c-977f5ec3b3f2" providerId="AD" clId="Web-{15A6CAFF-AA38-46C0-86F0-FC9423BCB9E6}"/>
    <pc:docChg chg="modSld">
      <pc:chgData name="Haafsah Khan (Student)" userId="S::10650760@bradfordcollege.ac.uk::d1a21261-d5dc-4656-919c-977f5ec3b3f2" providerId="AD" clId="Web-{15A6CAFF-AA38-46C0-86F0-FC9423BCB9E6}" dt="2021-10-06T13:09:23.257" v="2" actId="20577"/>
      <pc:docMkLst>
        <pc:docMk/>
      </pc:docMkLst>
      <pc:sldChg chg="modSp">
        <pc:chgData name="Haafsah Khan (Student)" userId="S::10650760@bradfordcollege.ac.uk::d1a21261-d5dc-4656-919c-977f5ec3b3f2" providerId="AD" clId="Web-{15A6CAFF-AA38-46C0-86F0-FC9423BCB9E6}" dt="2021-10-06T13:09:05.179" v="1" actId="20577"/>
        <pc:sldMkLst>
          <pc:docMk/>
          <pc:sldMk cId="3407877329" sldId="262"/>
        </pc:sldMkLst>
        <pc:spChg chg="mod">
          <ac:chgData name="Haafsah Khan (Student)" userId="S::10650760@bradfordcollege.ac.uk::d1a21261-d5dc-4656-919c-977f5ec3b3f2" providerId="AD" clId="Web-{15A6CAFF-AA38-46C0-86F0-FC9423BCB9E6}" dt="2021-10-06T13:09:05.179" v="1" actId="20577"/>
          <ac:spMkLst>
            <pc:docMk/>
            <pc:sldMk cId="3407877329" sldId="262"/>
            <ac:spMk id="4" creationId="{6E90AE14-E4A1-4D4D-A137-DB82D7C50C9C}"/>
          </ac:spMkLst>
        </pc:spChg>
      </pc:sldChg>
      <pc:sldChg chg="modSp">
        <pc:chgData name="Haafsah Khan (Student)" userId="S::10650760@bradfordcollege.ac.uk::d1a21261-d5dc-4656-919c-977f5ec3b3f2" providerId="AD" clId="Web-{15A6CAFF-AA38-46C0-86F0-FC9423BCB9E6}" dt="2021-10-06T13:09:23.257" v="2" actId="20577"/>
        <pc:sldMkLst>
          <pc:docMk/>
          <pc:sldMk cId="3411868059" sldId="264"/>
        </pc:sldMkLst>
        <pc:spChg chg="mod">
          <ac:chgData name="Haafsah Khan (Student)" userId="S::10650760@bradfordcollege.ac.uk::d1a21261-d5dc-4656-919c-977f5ec3b3f2" providerId="AD" clId="Web-{15A6CAFF-AA38-46C0-86F0-FC9423BCB9E6}" dt="2021-10-06T13:09:23.257" v="2" actId="20577"/>
          <ac:spMkLst>
            <pc:docMk/>
            <pc:sldMk cId="3411868059" sldId="264"/>
            <ac:spMk id="4" creationId="{1BCF2625-7B73-4C70-AB16-BF6BA8D48BB4}"/>
          </ac:spMkLst>
        </pc:spChg>
      </pc:sldChg>
    </pc:docChg>
  </pc:docChgLst>
  <pc:docChgLst>
    <pc:chgData clId="Web-{BE894A86-7F7A-407B-80E3-4F76EC3EF31B}"/>
    <pc:docChg chg="modSld">
      <pc:chgData name="" userId="" providerId="" clId="Web-{BE894A86-7F7A-407B-80E3-4F76EC3EF31B}" dt="2021-09-23T13:29:20.787" v="1" actId="20577"/>
      <pc:docMkLst>
        <pc:docMk/>
      </pc:docMkLst>
      <pc:sldChg chg="modSp">
        <pc:chgData name="" userId="" providerId="" clId="Web-{BE894A86-7F7A-407B-80E3-4F76EC3EF31B}" dt="2021-09-23T13:29:20.787" v="1" actId="20577"/>
        <pc:sldMkLst>
          <pc:docMk/>
          <pc:sldMk cId="109857222" sldId="256"/>
        </pc:sldMkLst>
        <pc:spChg chg="mod">
          <ac:chgData name="" userId="" providerId="" clId="Web-{BE894A86-7F7A-407B-80E3-4F76EC3EF31B}" dt="2021-09-23T13:29:20.787" v="1" actId="20577"/>
          <ac:spMkLst>
            <pc:docMk/>
            <pc:sldMk cId="109857222" sldId="256"/>
            <ac:spMk id="2" creationId="{00000000-0000-0000-0000-000000000000}"/>
          </ac:spMkLst>
        </pc:spChg>
      </pc:sldChg>
    </pc:docChg>
  </pc:docChgLst>
  <pc:docChgLst>
    <pc:chgData name="Haafsah Khan (Student)" userId="S::10650760@bradfordcollege.ac.uk::d1a21261-d5dc-4656-919c-977f5ec3b3f2" providerId="AD" clId="Web-{17172A8A-03A2-4678-A080-D5D472BA5CFB}"/>
    <pc:docChg chg="modSld">
      <pc:chgData name="Haafsah Khan (Student)" userId="S::10650760@bradfordcollege.ac.uk::d1a21261-d5dc-4656-919c-977f5ec3b3f2" providerId="AD" clId="Web-{17172A8A-03A2-4678-A080-D5D472BA5CFB}" dt="2021-09-24T13:46:09.933" v="8" actId="20577"/>
      <pc:docMkLst>
        <pc:docMk/>
      </pc:docMkLst>
      <pc:sldChg chg="modSp">
        <pc:chgData name="Haafsah Khan (Student)" userId="S::10650760@bradfordcollege.ac.uk::d1a21261-d5dc-4656-919c-977f5ec3b3f2" providerId="AD" clId="Web-{17172A8A-03A2-4678-A080-D5D472BA5CFB}" dt="2021-09-24T13:46:09.933" v="8" actId="20577"/>
        <pc:sldMkLst>
          <pc:docMk/>
          <pc:sldMk cId="931587174" sldId="260"/>
        </pc:sldMkLst>
        <pc:spChg chg="mod">
          <ac:chgData name="Haafsah Khan (Student)" userId="S::10650760@bradfordcollege.ac.uk::d1a21261-d5dc-4656-919c-977f5ec3b3f2" providerId="AD" clId="Web-{17172A8A-03A2-4678-A080-D5D472BA5CFB}" dt="2021-09-24T13:46:09.933" v="8" actId="20577"/>
          <ac:spMkLst>
            <pc:docMk/>
            <pc:sldMk cId="931587174" sldId="260"/>
            <ac:spMk id="4" creationId="{E6B76B40-A618-4D4A-8894-D9E3F2B0911E}"/>
          </ac:spMkLst>
        </pc:spChg>
      </pc:sldChg>
    </pc:docChg>
  </pc:docChgLst>
  <pc:docChgLst>
    <pc:chgData name="Haafsah Khan (Student)" userId="S::10650760@bradfordcollege.ac.uk::d1a21261-d5dc-4656-919c-977f5ec3b3f2" providerId="AD" clId="Web-{4EB15B25-9783-4F25-987B-B80429060274}"/>
    <pc:docChg chg="modSld">
      <pc:chgData name="Haafsah Khan (Student)" userId="S::10650760@bradfordcollege.ac.uk::d1a21261-d5dc-4656-919c-977f5ec3b3f2" providerId="AD" clId="Web-{4EB15B25-9783-4F25-987B-B80429060274}" dt="2021-10-11T10:37:10.973" v="88" actId="20577"/>
      <pc:docMkLst>
        <pc:docMk/>
      </pc:docMkLst>
      <pc:sldChg chg="modSp">
        <pc:chgData name="Haafsah Khan (Student)" userId="S::10650760@bradfordcollege.ac.uk::d1a21261-d5dc-4656-919c-977f5ec3b3f2" providerId="AD" clId="Web-{4EB15B25-9783-4F25-987B-B80429060274}" dt="2021-10-11T10:37:10.973" v="88" actId="20577"/>
        <pc:sldMkLst>
          <pc:docMk/>
          <pc:sldMk cId="4224488828" sldId="261"/>
        </pc:sldMkLst>
        <pc:spChg chg="mod">
          <ac:chgData name="Haafsah Khan (Student)" userId="S::10650760@bradfordcollege.ac.uk::d1a21261-d5dc-4656-919c-977f5ec3b3f2" providerId="AD" clId="Web-{4EB15B25-9783-4F25-987B-B80429060274}" dt="2021-10-11T10:37:10.973" v="88" actId="20577"/>
          <ac:spMkLst>
            <pc:docMk/>
            <pc:sldMk cId="4224488828" sldId="261"/>
            <ac:spMk id="4" creationId="{D1AF4583-B99E-411E-AA8D-54456738D36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10/13/2021</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671384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D4963-E985-44C4-B8C4-FDD613B7C2F8}" type="datetime1">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12317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10/13/2021</a:t>
            </a:fld>
            <a:endParaRPr lang="en-US"/>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7123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10/13/2021</a:t>
            </a:fld>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6678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10/13/2021</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151011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FFD690-9426-415D-8B65-26881E07B2D4}" type="datetime1">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04820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C4989A-474C-40DE-95B9-011C28B71673}" type="datetime1">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89422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DB4ED54-5B5E-4A04-93D3-5772E3CE3818}" type="datetime1">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63518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319876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10/13/2021</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391110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10/13/2021</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9641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10/13/2021</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112714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1" r:id="rId6"/>
    <p:sldLayoutId id="2147483687" r:id="rId7"/>
    <p:sldLayoutId id="2147483688" r:id="rId8"/>
    <p:sldLayoutId id="2147483689" r:id="rId9"/>
    <p:sldLayoutId id="2147483690" r:id="rId10"/>
    <p:sldLayoutId id="2147483692"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amera lens">
            <a:extLst>
              <a:ext uri="{FF2B5EF4-FFF2-40B4-BE49-F238E27FC236}">
                <a16:creationId xmlns:a16="http://schemas.microsoft.com/office/drawing/2014/main" id="{C1FA7A1A-BC03-4943-91DA-7393C87E6D25}"/>
              </a:ext>
            </a:extLst>
          </p:cNvPr>
          <p:cNvPicPr>
            <a:picLocks noChangeAspect="1"/>
          </p:cNvPicPr>
          <p:nvPr/>
        </p:nvPicPr>
        <p:blipFill rotWithShape="1">
          <a:blip r:embed="rId2"/>
          <a:srcRect t="11897" r="9085" b="1137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85801" y="1524001"/>
            <a:ext cx="3208866" cy="3478384"/>
          </a:xfrm>
        </p:spPr>
        <p:txBody>
          <a:bodyPr>
            <a:normAutofit/>
          </a:bodyPr>
          <a:lstStyle/>
          <a:p>
            <a:r>
              <a:rPr lang="en-US">
                <a:solidFill>
                  <a:srgbClr val="FFFFFF"/>
                </a:solidFill>
                <a:cs typeface="Calibri Light"/>
              </a:rPr>
              <a:t>My Short Film</a:t>
            </a:r>
            <a:endParaRPr lang="en-US">
              <a:solidFill>
                <a:srgbClr val="FFFFFF"/>
              </a:solidFill>
            </a:endParaRPr>
          </a:p>
        </p:txBody>
      </p:sp>
      <p:sp>
        <p:nvSpPr>
          <p:cNvPr id="3" name="Subtitle 2"/>
          <p:cNvSpPr>
            <a:spLocks noGrp="1"/>
          </p:cNvSpPr>
          <p:nvPr>
            <p:ph type="subTitle" idx="1"/>
          </p:nvPr>
        </p:nvSpPr>
        <p:spPr>
          <a:xfrm>
            <a:off x="685801" y="5145513"/>
            <a:ext cx="3208866" cy="738820"/>
          </a:xfrm>
        </p:spPr>
        <p:txBody>
          <a:bodyPr vert="horz" lIns="91440" tIns="45720" rIns="91440" bIns="45720" rtlCol="0">
            <a:normAutofit/>
          </a:bodyPr>
          <a:lstStyle/>
          <a:p>
            <a:r>
              <a:rPr lang="en-US">
                <a:solidFill>
                  <a:srgbClr val="FFFFFF">
                    <a:alpha val="75000"/>
                  </a:srgbClr>
                </a:solidFill>
                <a:cs typeface="Calibri"/>
              </a:rPr>
              <a:t>Haafsah Khan</a:t>
            </a:r>
            <a:endParaRPr lang="en-US">
              <a:solidFill>
                <a:srgbClr val="FFFFFF">
                  <a:alpha val="75000"/>
                </a:srgbClr>
              </a:solidFill>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065CD-B7D0-46B9-889D-AD48000E6B15}"/>
              </a:ext>
            </a:extLst>
          </p:cNvPr>
          <p:cNvSpPr>
            <a:spLocks noGrp="1"/>
          </p:cNvSpPr>
          <p:nvPr>
            <p:ph type="title"/>
          </p:nvPr>
        </p:nvSpPr>
        <p:spPr/>
        <p:txBody>
          <a:bodyPr/>
          <a:lstStyle/>
          <a:p>
            <a:r>
              <a:rPr lang="en-GB"/>
              <a:t>What inspires me?</a:t>
            </a:r>
          </a:p>
        </p:txBody>
      </p:sp>
      <p:sp>
        <p:nvSpPr>
          <p:cNvPr id="4" name="TextBox 3">
            <a:extLst>
              <a:ext uri="{FF2B5EF4-FFF2-40B4-BE49-F238E27FC236}">
                <a16:creationId xmlns:a16="http://schemas.microsoft.com/office/drawing/2014/main" id="{19176829-CFC1-4264-B7FE-12EA4AD28C4B}"/>
              </a:ext>
            </a:extLst>
          </p:cNvPr>
          <p:cNvSpPr txBox="1"/>
          <p:nvPr/>
        </p:nvSpPr>
        <p:spPr>
          <a:xfrm>
            <a:off x="4087318" y="225102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3" name="TextBox 2">
            <a:extLst>
              <a:ext uri="{FF2B5EF4-FFF2-40B4-BE49-F238E27FC236}">
                <a16:creationId xmlns:a16="http://schemas.microsoft.com/office/drawing/2014/main" id="{63E30C1F-1C72-4FD4-88B6-B9555B8FFC36}"/>
              </a:ext>
            </a:extLst>
          </p:cNvPr>
          <p:cNvSpPr txBox="1"/>
          <p:nvPr/>
        </p:nvSpPr>
        <p:spPr>
          <a:xfrm>
            <a:off x="639580" y="2163581"/>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Fast and furious</a:t>
            </a:r>
          </a:p>
          <a:p>
            <a:r>
              <a:rPr lang="en-GB"/>
              <a:t>Casualty</a:t>
            </a:r>
          </a:p>
        </p:txBody>
      </p:sp>
      <p:pic>
        <p:nvPicPr>
          <p:cNvPr id="5" name="Picture 5">
            <a:extLst>
              <a:ext uri="{FF2B5EF4-FFF2-40B4-BE49-F238E27FC236}">
                <a16:creationId xmlns:a16="http://schemas.microsoft.com/office/drawing/2014/main" id="{2D683F07-DE22-DD4A-8A8B-BEF70DA6D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0335" y="1025717"/>
            <a:ext cx="1470101" cy="2145815"/>
          </a:xfrm>
          <a:prstGeom prst="rect">
            <a:avLst/>
          </a:prstGeom>
        </p:spPr>
      </p:pic>
      <p:pic>
        <p:nvPicPr>
          <p:cNvPr id="6" name="Picture 6">
            <a:extLst>
              <a:ext uri="{FF2B5EF4-FFF2-40B4-BE49-F238E27FC236}">
                <a16:creationId xmlns:a16="http://schemas.microsoft.com/office/drawing/2014/main" id="{EC81EDD5-5CDB-DD4D-89AA-A87D11891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759" y="1022765"/>
            <a:ext cx="1588958" cy="2114238"/>
          </a:xfrm>
          <a:prstGeom prst="rect">
            <a:avLst/>
          </a:prstGeom>
        </p:spPr>
      </p:pic>
      <p:pic>
        <p:nvPicPr>
          <p:cNvPr id="7" name="Picture 7">
            <a:extLst>
              <a:ext uri="{FF2B5EF4-FFF2-40B4-BE49-F238E27FC236}">
                <a16:creationId xmlns:a16="http://schemas.microsoft.com/office/drawing/2014/main" id="{A5C30251-14EF-9044-8AF4-B84C5B6EA2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958" y="1024242"/>
            <a:ext cx="1225946" cy="2145992"/>
          </a:xfrm>
          <a:prstGeom prst="rect">
            <a:avLst/>
          </a:prstGeom>
        </p:spPr>
      </p:pic>
      <p:pic>
        <p:nvPicPr>
          <p:cNvPr id="8" name="Picture 8">
            <a:extLst>
              <a:ext uri="{FF2B5EF4-FFF2-40B4-BE49-F238E27FC236}">
                <a16:creationId xmlns:a16="http://schemas.microsoft.com/office/drawing/2014/main" id="{C322C026-D6C6-3547-9AA2-AAFF584B25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2050" y="3428999"/>
            <a:ext cx="1297448" cy="2168752"/>
          </a:xfrm>
          <a:prstGeom prst="rect">
            <a:avLst/>
          </a:prstGeom>
        </p:spPr>
      </p:pic>
      <p:pic>
        <p:nvPicPr>
          <p:cNvPr id="9" name="Picture 9">
            <a:extLst>
              <a:ext uri="{FF2B5EF4-FFF2-40B4-BE49-F238E27FC236}">
                <a16:creationId xmlns:a16="http://schemas.microsoft.com/office/drawing/2014/main" id="{23C4DEB2-3A22-0240-9464-D7F3FA24C6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1821" y="3450488"/>
            <a:ext cx="1429070" cy="2123114"/>
          </a:xfrm>
          <a:prstGeom prst="rect">
            <a:avLst/>
          </a:prstGeom>
        </p:spPr>
      </p:pic>
      <p:pic>
        <p:nvPicPr>
          <p:cNvPr id="10" name="Picture 10">
            <a:extLst>
              <a:ext uri="{FF2B5EF4-FFF2-40B4-BE49-F238E27FC236}">
                <a16:creationId xmlns:a16="http://schemas.microsoft.com/office/drawing/2014/main" id="{642BDA2E-D7E5-0842-B01A-57E95A42BF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6640" y="3427280"/>
            <a:ext cx="1277482" cy="2126981"/>
          </a:xfrm>
          <a:prstGeom prst="rect">
            <a:avLst/>
          </a:prstGeom>
        </p:spPr>
      </p:pic>
    </p:spTree>
    <p:extLst>
      <p:ext uri="{BB962C8B-B14F-4D97-AF65-F5344CB8AC3E}">
        <p14:creationId xmlns:p14="http://schemas.microsoft.com/office/powerpoint/2010/main" val="1417811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28C7-CDCE-472B-A06E-CBE3F0C6ACF6}"/>
              </a:ext>
            </a:extLst>
          </p:cNvPr>
          <p:cNvSpPr>
            <a:spLocks noGrp="1"/>
          </p:cNvSpPr>
          <p:nvPr>
            <p:ph type="title"/>
          </p:nvPr>
        </p:nvSpPr>
        <p:spPr/>
        <p:txBody>
          <a:bodyPr/>
          <a:lstStyle/>
          <a:p>
            <a:r>
              <a:rPr lang="en-US"/>
              <a:t>Genre</a:t>
            </a:r>
          </a:p>
        </p:txBody>
      </p:sp>
      <p:sp>
        <p:nvSpPr>
          <p:cNvPr id="7" name="TextBox 6">
            <a:extLst>
              <a:ext uri="{FF2B5EF4-FFF2-40B4-BE49-F238E27FC236}">
                <a16:creationId xmlns:a16="http://schemas.microsoft.com/office/drawing/2014/main" id="{B612E75C-7D40-458C-87F8-81F1C2B9230D}"/>
              </a:ext>
            </a:extLst>
          </p:cNvPr>
          <p:cNvSpPr txBox="1"/>
          <p:nvPr/>
        </p:nvSpPr>
        <p:spPr>
          <a:xfrm>
            <a:off x="581192" y="1890876"/>
            <a:ext cx="7633251"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Action</a:t>
            </a:r>
          </a:p>
          <a:p>
            <a:r>
              <a:rPr lang="en-US"/>
              <a:t>An action movie clearly defines hero, victim and villain. The hero's desire is always to stop the villain and save the victim. The power divide between the hero and villain is large.</a:t>
            </a:r>
          </a:p>
          <a:p>
            <a:endParaRPr lang="en-US"/>
          </a:p>
          <a:p>
            <a:r>
              <a:rPr lang="en-US"/>
              <a:t>Mystery</a:t>
            </a:r>
          </a:p>
          <a:p>
            <a:r>
              <a:rPr lang="en-US"/>
              <a:t>Mystery follows a crime to the moment it is committed to the moment it is solved.</a:t>
            </a:r>
          </a:p>
          <a:p>
            <a:endParaRPr lang="en-US"/>
          </a:p>
          <a:p>
            <a:endParaRPr lang="en-US"/>
          </a:p>
          <a:p>
            <a:endParaRPr lang="en-US"/>
          </a:p>
        </p:txBody>
      </p:sp>
      <p:pic>
        <p:nvPicPr>
          <p:cNvPr id="3" name="Picture 3">
            <a:extLst>
              <a:ext uri="{FF2B5EF4-FFF2-40B4-BE49-F238E27FC236}">
                <a16:creationId xmlns:a16="http://schemas.microsoft.com/office/drawing/2014/main" id="{5BC9A912-1A1A-2445-828B-6FDEE2804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2888" y="4435171"/>
            <a:ext cx="2161701" cy="2264030"/>
          </a:xfrm>
          <a:prstGeom prst="rect">
            <a:avLst/>
          </a:prstGeom>
        </p:spPr>
      </p:pic>
      <p:pic>
        <p:nvPicPr>
          <p:cNvPr id="4" name="Picture 4">
            <a:extLst>
              <a:ext uri="{FF2B5EF4-FFF2-40B4-BE49-F238E27FC236}">
                <a16:creationId xmlns:a16="http://schemas.microsoft.com/office/drawing/2014/main" id="{0BD3B470-29F7-6C44-9A20-A5EDBE6C2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1094" y="1713360"/>
            <a:ext cx="1857593" cy="3063365"/>
          </a:xfrm>
          <a:prstGeom prst="rect">
            <a:avLst/>
          </a:prstGeom>
        </p:spPr>
      </p:pic>
    </p:spTree>
    <p:extLst>
      <p:ext uri="{BB962C8B-B14F-4D97-AF65-F5344CB8AC3E}">
        <p14:creationId xmlns:p14="http://schemas.microsoft.com/office/powerpoint/2010/main" val="4260760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487D-9F45-413D-854E-1D955027333B}"/>
              </a:ext>
            </a:extLst>
          </p:cNvPr>
          <p:cNvSpPr>
            <a:spLocks noGrp="1"/>
          </p:cNvSpPr>
          <p:nvPr>
            <p:ph type="title"/>
          </p:nvPr>
        </p:nvSpPr>
        <p:spPr/>
        <p:txBody>
          <a:bodyPr/>
          <a:lstStyle/>
          <a:p>
            <a:r>
              <a:rPr lang="en-US"/>
              <a:t>setting</a:t>
            </a:r>
          </a:p>
        </p:txBody>
      </p:sp>
      <p:sp>
        <p:nvSpPr>
          <p:cNvPr id="4" name="TextBox 3">
            <a:extLst>
              <a:ext uri="{FF2B5EF4-FFF2-40B4-BE49-F238E27FC236}">
                <a16:creationId xmlns:a16="http://schemas.microsoft.com/office/drawing/2014/main" id="{6EF75DC6-B3E8-4462-824E-3DD313B550CD}"/>
              </a:ext>
            </a:extLst>
          </p:cNvPr>
          <p:cNvSpPr txBox="1"/>
          <p:nvPr/>
        </p:nvSpPr>
        <p:spPr>
          <a:xfrm>
            <a:off x="172279" y="2166731"/>
            <a:ext cx="253969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Prison</a:t>
            </a:r>
          </a:p>
          <a:p>
            <a:r>
              <a:rPr lang="en-US"/>
              <a:t>Alleyway</a:t>
            </a:r>
          </a:p>
          <a:p>
            <a:r>
              <a:rPr lang="en-US"/>
              <a:t>Corner shop</a:t>
            </a:r>
          </a:p>
          <a:p>
            <a:r>
              <a:rPr lang="en-US"/>
              <a:t>Villain's house</a:t>
            </a:r>
          </a:p>
          <a:p>
            <a:r>
              <a:rPr lang="en-US"/>
              <a:t>Friend's apartment</a:t>
            </a:r>
          </a:p>
          <a:p>
            <a:r>
              <a:rPr lang="en-US"/>
              <a:t>Police headquarter</a:t>
            </a:r>
          </a:p>
          <a:p>
            <a:endParaRPr lang="en-US"/>
          </a:p>
          <a:p>
            <a:endParaRPr lang="en-US"/>
          </a:p>
          <a:p>
            <a:endParaRPr lang="en-US"/>
          </a:p>
        </p:txBody>
      </p:sp>
      <p:pic>
        <p:nvPicPr>
          <p:cNvPr id="3" name="Picture 4">
            <a:extLst>
              <a:ext uri="{FF2B5EF4-FFF2-40B4-BE49-F238E27FC236}">
                <a16:creationId xmlns:a16="http://schemas.microsoft.com/office/drawing/2014/main" id="{5DE9FA0F-A24E-CB43-A806-EA8F4143F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2419" y="1744054"/>
            <a:ext cx="1297629" cy="1651917"/>
          </a:xfrm>
          <a:prstGeom prst="rect">
            <a:avLst/>
          </a:prstGeom>
        </p:spPr>
      </p:pic>
      <p:pic>
        <p:nvPicPr>
          <p:cNvPr id="5" name="Picture 5">
            <a:extLst>
              <a:ext uri="{FF2B5EF4-FFF2-40B4-BE49-F238E27FC236}">
                <a16:creationId xmlns:a16="http://schemas.microsoft.com/office/drawing/2014/main" id="{B60CA37E-8EB9-CA43-9F52-43E13279E2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0425" y="1731812"/>
            <a:ext cx="2151529" cy="1613647"/>
          </a:xfrm>
          <a:prstGeom prst="rect">
            <a:avLst/>
          </a:prstGeom>
        </p:spPr>
      </p:pic>
      <p:pic>
        <p:nvPicPr>
          <p:cNvPr id="6" name="Picture 6">
            <a:extLst>
              <a:ext uri="{FF2B5EF4-FFF2-40B4-BE49-F238E27FC236}">
                <a16:creationId xmlns:a16="http://schemas.microsoft.com/office/drawing/2014/main" id="{FF732FBB-17E1-2249-A007-45B9B4C287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079935" y="3865982"/>
            <a:ext cx="2171854" cy="1351835"/>
          </a:xfrm>
          <a:prstGeom prst="rect">
            <a:avLst/>
          </a:prstGeom>
        </p:spPr>
      </p:pic>
      <p:pic>
        <p:nvPicPr>
          <p:cNvPr id="7" name="Picture 7">
            <a:extLst>
              <a:ext uri="{FF2B5EF4-FFF2-40B4-BE49-F238E27FC236}">
                <a16:creationId xmlns:a16="http://schemas.microsoft.com/office/drawing/2014/main" id="{A650C7AA-8F24-084D-B659-8DB5C1219D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9125" y="1475759"/>
            <a:ext cx="1415050" cy="2122574"/>
          </a:xfrm>
          <a:prstGeom prst="rect">
            <a:avLst/>
          </a:prstGeom>
        </p:spPr>
      </p:pic>
      <p:pic>
        <p:nvPicPr>
          <p:cNvPr id="8" name="Picture 8">
            <a:extLst>
              <a:ext uri="{FF2B5EF4-FFF2-40B4-BE49-F238E27FC236}">
                <a16:creationId xmlns:a16="http://schemas.microsoft.com/office/drawing/2014/main" id="{337C0EEB-42B2-5043-9CF2-6121AD327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0481" y="3865931"/>
            <a:ext cx="2392092" cy="1604765"/>
          </a:xfrm>
          <a:prstGeom prst="rect">
            <a:avLst/>
          </a:prstGeom>
        </p:spPr>
      </p:pic>
      <p:pic>
        <p:nvPicPr>
          <p:cNvPr id="9" name="Picture 9">
            <a:extLst>
              <a:ext uri="{FF2B5EF4-FFF2-40B4-BE49-F238E27FC236}">
                <a16:creationId xmlns:a16="http://schemas.microsoft.com/office/drawing/2014/main" id="{FC62E37A-33C8-4C4F-9F4D-EAF24EB25E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49438" y="4055397"/>
            <a:ext cx="2176426" cy="1464414"/>
          </a:xfrm>
          <a:prstGeom prst="rect">
            <a:avLst/>
          </a:prstGeom>
        </p:spPr>
      </p:pic>
    </p:spTree>
    <p:extLst>
      <p:ext uri="{BB962C8B-B14F-4D97-AF65-F5344CB8AC3E}">
        <p14:creationId xmlns:p14="http://schemas.microsoft.com/office/powerpoint/2010/main" val="268319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2E0BA-23B6-4082-B399-D4A2EB9C37BD}"/>
              </a:ext>
            </a:extLst>
          </p:cNvPr>
          <p:cNvSpPr>
            <a:spLocks noGrp="1"/>
          </p:cNvSpPr>
          <p:nvPr>
            <p:ph type="title"/>
          </p:nvPr>
        </p:nvSpPr>
        <p:spPr/>
        <p:txBody>
          <a:bodyPr/>
          <a:lstStyle/>
          <a:p>
            <a:r>
              <a:rPr lang="en-US"/>
              <a:t>characters</a:t>
            </a:r>
          </a:p>
        </p:txBody>
      </p:sp>
      <p:sp>
        <p:nvSpPr>
          <p:cNvPr id="4" name="TextBox 3">
            <a:extLst>
              <a:ext uri="{FF2B5EF4-FFF2-40B4-BE49-F238E27FC236}">
                <a16:creationId xmlns:a16="http://schemas.microsoft.com/office/drawing/2014/main" id="{BA60AF0D-B735-42C4-A34E-768993E65298}"/>
              </a:ext>
            </a:extLst>
          </p:cNvPr>
          <p:cNvSpPr txBox="1"/>
          <p:nvPr/>
        </p:nvSpPr>
        <p:spPr>
          <a:xfrm>
            <a:off x="583096" y="1808922"/>
            <a:ext cx="688450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Hero 49</a:t>
            </a:r>
          </a:p>
          <a:p>
            <a:r>
              <a:rPr lang="en-US"/>
              <a:t>Victim 18</a:t>
            </a:r>
          </a:p>
          <a:p>
            <a:r>
              <a:rPr lang="en-US"/>
              <a:t>Villain 40</a:t>
            </a:r>
          </a:p>
          <a:p>
            <a:r>
              <a:rPr lang="en-US"/>
              <a:t>Victim's Best friend 21</a:t>
            </a:r>
          </a:p>
          <a:p>
            <a:r>
              <a:rPr lang="en-US"/>
              <a:t>Victim's dad 55</a:t>
            </a:r>
          </a:p>
          <a:p>
            <a:endParaRPr lang="en-US"/>
          </a:p>
          <a:p>
            <a:endParaRPr lang="en-US"/>
          </a:p>
        </p:txBody>
      </p:sp>
    </p:spTree>
    <p:extLst>
      <p:ext uri="{BB962C8B-B14F-4D97-AF65-F5344CB8AC3E}">
        <p14:creationId xmlns:p14="http://schemas.microsoft.com/office/powerpoint/2010/main" val="46724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E8957-48CF-475B-9101-7CB47845C6CE}"/>
              </a:ext>
            </a:extLst>
          </p:cNvPr>
          <p:cNvSpPr>
            <a:spLocks noGrp="1"/>
          </p:cNvSpPr>
          <p:nvPr>
            <p:ph type="title"/>
          </p:nvPr>
        </p:nvSpPr>
        <p:spPr/>
        <p:txBody>
          <a:bodyPr/>
          <a:lstStyle/>
          <a:p>
            <a:r>
              <a:rPr lang="en-US"/>
              <a:t>plot</a:t>
            </a:r>
          </a:p>
        </p:txBody>
      </p:sp>
      <p:sp>
        <p:nvSpPr>
          <p:cNvPr id="4" name="TextBox 3">
            <a:extLst>
              <a:ext uri="{FF2B5EF4-FFF2-40B4-BE49-F238E27FC236}">
                <a16:creationId xmlns:a16="http://schemas.microsoft.com/office/drawing/2014/main" id="{E6B76B40-A618-4D4A-8894-D9E3F2B0911E}"/>
              </a:ext>
            </a:extLst>
          </p:cNvPr>
          <p:cNvSpPr txBox="1"/>
          <p:nvPr/>
        </p:nvSpPr>
        <p:spPr>
          <a:xfrm>
            <a:off x="682487" y="1894499"/>
            <a:ext cx="7004367"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Villain's brother is rich and so all his inherited money goes to his son. The villains kidnaps his brother and turns his son into a drug dealer and he gets put in to jail. He is betrayed by his best friend and uncle. The hero is his dad's best friend. Hero is also an ex-police he breaks his son out of jail and they both go on a mission to find his dad.</a:t>
            </a:r>
          </a:p>
          <a:p>
            <a:pPr marL="285750" indent="-285750">
              <a:buFont typeface="Arial"/>
              <a:buChar char="•"/>
            </a:pPr>
            <a:endParaRPr lang="en-US"/>
          </a:p>
          <a:p>
            <a:pPr marL="285750" indent="-285750">
              <a:buFont typeface="Arial"/>
              <a:buChar char="•"/>
            </a:pPr>
            <a:endParaRPr lang="en-US"/>
          </a:p>
          <a:p>
            <a:pPr marL="285750" indent="-285750">
              <a:buFont typeface="Arial"/>
              <a:buChar char="•"/>
            </a:pPr>
            <a:endParaRPr lang="en-US"/>
          </a:p>
          <a:p>
            <a:pPr marL="285750" indent="-285750">
              <a:buFont typeface="Arial"/>
              <a:buChar char="•"/>
            </a:pPr>
            <a:endParaRPr lang="en-US"/>
          </a:p>
          <a:p>
            <a:pPr marL="285750" indent="-285750">
              <a:buFont typeface="Arial"/>
              <a:buChar char="•"/>
            </a:pPr>
            <a:endParaRPr lang="en-US"/>
          </a:p>
          <a:p>
            <a:pPr marL="285750" indent="-285750">
              <a:buFont typeface="Arial"/>
              <a:buChar char="•"/>
            </a:pPr>
            <a:endParaRPr lang="en-US"/>
          </a:p>
        </p:txBody>
      </p:sp>
    </p:spTree>
    <p:extLst>
      <p:ext uri="{BB962C8B-B14F-4D97-AF65-F5344CB8AC3E}">
        <p14:creationId xmlns:p14="http://schemas.microsoft.com/office/powerpoint/2010/main" val="93158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6A151-00EC-4623-932C-088805723E23}"/>
              </a:ext>
            </a:extLst>
          </p:cNvPr>
          <p:cNvSpPr>
            <a:spLocks noGrp="1"/>
          </p:cNvSpPr>
          <p:nvPr>
            <p:ph type="title"/>
          </p:nvPr>
        </p:nvSpPr>
        <p:spPr/>
        <p:txBody>
          <a:bodyPr/>
          <a:lstStyle/>
          <a:p>
            <a:r>
              <a:rPr lang="en-US"/>
              <a:t>Camera shots/ Camera angles</a:t>
            </a:r>
          </a:p>
        </p:txBody>
      </p:sp>
      <p:sp>
        <p:nvSpPr>
          <p:cNvPr id="4" name="TextBox 3">
            <a:extLst>
              <a:ext uri="{FF2B5EF4-FFF2-40B4-BE49-F238E27FC236}">
                <a16:creationId xmlns:a16="http://schemas.microsoft.com/office/drawing/2014/main" id="{D1AF4583-B99E-411E-AA8D-54456738D364}"/>
              </a:ext>
            </a:extLst>
          </p:cNvPr>
          <p:cNvSpPr txBox="1"/>
          <p:nvPr/>
        </p:nvSpPr>
        <p:spPr>
          <a:xfrm>
            <a:off x="316922" y="2048741"/>
            <a:ext cx="980901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Close up shot to show the characters features and expressions</a:t>
            </a:r>
          </a:p>
          <a:p>
            <a:r>
              <a:rPr lang="en-US"/>
              <a:t>Extreme close-up shot to show the characters true feelings</a:t>
            </a:r>
          </a:p>
          <a:p>
            <a:r>
              <a:rPr lang="en-US"/>
              <a:t>Long shot, to show the background, this would also help the audience get a sense of the place</a:t>
            </a:r>
          </a:p>
          <a:p>
            <a:r>
              <a:rPr lang="en-US"/>
              <a:t>Low angle is used for setting the mood and feeling of the scene</a:t>
            </a:r>
          </a:p>
          <a:p>
            <a:r>
              <a:rPr lang="en-US"/>
              <a:t>High angle shot looks down at the villain and hero from a higher perspective.</a:t>
            </a:r>
          </a:p>
          <a:p>
            <a:r>
              <a:rPr lang="en-US"/>
              <a:t>Over the shoulder focuses on the main characters action and emotions</a:t>
            </a:r>
          </a:p>
          <a:p>
            <a:r>
              <a:rPr lang="en-US"/>
              <a:t>Dutch angle gives an uncomfortable feeling around the room and creates tension between the characters.</a:t>
            </a:r>
          </a:p>
          <a:p>
            <a:endParaRPr lang="en-US"/>
          </a:p>
          <a:p>
            <a:endParaRPr lang="en-US"/>
          </a:p>
          <a:p>
            <a:endParaRPr lang="en-US"/>
          </a:p>
        </p:txBody>
      </p:sp>
    </p:spTree>
    <p:extLst>
      <p:ext uri="{BB962C8B-B14F-4D97-AF65-F5344CB8AC3E}">
        <p14:creationId xmlns:p14="http://schemas.microsoft.com/office/powerpoint/2010/main" val="4224488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74FEC-47AA-4213-926A-47DF81DDA907}"/>
              </a:ext>
            </a:extLst>
          </p:cNvPr>
          <p:cNvSpPr>
            <a:spLocks noGrp="1"/>
          </p:cNvSpPr>
          <p:nvPr>
            <p:ph type="title"/>
          </p:nvPr>
        </p:nvSpPr>
        <p:spPr/>
        <p:txBody>
          <a:bodyPr/>
          <a:lstStyle/>
          <a:p>
            <a:r>
              <a:rPr lang="en-US"/>
              <a:t>Camera movements</a:t>
            </a:r>
          </a:p>
        </p:txBody>
      </p:sp>
      <p:sp>
        <p:nvSpPr>
          <p:cNvPr id="4" name="TextBox 3">
            <a:extLst>
              <a:ext uri="{FF2B5EF4-FFF2-40B4-BE49-F238E27FC236}">
                <a16:creationId xmlns:a16="http://schemas.microsoft.com/office/drawing/2014/main" id="{6E90AE14-E4A1-4D4D-A137-DB82D7C50C9C}"/>
              </a:ext>
            </a:extLst>
          </p:cNvPr>
          <p:cNvSpPr txBox="1"/>
          <p:nvPr/>
        </p:nvSpPr>
        <p:spPr>
          <a:xfrm>
            <a:off x="585355" y="2074718"/>
            <a:ext cx="650990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Pan is used to show the surroundings</a:t>
            </a:r>
          </a:p>
          <a:p>
            <a:r>
              <a:rPr lang="en-US"/>
              <a:t>Dolly is used to follow the character</a:t>
            </a:r>
          </a:p>
          <a:p>
            <a:r>
              <a:rPr lang="en-US"/>
              <a:t>Hand-held is used to show the action closely and build tensions</a:t>
            </a:r>
          </a:p>
          <a:p>
            <a:endParaRPr lang="en-US"/>
          </a:p>
        </p:txBody>
      </p:sp>
      <p:pic>
        <p:nvPicPr>
          <p:cNvPr id="3" name="Picture 4">
            <a:extLst>
              <a:ext uri="{FF2B5EF4-FFF2-40B4-BE49-F238E27FC236}">
                <a16:creationId xmlns:a16="http://schemas.microsoft.com/office/drawing/2014/main" id="{724EDD87-D7D2-E74B-90AF-C3C2CEF574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235" y="3458889"/>
            <a:ext cx="3639671" cy="2007506"/>
          </a:xfrm>
          <a:prstGeom prst="rect">
            <a:avLst/>
          </a:prstGeom>
        </p:spPr>
      </p:pic>
      <p:pic>
        <p:nvPicPr>
          <p:cNvPr id="5" name="Picture 5">
            <a:extLst>
              <a:ext uri="{FF2B5EF4-FFF2-40B4-BE49-F238E27FC236}">
                <a16:creationId xmlns:a16="http://schemas.microsoft.com/office/drawing/2014/main" id="{607CBE7C-B1B0-5C45-92F6-DF3078420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4250" y="3279467"/>
            <a:ext cx="2464252" cy="2570085"/>
          </a:xfrm>
          <a:prstGeom prst="rect">
            <a:avLst/>
          </a:prstGeom>
        </p:spPr>
      </p:pic>
      <p:pic>
        <p:nvPicPr>
          <p:cNvPr id="6" name="Picture 6">
            <a:extLst>
              <a:ext uri="{FF2B5EF4-FFF2-40B4-BE49-F238E27FC236}">
                <a16:creationId xmlns:a16="http://schemas.microsoft.com/office/drawing/2014/main" id="{B52F168D-C1F5-A74A-B812-5080282A8E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6801" y="2928579"/>
            <a:ext cx="2299787" cy="3068125"/>
          </a:xfrm>
          <a:prstGeom prst="rect">
            <a:avLst/>
          </a:prstGeom>
        </p:spPr>
      </p:pic>
    </p:spTree>
    <p:extLst>
      <p:ext uri="{BB962C8B-B14F-4D97-AF65-F5344CB8AC3E}">
        <p14:creationId xmlns:p14="http://schemas.microsoft.com/office/powerpoint/2010/main" val="3407877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5FCD1-1F47-45C5-9EC6-485B234AA927}"/>
              </a:ext>
            </a:extLst>
          </p:cNvPr>
          <p:cNvSpPr>
            <a:spLocks noGrp="1"/>
          </p:cNvSpPr>
          <p:nvPr>
            <p:ph type="title"/>
          </p:nvPr>
        </p:nvSpPr>
        <p:spPr/>
        <p:txBody>
          <a:bodyPr/>
          <a:lstStyle/>
          <a:p>
            <a:r>
              <a:rPr lang="en-US"/>
              <a:t>Title/Logline</a:t>
            </a:r>
          </a:p>
        </p:txBody>
      </p:sp>
      <p:sp>
        <p:nvSpPr>
          <p:cNvPr id="4" name="TextBox 3">
            <a:extLst>
              <a:ext uri="{FF2B5EF4-FFF2-40B4-BE49-F238E27FC236}">
                <a16:creationId xmlns:a16="http://schemas.microsoft.com/office/drawing/2014/main" id="{E3BB2981-163E-45E1-B9F1-2A0AD63FD786}"/>
              </a:ext>
            </a:extLst>
          </p:cNvPr>
          <p:cNvSpPr txBox="1"/>
          <p:nvPr/>
        </p:nvSpPr>
        <p:spPr>
          <a:xfrm>
            <a:off x="663286" y="2083377"/>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Lies</a:t>
            </a:r>
          </a:p>
          <a:p>
            <a:r>
              <a:rPr lang="en-US"/>
              <a:t>Disloyalty and intrigue</a:t>
            </a:r>
          </a:p>
        </p:txBody>
      </p:sp>
    </p:spTree>
    <p:extLst>
      <p:ext uri="{BB962C8B-B14F-4D97-AF65-F5344CB8AC3E}">
        <p14:creationId xmlns:p14="http://schemas.microsoft.com/office/powerpoint/2010/main" val="1925413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B06CF-0F90-4D99-A3B2-AE6018F02230}"/>
              </a:ext>
            </a:extLst>
          </p:cNvPr>
          <p:cNvSpPr>
            <a:spLocks noGrp="1"/>
          </p:cNvSpPr>
          <p:nvPr>
            <p:ph type="title"/>
          </p:nvPr>
        </p:nvSpPr>
        <p:spPr/>
        <p:txBody>
          <a:bodyPr/>
          <a:lstStyle/>
          <a:p>
            <a:r>
              <a:rPr lang="en-US"/>
              <a:t>conclusion</a:t>
            </a:r>
          </a:p>
        </p:txBody>
      </p:sp>
      <p:sp>
        <p:nvSpPr>
          <p:cNvPr id="4" name="TextBox 3">
            <a:extLst>
              <a:ext uri="{FF2B5EF4-FFF2-40B4-BE49-F238E27FC236}">
                <a16:creationId xmlns:a16="http://schemas.microsoft.com/office/drawing/2014/main" id="{1BCF2625-7B73-4C70-AB16-BF6BA8D48BB4}"/>
              </a:ext>
            </a:extLst>
          </p:cNvPr>
          <p:cNvSpPr txBox="1"/>
          <p:nvPr/>
        </p:nvSpPr>
        <p:spPr>
          <a:xfrm>
            <a:off x="628650" y="2048741"/>
            <a:ext cx="657051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Both villain's end up in jail, and the victim's dad is found, but unfortunately he dies from cancer. Victim gets all his dad's money. Hero and Victim then live their life in a different country.</a:t>
            </a:r>
          </a:p>
        </p:txBody>
      </p:sp>
      <p:pic>
        <p:nvPicPr>
          <p:cNvPr id="5" name="Picture 5">
            <a:extLst>
              <a:ext uri="{FF2B5EF4-FFF2-40B4-BE49-F238E27FC236}">
                <a16:creationId xmlns:a16="http://schemas.microsoft.com/office/drawing/2014/main" id="{9123B040-4B49-A342-BEDD-F4B986EA0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0493" y="2421595"/>
            <a:ext cx="2069612" cy="3097855"/>
          </a:xfrm>
          <a:prstGeom prst="rect">
            <a:avLst/>
          </a:prstGeom>
        </p:spPr>
      </p:pic>
    </p:spTree>
    <p:extLst>
      <p:ext uri="{BB962C8B-B14F-4D97-AF65-F5344CB8AC3E}">
        <p14:creationId xmlns:p14="http://schemas.microsoft.com/office/powerpoint/2010/main" val="3411868059"/>
      </p:ext>
    </p:extLst>
  </p:cSld>
  <p:clrMapOvr>
    <a:masterClrMapping/>
  </p:clrMapOvr>
</p:sld>
</file>

<file path=ppt/theme/theme1.xml><?xml version="1.0" encoding="utf-8"?>
<a:theme xmlns:a="http://schemas.openxmlformats.org/drawingml/2006/main" name="DividendVTI">
  <a:themeElements>
    <a:clrScheme name="AnalogousFromRegularSeedLeftStep">
      <a:dk1>
        <a:srgbClr val="000000"/>
      </a:dk1>
      <a:lt1>
        <a:srgbClr val="FFFFFF"/>
      </a:lt1>
      <a:dk2>
        <a:srgbClr val="311B25"/>
      </a:dk2>
      <a:lt2>
        <a:srgbClr val="F0F3F1"/>
      </a:lt2>
      <a:accent1>
        <a:srgbClr val="CC4495"/>
      </a:accent1>
      <a:accent2>
        <a:srgbClr val="B932BA"/>
      </a:accent2>
      <a:accent3>
        <a:srgbClr val="9244CC"/>
      </a:accent3>
      <a:accent4>
        <a:srgbClr val="4E39BC"/>
      </a:accent4>
      <a:accent5>
        <a:srgbClr val="4467CC"/>
      </a:accent5>
      <a:accent6>
        <a:srgbClr val="328EBA"/>
      </a:accent6>
      <a:hlink>
        <a:srgbClr val="349C5E"/>
      </a:hlink>
      <a:folHlink>
        <a:srgbClr val="7F7F7F"/>
      </a:folHlink>
    </a:clrScheme>
    <a:fontScheme name="Dividend">
      <a:maj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DividendVTI</vt:lpstr>
      <vt:lpstr>My Short Film</vt:lpstr>
      <vt:lpstr>Genre</vt:lpstr>
      <vt:lpstr>setting</vt:lpstr>
      <vt:lpstr>characters</vt:lpstr>
      <vt:lpstr>plot</vt:lpstr>
      <vt:lpstr>Camera shots/ Camera angles</vt:lpstr>
      <vt:lpstr>Camera movements</vt:lpstr>
      <vt:lpstr>Title/Logline</vt:lpstr>
      <vt:lpstr>conclusion</vt:lpstr>
      <vt:lpstr>What inspires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2021-09-23T13:29:17Z</dcterms:created>
  <dcterms:modified xsi:type="dcterms:W3CDTF">2021-10-13T08:35:29Z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563c6a-300f-4098-af31-1ce1e953b556_Enabled">
    <vt:lpwstr>true</vt:lpwstr>
  </property>
  <property fmtid="{D5CDD505-2E9C-101B-9397-08002B2CF9AE}" pid="3" name="MSIP_Label_d8563c6a-300f-4098-af31-1ce1e953b556_SetDate">
    <vt:lpwstr>2021-09-23T13:29:29Z</vt:lpwstr>
  </property>
  <property fmtid="{D5CDD505-2E9C-101B-9397-08002B2CF9AE}" pid="4" name="MSIP_Label_d8563c6a-300f-4098-af31-1ce1e953b556_Method">
    <vt:lpwstr>Standard</vt:lpwstr>
  </property>
  <property fmtid="{D5CDD505-2E9C-101B-9397-08002B2CF9AE}" pid="5" name="MSIP_Label_d8563c6a-300f-4098-af31-1ce1e953b556_Name">
    <vt:lpwstr>d8563c6a-300f-4098-af31-1ce1e953b556</vt:lpwstr>
  </property>
  <property fmtid="{D5CDD505-2E9C-101B-9397-08002B2CF9AE}" pid="6" name="MSIP_Label_d8563c6a-300f-4098-af31-1ce1e953b556_SiteId">
    <vt:lpwstr>7bb100ec-e732-4118-95a0-fc3858eb3a5e</vt:lpwstr>
  </property>
  <property fmtid="{D5CDD505-2E9C-101B-9397-08002B2CF9AE}" pid="7" name="MSIP_Label_d8563c6a-300f-4098-af31-1ce1e953b556_ActionId">
    <vt:lpwstr>229fb00a-a3aa-4519-ad45-754227b4c497</vt:lpwstr>
  </property>
  <property fmtid="{D5CDD505-2E9C-101B-9397-08002B2CF9AE}" pid="8" name="MSIP_Label_d8563c6a-300f-4098-af31-1ce1e953b556_ContentBits">
    <vt:lpwstr>0</vt:lpwstr>
  </property>
</Properties>
</file>