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DA41-028C-4E95-A69F-78B625E4F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44EA7-DF9D-4881-8BD4-809E53DB0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F561A-616E-4B6C-9B3B-4D92674C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D1B2A-E301-42EA-B7CF-FC9F81CB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1D34A-1656-4881-A561-C2AB11E3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1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F3E9-D0DF-4279-8702-F64B0216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65098-E1B6-49FE-931F-E260FF0AC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DB28F-99DC-4BD5-A67C-48358345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4FE92-F8BB-4DB6-A77E-A476A6C3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4FD81-35AD-46B7-93C4-B64A7612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2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7AFF3-D3A1-474F-9918-D54507813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4A751-A003-46AC-A7B5-389FB279B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43F5F-A79B-4443-8354-5D501996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1EC9A-EFB8-41B2-85DC-5FC0A206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39443-D0A3-426A-B2FE-B0A62043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2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B23E-89C2-4C0E-8A2A-7FD4AE84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03B4-EA4F-4803-9050-2438959E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A7810-4EB3-4128-A84F-0AD936D7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5EAC-AA5B-485D-B986-93927D35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62801-5268-4218-829C-1786C0D5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65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4AAF-35C7-4C87-9B2E-5DD5D6E5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FEC1A-7A80-4C62-9BA4-9AE33F5F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C83C2-6301-4170-A6D1-059141F3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92554-8DC7-4F53-9544-B551F037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29643-1A10-40B7-B446-30686B45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9379-D900-4F4C-AC7A-3ADEEBE4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9B48-F9D8-4712-A017-3A41657A9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3854B-45E8-4180-B758-B2B1A4D24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8F175-8455-4A7D-8AA2-DF9F4B96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672BC-4513-45AC-BC2E-4AB6D4B5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75594-3CA2-4D44-8D73-66B92A5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2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ECD1-183C-414A-BEC9-59CAC41F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14245-C50A-42EF-8EB0-14924C79F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75163-285B-45AC-A944-3FBD21AC9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64EE7-C1F9-4234-B8C8-B67F33CC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67B50-B561-406B-ADB3-173F59FD0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5CCD5-7F28-4C26-86AD-97655440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FCCF8-1E03-4047-94CC-94F0297D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9BFD7-4240-4CFC-B194-176DBBC5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7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9CBC-4D31-43A9-A269-BB9DF345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EAD5C-2899-4CE1-9B8D-8F384BB5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93446-318F-462E-B43F-A5D4AD88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250BB-84CE-4ABF-B14D-3F517841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1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DED0B-6C89-4763-8273-8F9B960F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0CD2B-D50F-46BE-ADC8-1D862661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0CB40-F455-4B5C-8353-37A78C28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5297-2C25-4C23-92B2-24D4CA34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9C38F-7C29-430F-90F9-96BBFA45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ED72F-768A-45D3-9165-6CE81C1CE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66556-A8A0-427A-9E02-1E6E5DBC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F3BF1-E133-42A0-8353-E5E64055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E67B6-9F37-416C-BBC7-48A455FE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8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051E-96E9-450B-B774-95676F06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CBDF0-A158-46F0-A1D6-A1207F924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3E62C-B4A8-4E7F-A67F-3DCCD62EA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DD597-61E4-470A-B411-51C9162B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B3A39-0BB9-4D23-988E-7294468C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75751-4096-4C3E-B370-DDC3E16D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6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9EF6D-A840-42A1-8B38-61E21343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F4BC7-B8C4-430D-AC4E-D5A2B71BE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12B3-A4A0-438A-8062-F3A01A116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F34CB-9F0C-47E8-A5F7-573BC1EE2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5402B-8F53-45F9-9602-12DAC0694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45437-ADD4-4054-8BD1-41A4EF222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DDBA2-305D-412B-A241-31C7D8612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55601-34DD-4091-A0F0-2F9F59EB7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8" y="97851"/>
            <a:ext cx="10633803" cy="6646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7F630-DD44-4294-8FEA-0A694AD30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2" y="2684476"/>
            <a:ext cx="5683300" cy="4059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11552-B709-43DC-B2E2-1391FE1DB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00" y="114022"/>
            <a:ext cx="2658533" cy="199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DFF09C-2BB2-4E69-8A67-C688F1063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12" y="114022"/>
            <a:ext cx="1981999" cy="8848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C34DFB-ED5B-4301-A661-EEC97062C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" y="90226"/>
            <a:ext cx="2235292" cy="1676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74A64C-DCA0-4A05-8EF1-64A78ADC2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52" y="1128101"/>
            <a:ext cx="3655648" cy="28241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8A93E7-DEC5-472C-9DED-73BBFFF8CA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090" y="125088"/>
            <a:ext cx="2103842" cy="2280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C3F2B0-9C70-44F6-A3A1-242D97C9CA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" y="1993900"/>
            <a:ext cx="4920046" cy="11414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4D1BF4-7F28-43ED-A440-13CA3EC53A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3952268"/>
            <a:ext cx="3318875" cy="22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Mian Alam (Student)</dc:creator>
  <cp:lastModifiedBy>Mian Alam (Student)</cp:lastModifiedBy>
  <cp:revision>7</cp:revision>
  <dcterms:created xsi:type="dcterms:W3CDTF">2023-02-06T13:13:14Z</dcterms:created>
  <dcterms:modified xsi:type="dcterms:W3CDTF">2023-02-06T13:41:45Z</dcterms:modified>
</cp:coreProperties>
</file>