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4A44-0AD7-AC5A-F93E-4DED1B5F3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41A6D-1567-FF87-3AF4-0DF82437B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AA6B-7BA2-F4D7-CF48-593CC23F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EBAF-6C17-05CC-7CDA-71427FA4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939DB-CC72-3923-1ACE-9BB253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3D18-05C4-3A63-83DC-885C3B59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18F2B-F334-1BE4-776C-06BA4584B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81E5-09A0-0FE6-C189-21DB8BCE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25A0-B870-4717-9785-207DF8B9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49D3-D2D7-C39E-343B-18957B7A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8D08D-AE26-E4AF-DDD1-1198F5E8D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2088C-6334-594D-77AF-AC857DB07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02088-6582-D150-D3B5-B3B32295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E038-1FBA-5C96-1D99-9BA20305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E57C-FD1E-089F-3C0C-AD54AD4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0277-FDE7-8829-B1A4-C80C09F9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221C-4087-3308-DFEE-39CA07A52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D97A-189A-C4E5-5EA3-ED4A1AFF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F864-097A-4C9A-7093-90A76D61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2902D-FE00-9373-D0A0-36C5F1A9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C9BB-163E-4D84-94F2-D723716F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4A628-3E7E-3FA2-99CD-BB20ADDA1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9C251-10DF-E9E3-DE0C-0F15348E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D780-8373-65F2-5261-BE70A4E8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3DE06-C610-B51C-B00E-C3801C5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08F3-593B-FD93-B2F1-46063021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40A8-3A89-3A37-13F3-916D2822F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CB7EF-D89A-1BE8-5330-DC9E4975A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FD89B-13D1-6140-1D39-C312CD38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9CDD-13CA-435C-305A-5802568A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83395-D8FD-0123-3E61-89FBDDBE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0164-BFF5-6A11-30C1-294A58EC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12B9-9CE7-474C-1D30-7A4EEDCF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1F66-39FE-E43E-5230-742E4171C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5FBE-545A-5E05-A9B7-A68014D78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86027-369F-C58D-651C-DD506E765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C1C17-CB18-ACD0-4F04-86C0AB1B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163CD-892D-5042-052A-E23848F8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8D261-A948-B3D6-92B4-EC7CDF83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BA75-5859-D1F6-3FE3-917CFBA8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93E6A-5A98-9B12-541B-C88C4899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A1B4-0E26-7EED-8EFF-9D4CA34C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E0D53-DDDF-539E-3726-A7D0C86E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7CA66-5018-F052-0049-A0F1524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21473-E742-D630-1E5A-0C69BD4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F3619-96AB-F123-BBF1-38785E25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45C8-4241-E220-036B-0A1BD2B8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B27B-A766-8082-06BD-6774A469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6DE97-FE7B-E1C0-1CCE-69B50FE8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FC29B-D96F-CACD-C049-AFE6E3B1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4F5B1-EDF9-7499-1738-CFC69ABB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E28EC-398F-5E4D-088A-EA79EF02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008E-E170-6051-5508-99CB20E0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A9705-34D2-4B23-4E9F-EF1D70644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C30C-C372-2098-C45A-B54786DE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60DD0-1C68-416C-B975-794CC59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995F0-133B-84D0-7D3E-806DB7DC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8F8C-6DEA-A425-4A11-99C5AB5A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DA1F8-3A5F-1D02-31D5-61178F5C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1B8D-A9B6-4464-BBAF-2201726B0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79B2-504A-2B17-E424-DA628EC18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F069-D287-774F-B269-759A5B51F63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4B7CB-F40C-32D4-98F6-82F32E7A9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16D12-E102-9CF3-5F9D-90113DC85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6CF8-E697-7340-A667-7D03EF0F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A9E74F-330E-F321-1268-DBDE62CA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09" y="136132"/>
            <a:ext cx="5866544" cy="65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26B546-0D09-149C-8FCA-685229A0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072D5-1F62-B58E-942A-489584BE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5" y="339047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E14B5-53C9-1FB1-8CA3-DBED6642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B7369-3589-09A6-ACB0-45AF7300D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128" y="143838"/>
            <a:ext cx="4833778" cy="6445038"/>
          </a:xfrm>
        </p:spPr>
      </p:pic>
    </p:spTree>
    <p:extLst>
      <p:ext uri="{BB962C8B-B14F-4D97-AF65-F5344CB8AC3E}">
        <p14:creationId xmlns:p14="http://schemas.microsoft.com/office/powerpoint/2010/main" val="24438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ABAE5-C0D1-0228-4519-6245BD8B4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653" y="421240"/>
            <a:ext cx="7698770" cy="5774077"/>
          </a:xfrm>
        </p:spPr>
      </p:pic>
    </p:spTree>
    <p:extLst>
      <p:ext uri="{BB962C8B-B14F-4D97-AF65-F5344CB8AC3E}">
        <p14:creationId xmlns:p14="http://schemas.microsoft.com/office/powerpoint/2010/main" val="201817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C4076-1BC6-F335-57F7-3ACBD0A5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935B0-F6B4-363E-8261-39428B2C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1FEB3-217D-9716-6049-C1E65DD5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3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684C5-338C-0662-0962-2A6882D62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Phoenix Wilde Arshad (Student)</dc:creator>
  <cp:lastModifiedBy>Phoenix Wilde Arshad (Student)</cp:lastModifiedBy>
  <cp:revision>1</cp:revision>
  <dcterms:created xsi:type="dcterms:W3CDTF">2023-10-30T14:13:18Z</dcterms:created>
  <dcterms:modified xsi:type="dcterms:W3CDTF">2023-10-30T14:19:59Z</dcterms:modified>
</cp:coreProperties>
</file>