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7" r:id="rId4"/>
    <p:sldId id="258" r:id="rId5"/>
    <p:sldId id="269" r:id="rId6"/>
    <p:sldId id="259" r:id="rId7"/>
    <p:sldId id="260" r:id="rId8"/>
    <p:sldId id="261" r:id="rId9"/>
    <p:sldId id="262" r:id="rId10"/>
    <p:sldId id="263" r:id="rId11"/>
    <p:sldId id="264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62F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56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7F80-605D-2F4B-834E-D84CA143CA70}" type="datetimeFigureOut">
              <a:rPr lang="en-US" smtClean="0"/>
              <a:t>2/6/23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3EE2-126B-D448-A7B9-156B0F59F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72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7F80-605D-2F4B-834E-D84CA143CA70}" type="datetimeFigureOut">
              <a:rPr lang="en-US" smtClean="0"/>
              <a:t>2/6/23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3EE2-126B-D448-A7B9-156B0F59F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596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7F80-605D-2F4B-834E-D84CA143CA70}" type="datetimeFigureOut">
              <a:rPr lang="en-US" smtClean="0"/>
              <a:t>2/6/23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3EE2-126B-D448-A7B9-156B0F59F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79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7F80-605D-2F4B-834E-D84CA143CA70}" type="datetimeFigureOut">
              <a:rPr lang="en-US" smtClean="0"/>
              <a:t>2/6/23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3EE2-126B-D448-A7B9-156B0F59F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0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7F80-605D-2F4B-834E-D84CA143CA70}" type="datetimeFigureOut">
              <a:rPr lang="en-US" smtClean="0"/>
              <a:t>2/6/23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3EE2-126B-D448-A7B9-156B0F59F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212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7F80-605D-2F4B-834E-D84CA143CA70}" type="datetimeFigureOut">
              <a:rPr lang="en-US" smtClean="0"/>
              <a:t>2/6/23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3EE2-126B-D448-A7B9-156B0F59F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19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7F80-605D-2F4B-834E-D84CA143CA70}" type="datetimeFigureOut">
              <a:rPr lang="en-US" smtClean="0"/>
              <a:t>2/6/23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3EE2-126B-D448-A7B9-156B0F59F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50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7F80-605D-2F4B-834E-D84CA143CA70}" type="datetimeFigureOut">
              <a:rPr lang="en-US" smtClean="0"/>
              <a:t>2/6/23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3EE2-126B-D448-A7B9-156B0F59F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635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7F80-605D-2F4B-834E-D84CA143CA70}" type="datetimeFigureOut">
              <a:rPr lang="en-US" smtClean="0"/>
              <a:t>2/6/23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3EE2-126B-D448-A7B9-156B0F59F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75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7F80-605D-2F4B-834E-D84CA143CA70}" type="datetimeFigureOut">
              <a:rPr lang="en-US" smtClean="0"/>
              <a:t>2/6/23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3EE2-126B-D448-A7B9-156B0F59F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43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7F80-605D-2F4B-834E-D84CA143CA70}" type="datetimeFigureOut">
              <a:rPr lang="en-US" smtClean="0"/>
              <a:t>2/6/23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3EE2-126B-D448-A7B9-156B0F59F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683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17F80-605D-2F4B-834E-D84CA143CA70}" type="datetimeFigureOut">
              <a:rPr lang="en-US" smtClean="0"/>
              <a:t>2/6/23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F3EE2-126B-D448-A7B9-156B0F59F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7263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4326D-8525-DADD-D89B-600080531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7708"/>
            <a:ext cx="9144000" cy="3091292"/>
          </a:xfrm>
        </p:spPr>
        <p:txBody>
          <a:bodyPr>
            <a:normAutofit/>
          </a:bodyPr>
          <a:lstStyle/>
          <a:p>
            <a:r>
              <a:rPr lang="en-US" sz="6600" b="1" u="sng" dirty="0">
                <a:solidFill>
                  <a:srgbClr val="00FF00"/>
                </a:solidFill>
              </a:rPr>
              <a:t>Final Project Presentation</a:t>
            </a:r>
          </a:p>
        </p:txBody>
      </p:sp>
    </p:spTree>
    <p:extLst>
      <p:ext uri="{BB962C8B-B14F-4D97-AF65-F5344CB8AC3E}">
        <p14:creationId xmlns:p14="http://schemas.microsoft.com/office/powerpoint/2010/main" val="2600362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985BB-994A-D8E2-7E2E-8946017B4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>
                <a:solidFill>
                  <a:srgbClr val="00FF00"/>
                </a:solidFill>
              </a:rPr>
              <a:t>Problem Solving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E3ACE-FAB0-A815-2AA7-B3EE587E8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10000" dirty="0">
                <a:solidFill>
                  <a:srgbClr val="00FF00"/>
                </a:solidFill>
              </a:rPr>
              <a:t>A problem I may encounter is not having enough time in the studio. A solution for that is too practice and learn the songs at home so when I'm in the studio I can do it in one take.</a:t>
            </a:r>
          </a:p>
          <a:p>
            <a:r>
              <a:rPr lang="en-US" sz="10000" dirty="0">
                <a:solidFill>
                  <a:srgbClr val="00FF00"/>
                </a:solidFill>
              </a:rPr>
              <a:t>Another problem I may encounter is having too much of a workload. A solution for this may be to work out what I should prioritize to prevent any stress. I could also reduce my workload if I feel like it is necessary.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983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FC830-D63B-A6F7-1F7D-19425AC80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>
                <a:solidFill>
                  <a:srgbClr val="00FF00"/>
                </a:solidFill>
              </a:rPr>
              <a:t>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EFF-3801-3C67-FEBB-D3A5FDF87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8000" dirty="0">
                <a:solidFill>
                  <a:srgbClr val="00FF00"/>
                </a:solidFill>
              </a:rPr>
              <a:t>I will present my project with artwork to accompany my covers and put them on to YouTube.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146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F0463-0024-9AEC-E52D-7B502219E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>
                <a:solidFill>
                  <a:srgbClr val="00FF00"/>
                </a:solidFill>
              </a:rPr>
              <a:t>Evaluation and Reflection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23096-C639-8D5D-4027-F82D0C3A9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8700" dirty="0">
                <a:solidFill>
                  <a:srgbClr val="00FF00"/>
                </a:solidFill>
              </a:rPr>
              <a:t>I will do the main evaluation and reflection at the end of the project so I can evaluate and reflect on everything I have done for this project.</a:t>
            </a:r>
          </a:p>
          <a:p>
            <a:r>
              <a:rPr lang="en-US" sz="8700" dirty="0">
                <a:solidFill>
                  <a:srgbClr val="00FF00"/>
                </a:solidFill>
              </a:rPr>
              <a:t>I can also use a target sheet to evaluate and reflect on my progress every week.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628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10641-1ACE-7EAA-CDCD-ADA4EFE24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>
                <a:solidFill>
                  <a:srgbClr val="00FF00"/>
                </a:solidFill>
              </a:rPr>
              <a:t>What is my final project?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32D27-CA9E-13C1-1B37-F999172AD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3600" b="0" i="0" u="none" strike="noStrike" dirty="0">
                <a:solidFill>
                  <a:srgbClr val="00FF00"/>
                </a:solidFill>
                <a:effectLst/>
              </a:rPr>
              <a:t>For my final project </a:t>
            </a:r>
            <a:r>
              <a:rPr lang="en-GB" sz="3600" dirty="0">
                <a:solidFill>
                  <a:srgbClr val="00FF00"/>
                </a:solidFill>
              </a:rPr>
              <a:t>I</a:t>
            </a:r>
            <a:r>
              <a:rPr lang="en-GB" sz="3600" b="0" i="0" u="none" strike="noStrike" dirty="0">
                <a:solidFill>
                  <a:srgbClr val="00FF00"/>
                </a:solidFill>
                <a:effectLst/>
              </a:rPr>
              <a:t> want to record (on logic) a 3 track alternative rock EP of covers by bands and artists I like. After deciding what 3 songs I am going </a:t>
            </a:r>
            <a:r>
              <a:rPr lang="en-GB" sz="3600" dirty="0">
                <a:solidFill>
                  <a:srgbClr val="00FF00"/>
                </a:solidFill>
              </a:rPr>
              <a:t>to </a:t>
            </a:r>
            <a:r>
              <a:rPr lang="en-GB" sz="3600" b="0" i="0" u="none" strike="noStrike" dirty="0">
                <a:solidFill>
                  <a:srgbClr val="00FF00"/>
                </a:solidFill>
                <a:effectLst/>
              </a:rPr>
              <a:t>choose, I will record everything myself such as drums, bass, guitar, piano, vocals and keyboard as well as setting and micing it all up. I will also mix the finish product and produce it all myself. I will be covering the 3 songs the way they were made as they’re already perfect the way they are. I will also create some artwork for the EP with the assistance of Paul.</a:t>
            </a:r>
            <a:endParaRPr lang="en-US" sz="3600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788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F49C6-166F-CA17-B167-E146DA935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>
                <a:solidFill>
                  <a:srgbClr val="00FF00"/>
                </a:solidFill>
              </a:rPr>
              <a:t>Why am I doing this for my final project?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A0499-D47E-E042-7CC0-AEF5DA2BC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5400" dirty="0">
                <a:solidFill>
                  <a:srgbClr val="00FF00"/>
                </a:solidFill>
              </a:rPr>
              <a:t>I am choosing to do this because I really enjoy doing full band covers by bands and artists I like and also because I want to have even more experience and knowledge about recording, sound engineering and mixing. </a:t>
            </a:r>
          </a:p>
        </p:txBody>
      </p:sp>
    </p:spTree>
    <p:extLst>
      <p:ext uri="{BB962C8B-B14F-4D97-AF65-F5344CB8AC3E}">
        <p14:creationId xmlns:p14="http://schemas.microsoft.com/office/powerpoint/2010/main" val="375488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ABAE7-513C-89E2-FAEA-2A435F9DB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>
                <a:solidFill>
                  <a:srgbClr val="00FF00"/>
                </a:solidFill>
              </a:rPr>
              <a:t>My aim for this project?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BB4D9-6884-EAD6-9C2C-627E75AC1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4800" b="0" i="0" u="none" strike="noStrike" dirty="0">
                <a:solidFill>
                  <a:srgbClr val="00FF00"/>
                </a:solidFill>
                <a:effectLst/>
              </a:rPr>
              <a:t>The aim of my project is to learn, engineer, record, produce and realise a 3 track EP of cover songs using Logic Pro X and release it on YouTube with accompanying artwork. I aim to complete all aspects of the project by myself, including the performance and recording of all parts.</a:t>
            </a:r>
            <a:endParaRPr lang="en-US" sz="4800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475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6F594-AF2F-BEB9-8621-3CC158A64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>
                <a:solidFill>
                  <a:srgbClr val="00FF00"/>
                </a:solidFill>
              </a:rPr>
              <a:t>Inspiration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DC3E2FB8-5471-36C9-CE2C-78F9F30DF20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240216" y="2624404"/>
            <a:ext cx="2951784" cy="2213837"/>
          </a:xfrm>
        </p:spPr>
      </p:pic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811DFA70-F934-2493-DAC2-F13F844C9B8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8647393" y="5020804"/>
            <a:ext cx="3544606" cy="1831380"/>
          </a:xfr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83285A3-3137-BB8B-5D46-4E557FACA7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50158" y="0"/>
            <a:ext cx="2441842" cy="244184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2DE31A7-D66F-B159-E021-CD5C5AC7A3A9}"/>
              </a:ext>
            </a:extLst>
          </p:cNvPr>
          <p:cNvSpPr txBox="1"/>
          <p:nvPr/>
        </p:nvSpPr>
        <p:spPr>
          <a:xfrm>
            <a:off x="967494" y="1690688"/>
            <a:ext cx="68416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FF00"/>
                </a:solidFill>
              </a:rPr>
              <a:t>My inspirations and influences for this project are Fightstar, Don Broco and Panic at the Disco since I am covering these 3 band’s songs. I chose songs by these bands because they’re all a bit different and the songs I'm covering are all a bit different too which gives it a bit of variety as each song I'm covering has its own sound and atmosphere.</a:t>
            </a:r>
          </a:p>
        </p:txBody>
      </p:sp>
    </p:spTree>
    <p:extLst>
      <p:ext uri="{BB962C8B-B14F-4D97-AF65-F5344CB8AC3E}">
        <p14:creationId xmlns:p14="http://schemas.microsoft.com/office/powerpoint/2010/main" val="1538405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B4CA9-4BDE-A8EC-A7E8-8F40089A4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>
                <a:solidFill>
                  <a:srgbClr val="00FF00"/>
                </a:solidFill>
              </a:rPr>
              <a:t>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CB71D-69F6-0EA8-6F00-93ECF381C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5100" dirty="0">
                <a:solidFill>
                  <a:srgbClr val="00FF00"/>
                </a:solidFill>
              </a:rPr>
              <a:t>Using articles and YouTube videos, I will be researching how to improve my recording engineering and mixing skills so I can use them to enhance the quality of my covers.</a:t>
            </a:r>
          </a:p>
          <a:p>
            <a:r>
              <a:rPr lang="en-US" sz="5100" dirty="0">
                <a:solidFill>
                  <a:srgbClr val="00FF00"/>
                </a:solidFill>
              </a:rPr>
              <a:t>Using YouTube videos, tabs, lyrics and my ears, I will be researching the 3 songs to learn the songs as well as learning any unique recording or producing techniques that will help recreate these songs as best as possible.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196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7B340-54B9-FD51-1D79-6DD808F0F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>
                <a:solidFill>
                  <a:srgbClr val="00FF00"/>
                </a:solidFill>
              </a:rPr>
              <a:t>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B311B-A3C3-254E-C6F7-C80D71C45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802188"/>
          </a:xfrm>
        </p:spPr>
        <p:txBody>
          <a:bodyPr>
            <a:normAutofit fontScale="47500" lnSpcReduction="20000"/>
          </a:bodyPr>
          <a:lstStyle/>
          <a:p>
            <a:r>
              <a:rPr lang="en-US" sz="5100" dirty="0">
                <a:solidFill>
                  <a:srgbClr val="00FF00"/>
                </a:solidFill>
              </a:rPr>
              <a:t>Week 1 - 20/2/23 – Start research, Start artwork ideas, Start weekly evaluation</a:t>
            </a:r>
          </a:p>
          <a:p>
            <a:r>
              <a:rPr lang="en-US" sz="5100" dirty="0">
                <a:solidFill>
                  <a:srgbClr val="00FF00"/>
                </a:solidFill>
              </a:rPr>
              <a:t>Week 2 - 27/2/23 – Start recording and mixing</a:t>
            </a:r>
          </a:p>
          <a:p>
            <a:r>
              <a:rPr lang="en-US" sz="5100" dirty="0">
                <a:solidFill>
                  <a:srgbClr val="00FF00"/>
                </a:solidFill>
              </a:rPr>
              <a:t>Week 3 - 6/3/23 -</a:t>
            </a:r>
          </a:p>
          <a:p>
            <a:r>
              <a:rPr lang="en-US" sz="5100" dirty="0">
                <a:solidFill>
                  <a:srgbClr val="00FF00"/>
                </a:solidFill>
              </a:rPr>
              <a:t>Week 4 - 13/3/23 – Start and finish context</a:t>
            </a:r>
          </a:p>
          <a:p>
            <a:r>
              <a:rPr lang="en-US" sz="5100" dirty="0">
                <a:solidFill>
                  <a:srgbClr val="00FF00"/>
                </a:solidFill>
              </a:rPr>
              <a:t>(15/3/23 to 30/3/23 away for Italy project)</a:t>
            </a:r>
          </a:p>
          <a:p>
            <a:r>
              <a:rPr lang="en-US" sz="5100" dirty="0">
                <a:solidFill>
                  <a:srgbClr val="00FF00"/>
                </a:solidFill>
              </a:rPr>
              <a:t>(3/4/23 to 16/4/23 away for easter)</a:t>
            </a:r>
          </a:p>
          <a:p>
            <a:r>
              <a:rPr lang="en-US" sz="5100" dirty="0">
                <a:solidFill>
                  <a:srgbClr val="00FF00"/>
                </a:solidFill>
              </a:rPr>
              <a:t>Week 5 - 17/4/23 - </a:t>
            </a:r>
          </a:p>
          <a:p>
            <a:r>
              <a:rPr lang="en-US" sz="5100" dirty="0">
                <a:solidFill>
                  <a:srgbClr val="00FF00"/>
                </a:solidFill>
              </a:rPr>
              <a:t>Week 6 - 24/4/23 - </a:t>
            </a:r>
          </a:p>
          <a:p>
            <a:r>
              <a:rPr lang="en-US" sz="5100" dirty="0">
                <a:solidFill>
                  <a:srgbClr val="00FF00"/>
                </a:solidFill>
              </a:rPr>
              <a:t>Week 7 - 1/5/23 –</a:t>
            </a:r>
          </a:p>
          <a:p>
            <a:r>
              <a:rPr lang="en-US" sz="5100" dirty="0">
                <a:solidFill>
                  <a:srgbClr val="00FF00"/>
                </a:solidFill>
              </a:rPr>
              <a:t>Week 8 - 8/5/23 -  Finish recording, Finish artwork, Finish mixing and mastering</a:t>
            </a:r>
          </a:p>
          <a:p>
            <a:r>
              <a:rPr lang="en-US" sz="5100" dirty="0">
                <a:solidFill>
                  <a:srgbClr val="00FF00"/>
                </a:solidFill>
              </a:rPr>
              <a:t>Weeks 9 and 10 - 15/5/23 to 26/5/23 FINAL DEADLINE – Start and finish final evaluation, Finish weekly evaluation </a:t>
            </a:r>
          </a:p>
          <a:p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341EE6-3677-0502-DFED-BB7863288CA8}"/>
              </a:ext>
            </a:extLst>
          </p:cNvPr>
          <p:cNvSpPr txBox="1"/>
          <p:nvPr/>
        </p:nvSpPr>
        <p:spPr>
          <a:xfrm>
            <a:off x="2854411" y="-250842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113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15252-B4FB-B622-845F-0B4B07C51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>
                <a:solidFill>
                  <a:srgbClr val="00FF00"/>
                </a:solidFill>
              </a:rPr>
              <a:t>Resource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52A55E-ADE0-67D5-9E4C-6C1F048CD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8600" dirty="0">
                <a:solidFill>
                  <a:srgbClr val="00FF00"/>
                </a:solidFill>
              </a:rPr>
              <a:t>I will need myself, a studio, a drum kit, a guitar, a bass, a MIDI keyboard, Mics (which include an AKG d112, Shure SM57, 3 AKG d440s, 2 AT4041SPs and a s’Es Titan) and Cables (such as jack leads and XLRs).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421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21173-796A-4365-C2FB-46F89C959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>
                <a:solidFill>
                  <a:srgbClr val="00FF00"/>
                </a:solidFill>
              </a:rPr>
              <a:t>Practical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99D8D-87A2-8972-7113-EA7EF686B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6200" dirty="0">
                <a:solidFill>
                  <a:srgbClr val="00FF00"/>
                </a:solidFill>
              </a:rPr>
              <a:t>I will need drumming skills, guitar skills, keyboard skills, vocal skills and recording skills so I can record the instruments for the songs.</a:t>
            </a:r>
          </a:p>
          <a:p>
            <a:r>
              <a:rPr lang="en-US" sz="6200" dirty="0">
                <a:solidFill>
                  <a:srgbClr val="00FF00"/>
                </a:solidFill>
              </a:rPr>
              <a:t> I will also need mixing and mastering skills so I can enhance the sound of the song to make it closer to the original songs as possible.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741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328</TotalTime>
  <Words>758</Words>
  <Application>Microsoft Macintosh PowerPoint</Application>
  <PresentationFormat>Widescreen</PresentationFormat>
  <Paragraphs>37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Final Project Presentation</vt:lpstr>
      <vt:lpstr>What is my final project?</vt:lpstr>
      <vt:lpstr>Why am I doing this for my final project?</vt:lpstr>
      <vt:lpstr>My aim for this project?</vt:lpstr>
      <vt:lpstr>Inspiration</vt:lpstr>
      <vt:lpstr>Research</vt:lpstr>
      <vt:lpstr>Planning</vt:lpstr>
      <vt:lpstr>Resource List</vt:lpstr>
      <vt:lpstr>Practical Skills</vt:lpstr>
      <vt:lpstr>Problem Solving</vt:lpstr>
      <vt:lpstr>Presentation</vt:lpstr>
      <vt:lpstr>Evaluation and Reflection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Project Presentation</dc:title>
  <dc:creator>Microsoft Office User</dc:creator>
  <cp:lastModifiedBy>Harry Wilkinson (Student)</cp:lastModifiedBy>
  <cp:revision>15</cp:revision>
  <dcterms:created xsi:type="dcterms:W3CDTF">2023-01-30T13:42:09Z</dcterms:created>
  <dcterms:modified xsi:type="dcterms:W3CDTF">2023-02-06T14:58:01Z</dcterms:modified>
</cp:coreProperties>
</file>