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8" r:id="rId4"/>
    <p:sldId id="267" r:id="rId5"/>
    <p:sldId id="261" r:id="rId6"/>
    <p:sldId id="259" r:id="rId7"/>
    <p:sldId id="262" r:id="rId8"/>
    <p:sldId id="260" r:id="rId9"/>
    <p:sldId id="263" r:id="rId10"/>
    <p:sldId id="264" r:id="rId11"/>
    <p:sldId id="266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5"/>
    <p:restoredTop sz="94693"/>
  </p:normalViewPr>
  <p:slideViewPr>
    <p:cSldViewPr snapToGrid="0" snapToObjects="1">
      <p:cViewPr varScale="1">
        <p:scale>
          <a:sx n="137" d="100"/>
          <a:sy n="137" d="100"/>
        </p:scale>
        <p:origin x="208" y="1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1C60-9E79-7D4A-A7F8-467ED07CFBF8}" type="datetimeFigureOut">
              <a:rPr lang="en-US" smtClean="0"/>
              <a:t>3/4/22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5B83-3035-3346-8460-BC0232B51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85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1C60-9E79-7D4A-A7F8-467ED07CFBF8}" type="datetimeFigureOut">
              <a:rPr lang="en-US" smtClean="0"/>
              <a:t>3/4/22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5B83-3035-3346-8460-BC0232B51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30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1C60-9E79-7D4A-A7F8-467ED07CFBF8}" type="datetimeFigureOut">
              <a:rPr lang="en-US" smtClean="0"/>
              <a:t>3/4/22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5B83-3035-3346-8460-BC0232B51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08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1C60-9E79-7D4A-A7F8-467ED07CFBF8}" type="datetimeFigureOut">
              <a:rPr lang="en-US" smtClean="0"/>
              <a:t>3/4/22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5B83-3035-3346-8460-BC0232B51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45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1C60-9E79-7D4A-A7F8-467ED07CFBF8}" type="datetimeFigureOut">
              <a:rPr lang="en-US" smtClean="0"/>
              <a:t>3/4/22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5B83-3035-3346-8460-BC0232B51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625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1C60-9E79-7D4A-A7F8-467ED07CFBF8}" type="datetimeFigureOut">
              <a:rPr lang="en-US" smtClean="0"/>
              <a:t>3/4/22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5B83-3035-3346-8460-BC0232B51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9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1C60-9E79-7D4A-A7F8-467ED07CFBF8}" type="datetimeFigureOut">
              <a:rPr lang="en-US" smtClean="0"/>
              <a:t>3/4/22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5B83-3035-3346-8460-BC0232B51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1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1C60-9E79-7D4A-A7F8-467ED07CFBF8}" type="datetimeFigureOut">
              <a:rPr lang="en-US" smtClean="0"/>
              <a:t>3/4/22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5B83-3035-3346-8460-BC0232B51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220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1C60-9E79-7D4A-A7F8-467ED07CFBF8}" type="datetimeFigureOut">
              <a:rPr lang="en-US" smtClean="0"/>
              <a:t>3/4/22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5B83-3035-3346-8460-BC0232B51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918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1C60-9E79-7D4A-A7F8-467ED07CFBF8}" type="datetimeFigureOut">
              <a:rPr lang="en-US" smtClean="0"/>
              <a:t>3/4/22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5B83-3035-3346-8460-BC0232B51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156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1C60-9E79-7D4A-A7F8-467ED07CFBF8}" type="datetimeFigureOut">
              <a:rPr lang="en-US" smtClean="0"/>
              <a:t>3/4/22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5B83-3035-3346-8460-BC0232B51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33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51C60-9E79-7D4A-A7F8-467ED07CFBF8}" type="datetimeFigureOut">
              <a:rPr lang="en-US" smtClean="0"/>
              <a:t>3/4/22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45B83-3035-3346-8460-BC0232B51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1001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62841-0FA3-A540-98B9-099EFD20FC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77130"/>
            <a:ext cx="9144000" cy="3048421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00FF00"/>
                </a:solidFill>
              </a:rPr>
              <a:t>Final Project Presentation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947C85-D229-E14E-9C4A-55DE6C9700D6}"/>
              </a:ext>
            </a:extLst>
          </p:cNvPr>
          <p:cNvSpPr txBox="1"/>
          <p:nvPr/>
        </p:nvSpPr>
        <p:spPr>
          <a:xfrm>
            <a:off x="8455632" y="5887091"/>
            <a:ext cx="3524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FF00"/>
                </a:solidFill>
              </a:rPr>
              <a:t>By Harry Wilkinson</a:t>
            </a:r>
          </a:p>
        </p:txBody>
      </p:sp>
    </p:spTree>
    <p:extLst>
      <p:ext uri="{BB962C8B-B14F-4D97-AF65-F5344CB8AC3E}">
        <p14:creationId xmlns:p14="http://schemas.microsoft.com/office/powerpoint/2010/main" val="2498596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BFA54-8B47-3946-83A9-505045001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FF00"/>
                </a:solidFill>
              </a:rPr>
              <a:t>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23A8B-D494-324B-B021-F2EAD216C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FF00"/>
                </a:solidFill>
              </a:rPr>
              <a:t>I will present my project with artwork to accompany my singles and put them on to </a:t>
            </a:r>
            <a:r>
              <a:rPr lang="en-US" dirty="0" err="1">
                <a:solidFill>
                  <a:srgbClr val="00FF00"/>
                </a:solidFill>
              </a:rPr>
              <a:t>soundcloud</a:t>
            </a:r>
            <a:r>
              <a:rPr lang="en-US" dirty="0">
                <a:solidFill>
                  <a:srgbClr val="00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496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0DC85-2156-AF47-A294-3C6AF8F66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FF00"/>
                </a:solidFill>
              </a:rPr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AD724-FD06-1B4A-80D2-AD6749A85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FF00"/>
                </a:solidFill>
              </a:rPr>
              <a:t>From completing this project I will develop different skills from recording, mixing and mastering skills as well as songwriting and practical skills. It could also develop my teamwork skills as I will be collaborating with a singer to create songs.</a:t>
            </a:r>
          </a:p>
        </p:txBody>
      </p:sp>
    </p:spTree>
    <p:extLst>
      <p:ext uri="{BB962C8B-B14F-4D97-AF65-F5344CB8AC3E}">
        <p14:creationId xmlns:p14="http://schemas.microsoft.com/office/powerpoint/2010/main" val="2310027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D67DC-9507-FF4A-BA8D-28F5DA301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FF00"/>
                </a:solidFill>
              </a:rPr>
              <a:t>Evaluation and Reflection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56677-0E91-1545-B972-E79A0BCB8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FF00"/>
                </a:solidFill>
              </a:rPr>
              <a:t>I will do this at the end of the project so I can evaluate and reflect on everything I have done for this project.</a:t>
            </a:r>
          </a:p>
        </p:txBody>
      </p:sp>
    </p:spTree>
    <p:extLst>
      <p:ext uri="{BB962C8B-B14F-4D97-AF65-F5344CB8AC3E}">
        <p14:creationId xmlns:p14="http://schemas.microsoft.com/office/powerpoint/2010/main" val="243904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77F9E-F343-8947-8C6A-595E0E71A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FF00"/>
                </a:solidFill>
              </a:rPr>
              <a:t>What is my project?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74A36-4077-B74D-B096-D38640195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FF00"/>
                </a:solidFill>
              </a:rPr>
              <a:t>For my final project I will write, record and mix 2 singles into Logic for a duo band I am in which is known as Wild Ride. I will write and record all the drum, guitar, bass and keyboard parts myself and help write the lyrics with the singer.</a:t>
            </a:r>
          </a:p>
          <a:p>
            <a:pPr marL="0" indent="0">
              <a:buNone/>
            </a:pPr>
            <a:endParaRPr lang="en-US" dirty="0">
              <a:solidFill>
                <a:srgbClr val="00FF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FF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221797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47804-8336-8048-BAE4-997CD9E52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FF00"/>
                </a:solidFill>
              </a:rPr>
              <a:t>My aim for this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77B4B-8308-E94D-A128-4E264C933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FF00"/>
                </a:solidFill>
              </a:rPr>
              <a:t>My aim for this project is to create something I am proud </a:t>
            </a:r>
          </a:p>
          <a:p>
            <a:r>
              <a:rPr lang="en-US" dirty="0">
                <a:solidFill>
                  <a:srgbClr val="00FF00"/>
                </a:solidFill>
              </a:rPr>
              <a:t>My aim for this project is to also practice getting better at different elements of recording such as writing, producing and mixing.</a:t>
            </a:r>
          </a:p>
        </p:txBody>
      </p:sp>
    </p:spTree>
    <p:extLst>
      <p:ext uri="{BB962C8B-B14F-4D97-AF65-F5344CB8AC3E}">
        <p14:creationId xmlns:p14="http://schemas.microsoft.com/office/powerpoint/2010/main" val="158748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FFFCB-67E7-8D42-8315-3F32D7E2E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FF00"/>
                </a:solidFill>
              </a:rPr>
              <a:t>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DD286-6916-2C49-B791-85B61F56E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FF00"/>
                </a:solidFill>
              </a:rPr>
              <a:t>Using articles and YouTube videos, I will be researching how to improve my recording engineering and mixing skills so I can use them to enhance the quality of my songs.</a:t>
            </a:r>
          </a:p>
        </p:txBody>
      </p:sp>
    </p:spTree>
    <p:extLst>
      <p:ext uri="{BB962C8B-B14F-4D97-AF65-F5344CB8AC3E}">
        <p14:creationId xmlns:p14="http://schemas.microsoft.com/office/powerpoint/2010/main" val="3176428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7A578-1B4E-5346-8394-564087AF7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FF00"/>
                </a:solidFill>
              </a:rPr>
              <a:t>Planning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2A984-EF9B-CC4F-8190-C764E13CF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FF00"/>
                </a:solidFill>
              </a:rPr>
              <a:t>Week 1 - 14/03/22 </a:t>
            </a:r>
          </a:p>
          <a:p>
            <a:r>
              <a:rPr lang="en-US" dirty="0">
                <a:solidFill>
                  <a:srgbClr val="00FF00"/>
                </a:solidFill>
              </a:rPr>
              <a:t>Week 2 - 21/03/22</a:t>
            </a:r>
          </a:p>
          <a:p>
            <a:r>
              <a:rPr lang="en-US" dirty="0">
                <a:solidFill>
                  <a:srgbClr val="00FF00"/>
                </a:solidFill>
              </a:rPr>
              <a:t>Week 3 - 28/03/22 last recording week</a:t>
            </a:r>
          </a:p>
          <a:p>
            <a:r>
              <a:rPr lang="en-US" dirty="0">
                <a:solidFill>
                  <a:srgbClr val="00FF00"/>
                </a:solidFill>
              </a:rPr>
              <a:t>Week 4 - 4/04/22</a:t>
            </a:r>
          </a:p>
          <a:p>
            <a:r>
              <a:rPr lang="en-US" dirty="0">
                <a:solidFill>
                  <a:srgbClr val="00FF00"/>
                </a:solidFill>
              </a:rPr>
              <a:t>Week 5 - 25/04/22</a:t>
            </a:r>
          </a:p>
          <a:p>
            <a:r>
              <a:rPr lang="en-US" dirty="0">
                <a:solidFill>
                  <a:srgbClr val="00FF00"/>
                </a:solidFill>
              </a:rPr>
              <a:t>Week 6 - 2/05/22 - last producing/mixing week</a:t>
            </a:r>
          </a:p>
          <a:p>
            <a:r>
              <a:rPr lang="en-US" dirty="0">
                <a:solidFill>
                  <a:srgbClr val="00FF00"/>
                </a:solidFill>
              </a:rPr>
              <a:t>Week 7 - 9/05/22 - last mastering week</a:t>
            </a:r>
          </a:p>
          <a:p>
            <a:r>
              <a:rPr lang="en-US" dirty="0">
                <a:solidFill>
                  <a:srgbClr val="00FF00"/>
                </a:solidFill>
              </a:rPr>
              <a:t>Week 8 - 16/05/22 - release date</a:t>
            </a:r>
          </a:p>
          <a:p>
            <a:r>
              <a:rPr lang="en-US" dirty="0">
                <a:solidFill>
                  <a:srgbClr val="00FF00"/>
                </a:solidFill>
              </a:rPr>
              <a:t>Week 9 - 23/05/22 - evaluation </a:t>
            </a:r>
          </a:p>
        </p:txBody>
      </p:sp>
    </p:spTree>
    <p:extLst>
      <p:ext uri="{BB962C8B-B14F-4D97-AF65-F5344CB8AC3E}">
        <p14:creationId xmlns:p14="http://schemas.microsoft.com/office/powerpoint/2010/main" val="2510980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0A547-E8C8-BB4E-80F5-DAFA4595B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FF00"/>
                </a:solidFill>
              </a:rPr>
              <a:t>Personnel/Resource List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8A468-1014-034F-8CC7-E331ADAA5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FF00"/>
                </a:solidFill>
              </a:rPr>
              <a:t>I will need myself and Ashton, a studio, a drum kit, a guitar, a bass, a MIDI keyboard, Mics and cables.</a:t>
            </a:r>
          </a:p>
        </p:txBody>
      </p:sp>
    </p:spTree>
    <p:extLst>
      <p:ext uri="{BB962C8B-B14F-4D97-AF65-F5344CB8AC3E}">
        <p14:creationId xmlns:p14="http://schemas.microsoft.com/office/powerpoint/2010/main" val="2755600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7845B-692A-F44F-9B97-8888650FE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FF00"/>
                </a:solidFill>
              </a:rPr>
              <a:t>Practical Skills 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1212C-F237-6C49-AB6C-D44085F3B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en-US" dirty="0">
                <a:solidFill>
                  <a:srgbClr val="00FF00"/>
                </a:solidFill>
              </a:rPr>
              <a:t>I will need drumming skills, guitar skills, keyboard skills and songwriting skills so I can actually write and record the instruments for the songs. I will also need mixing and mastering skills so I can enhance the sound of the song to make it even better.</a:t>
            </a:r>
          </a:p>
        </p:txBody>
      </p:sp>
    </p:spTree>
    <p:extLst>
      <p:ext uri="{BB962C8B-B14F-4D97-AF65-F5344CB8AC3E}">
        <p14:creationId xmlns:p14="http://schemas.microsoft.com/office/powerpoint/2010/main" val="3544563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B9242-E26C-F442-B415-B3D645744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FF00"/>
                </a:solidFill>
              </a:rPr>
              <a:t>Collaborations</a:t>
            </a:r>
            <a:r>
              <a:rPr lang="en-GB" dirty="0"/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837B0-0755-464D-A9F9-62E3CC9CB4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en-US" dirty="0">
                <a:solidFill>
                  <a:srgbClr val="00FF00"/>
                </a:solidFill>
              </a:rPr>
              <a:t>I will be working with my friend Ashton who is a singer and we will be writing the lyrics together.</a:t>
            </a:r>
          </a:p>
          <a:p>
            <a:r>
              <a:rPr lang="en-US" dirty="0">
                <a:solidFill>
                  <a:srgbClr val="00FF00"/>
                </a:solidFill>
              </a:rPr>
              <a:t>I will also be working with Paul to create 2 pieces of artwork for the 2 singles</a:t>
            </a:r>
          </a:p>
        </p:txBody>
      </p:sp>
    </p:spTree>
    <p:extLst>
      <p:ext uri="{BB962C8B-B14F-4D97-AF65-F5344CB8AC3E}">
        <p14:creationId xmlns:p14="http://schemas.microsoft.com/office/powerpoint/2010/main" val="2859321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EAFFE-5904-3945-9DF1-E7F1B4F81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FF00"/>
                </a:solidFill>
              </a:rPr>
              <a:t>Problem Solving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87A8A-4DB4-2147-AD26-95C4CE0EC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FF00"/>
                </a:solidFill>
              </a:rPr>
              <a:t>A problem I may encounter is not having enough time in the studio. A solution for that is too practice at home so when I'm in the studio I can do it in one take.</a:t>
            </a:r>
          </a:p>
          <a:p>
            <a:r>
              <a:rPr lang="en-US" dirty="0">
                <a:solidFill>
                  <a:srgbClr val="00FF00"/>
                </a:solidFill>
              </a:rPr>
              <a:t>Another problem I may encounter is having too much of a workload. A solution for this may be to work out what I should prioritize to prevent any stress. I could also reduce my workload if I feel like it is necessary. </a:t>
            </a:r>
          </a:p>
          <a:p>
            <a:endParaRPr lang="en-US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404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</TotalTime>
  <Words>493</Words>
  <Application>Microsoft Macintosh PowerPoint</Application>
  <PresentationFormat>Widescreen</PresentationFormat>
  <Paragraphs>37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Final Project Presentation</vt:lpstr>
      <vt:lpstr>What is my project?</vt:lpstr>
      <vt:lpstr>My aim for this project</vt:lpstr>
      <vt:lpstr>Research</vt:lpstr>
      <vt:lpstr>Planning</vt:lpstr>
      <vt:lpstr>Personnel/Resource List</vt:lpstr>
      <vt:lpstr>Practical Skills </vt:lpstr>
      <vt:lpstr>Collaborations </vt:lpstr>
      <vt:lpstr>Problem Solving</vt:lpstr>
      <vt:lpstr>Presentation</vt:lpstr>
      <vt:lpstr>Context</vt:lpstr>
      <vt:lpstr>Evaluation and Reflection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Project Presentation</dc:title>
  <dc:creator>Microsoft Office User</dc:creator>
  <cp:lastModifiedBy>Microsoft Office User</cp:lastModifiedBy>
  <cp:revision>22</cp:revision>
  <dcterms:created xsi:type="dcterms:W3CDTF">2022-03-01T11:41:37Z</dcterms:created>
  <dcterms:modified xsi:type="dcterms:W3CDTF">2022-03-04T14:15:29Z</dcterms:modified>
</cp:coreProperties>
</file>