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57" r:id="rId2"/>
    <p:sldId id="258" r:id="rId3"/>
    <p:sldId id="259" r:id="rId4"/>
    <p:sldId id="260"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73"/>
    <p:restoredTop sz="94674"/>
  </p:normalViewPr>
  <p:slideViewPr>
    <p:cSldViewPr snapToGrid="0" snapToObjects="1">
      <p:cViewPr varScale="1">
        <p:scale>
          <a:sx n="124" d="100"/>
          <a:sy n="124" d="100"/>
        </p:scale>
        <p:origin x="40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D288207-4B56-A943-BA7C-C75573572D15}" type="datetimeFigureOut">
              <a:rPr lang="en-US" smtClean="0"/>
              <a:t>10/12/21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C32A5-A60C-084E-A738-7339E5158D09}" type="slidenum">
              <a:rPr lang="en-US" smtClean="0"/>
              <a:t>‹#›</a:t>
            </a:fld>
            <a:endParaRPr lang="en-US"/>
          </a:p>
        </p:txBody>
      </p:sp>
    </p:spTree>
    <p:extLst>
      <p:ext uri="{BB962C8B-B14F-4D97-AF65-F5344CB8AC3E}">
        <p14:creationId xmlns:p14="http://schemas.microsoft.com/office/powerpoint/2010/main" val="2224236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288207-4B56-A943-BA7C-C75573572D15}" type="datetimeFigureOut">
              <a:rPr lang="en-US" smtClean="0"/>
              <a:t>10/12/21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C32A5-A60C-084E-A738-7339E5158D09}" type="slidenum">
              <a:rPr lang="en-US" smtClean="0"/>
              <a:t>‹#›</a:t>
            </a:fld>
            <a:endParaRPr lang="en-US"/>
          </a:p>
        </p:txBody>
      </p:sp>
    </p:spTree>
    <p:extLst>
      <p:ext uri="{BB962C8B-B14F-4D97-AF65-F5344CB8AC3E}">
        <p14:creationId xmlns:p14="http://schemas.microsoft.com/office/powerpoint/2010/main" val="3580567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288207-4B56-A943-BA7C-C75573572D15}" type="datetimeFigureOut">
              <a:rPr lang="en-US" smtClean="0"/>
              <a:t>10/12/21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C32A5-A60C-084E-A738-7339E5158D09}" type="slidenum">
              <a:rPr lang="en-US" smtClean="0"/>
              <a:t>‹#›</a:t>
            </a:fld>
            <a:endParaRPr lang="en-US"/>
          </a:p>
        </p:txBody>
      </p:sp>
    </p:spTree>
    <p:extLst>
      <p:ext uri="{BB962C8B-B14F-4D97-AF65-F5344CB8AC3E}">
        <p14:creationId xmlns:p14="http://schemas.microsoft.com/office/powerpoint/2010/main" val="3320801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288207-4B56-A943-BA7C-C75573572D15}" type="datetimeFigureOut">
              <a:rPr lang="en-US" smtClean="0"/>
              <a:t>10/12/21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C32A5-A60C-084E-A738-7339E5158D09}" type="slidenum">
              <a:rPr lang="en-US" smtClean="0"/>
              <a:t>‹#›</a:t>
            </a:fld>
            <a:endParaRPr lang="en-US"/>
          </a:p>
        </p:txBody>
      </p:sp>
    </p:spTree>
    <p:extLst>
      <p:ext uri="{BB962C8B-B14F-4D97-AF65-F5344CB8AC3E}">
        <p14:creationId xmlns:p14="http://schemas.microsoft.com/office/powerpoint/2010/main" val="197481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288207-4B56-A943-BA7C-C75573572D15}" type="datetimeFigureOut">
              <a:rPr lang="en-US" smtClean="0"/>
              <a:t>10/12/21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C32A5-A60C-084E-A738-7339E5158D09}" type="slidenum">
              <a:rPr lang="en-US" smtClean="0"/>
              <a:t>‹#›</a:t>
            </a:fld>
            <a:endParaRPr lang="en-US"/>
          </a:p>
        </p:txBody>
      </p:sp>
    </p:spTree>
    <p:extLst>
      <p:ext uri="{BB962C8B-B14F-4D97-AF65-F5344CB8AC3E}">
        <p14:creationId xmlns:p14="http://schemas.microsoft.com/office/powerpoint/2010/main" val="1777859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D288207-4B56-A943-BA7C-C75573572D15}" type="datetimeFigureOut">
              <a:rPr lang="en-US" smtClean="0"/>
              <a:t>10/12/21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AC32A5-A60C-084E-A738-7339E5158D09}" type="slidenum">
              <a:rPr lang="en-US" smtClean="0"/>
              <a:t>‹#›</a:t>
            </a:fld>
            <a:endParaRPr lang="en-US"/>
          </a:p>
        </p:txBody>
      </p:sp>
    </p:spTree>
    <p:extLst>
      <p:ext uri="{BB962C8B-B14F-4D97-AF65-F5344CB8AC3E}">
        <p14:creationId xmlns:p14="http://schemas.microsoft.com/office/powerpoint/2010/main" val="4152714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288207-4B56-A943-BA7C-C75573572D15}" type="datetimeFigureOut">
              <a:rPr lang="en-US" smtClean="0"/>
              <a:t>10/12/21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AC32A5-A60C-084E-A738-7339E5158D09}" type="slidenum">
              <a:rPr lang="en-US" smtClean="0"/>
              <a:t>‹#›</a:t>
            </a:fld>
            <a:endParaRPr lang="en-US"/>
          </a:p>
        </p:txBody>
      </p:sp>
    </p:spTree>
    <p:extLst>
      <p:ext uri="{BB962C8B-B14F-4D97-AF65-F5344CB8AC3E}">
        <p14:creationId xmlns:p14="http://schemas.microsoft.com/office/powerpoint/2010/main" val="612887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D288207-4B56-A943-BA7C-C75573572D15}" type="datetimeFigureOut">
              <a:rPr lang="en-US" smtClean="0"/>
              <a:t>10/12/21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AC32A5-A60C-084E-A738-7339E5158D09}" type="slidenum">
              <a:rPr lang="en-US" smtClean="0"/>
              <a:t>‹#›</a:t>
            </a:fld>
            <a:endParaRPr lang="en-US"/>
          </a:p>
        </p:txBody>
      </p:sp>
    </p:spTree>
    <p:extLst>
      <p:ext uri="{BB962C8B-B14F-4D97-AF65-F5344CB8AC3E}">
        <p14:creationId xmlns:p14="http://schemas.microsoft.com/office/powerpoint/2010/main" val="567141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88207-4B56-A943-BA7C-C75573572D15}" type="datetimeFigureOut">
              <a:rPr lang="en-US" smtClean="0"/>
              <a:t>10/12/21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AC32A5-A60C-084E-A738-7339E5158D09}" type="slidenum">
              <a:rPr lang="en-US" smtClean="0"/>
              <a:t>‹#›</a:t>
            </a:fld>
            <a:endParaRPr lang="en-US"/>
          </a:p>
        </p:txBody>
      </p:sp>
    </p:spTree>
    <p:extLst>
      <p:ext uri="{BB962C8B-B14F-4D97-AF65-F5344CB8AC3E}">
        <p14:creationId xmlns:p14="http://schemas.microsoft.com/office/powerpoint/2010/main" val="2125326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288207-4B56-A943-BA7C-C75573572D15}" type="datetimeFigureOut">
              <a:rPr lang="en-US" smtClean="0"/>
              <a:t>10/12/21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AC32A5-A60C-084E-A738-7339E5158D09}" type="slidenum">
              <a:rPr lang="en-US" smtClean="0"/>
              <a:t>‹#›</a:t>
            </a:fld>
            <a:endParaRPr lang="en-US"/>
          </a:p>
        </p:txBody>
      </p:sp>
    </p:spTree>
    <p:extLst>
      <p:ext uri="{BB962C8B-B14F-4D97-AF65-F5344CB8AC3E}">
        <p14:creationId xmlns:p14="http://schemas.microsoft.com/office/powerpoint/2010/main" val="1236204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288207-4B56-A943-BA7C-C75573572D15}" type="datetimeFigureOut">
              <a:rPr lang="en-US" smtClean="0"/>
              <a:t>10/12/21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AC32A5-A60C-084E-A738-7339E5158D09}" type="slidenum">
              <a:rPr lang="en-US" smtClean="0"/>
              <a:t>‹#›</a:t>
            </a:fld>
            <a:endParaRPr lang="en-US"/>
          </a:p>
        </p:txBody>
      </p:sp>
    </p:spTree>
    <p:extLst>
      <p:ext uri="{BB962C8B-B14F-4D97-AF65-F5344CB8AC3E}">
        <p14:creationId xmlns:p14="http://schemas.microsoft.com/office/powerpoint/2010/main" val="2795151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288207-4B56-A943-BA7C-C75573572D15}" type="datetimeFigureOut">
              <a:rPr lang="en-US" smtClean="0"/>
              <a:t>10/12/21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AC32A5-A60C-084E-A738-7339E5158D09}" type="slidenum">
              <a:rPr lang="en-US" smtClean="0"/>
              <a:t>‹#›</a:t>
            </a:fld>
            <a:endParaRPr lang="en-US"/>
          </a:p>
        </p:txBody>
      </p:sp>
    </p:spTree>
    <p:extLst>
      <p:ext uri="{BB962C8B-B14F-4D97-AF65-F5344CB8AC3E}">
        <p14:creationId xmlns:p14="http://schemas.microsoft.com/office/powerpoint/2010/main" val="3081234634"/>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99FEF-6379-DF46-A4DC-4F6C6FC6B930}"/>
              </a:ext>
            </a:extLst>
          </p:cNvPr>
          <p:cNvSpPr>
            <a:spLocks noGrp="1"/>
          </p:cNvSpPr>
          <p:nvPr>
            <p:ph type="title"/>
          </p:nvPr>
        </p:nvSpPr>
        <p:spPr>
          <a:xfrm>
            <a:off x="838200" y="500062"/>
            <a:ext cx="10515600" cy="1325563"/>
          </a:xfrm>
        </p:spPr>
        <p:txBody>
          <a:bodyPr>
            <a:normAutofit fontScale="90000"/>
          </a:bodyPr>
          <a:lstStyle/>
          <a:p>
            <a:r>
              <a:rPr lang="en-GB" sz="6000" b="1" u="sng" dirty="0">
                <a:solidFill>
                  <a:schemeClr val="bg1"/>
                </a:solidFill>
                <a:highlight>
                  <a:srgbClr val="00FF00"/>
                </a:highlight>
              </a:rPr>
              <a:t>Trivium - Creeping Death - feat. Corey Taylor and Robb Flynn</a:t>
            </a:r>
            <a:br>
              <a:rPr lang="en-GB" dirty="0"/>
            </a:br>
            <a:endParaRPr lang="en-US" dirty="0"/>
          </a:p>
        </p:txBody>
      </p:sp>
      <p:pic>
        <p:nvPicPr>
          <p:cNvPr id="10" name="Content Placeholder 9">
            <a:extLst>
              <a:ext uri="{FF2B5EF4-FFF2-40B4-BE49-F238E27FC236}">
                <a16:creationId xmlns:a16="http://schemas.microsoft.com/office/drawing/2014/main" id="{6FEE7137-EE3D-D547-9F21-811102901B48}"/>
              </a:ext>
            </a:extLst>
          </p:cNvPr>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86497" y="1924478"/>
            <a:ext cx="6956854" cy="4637903"/>
          </a:xfrm>
          <a:prstGeom prst="rect">
            <a:avLst/>
          </a:prstGeom>
        </p:spPr>
      </p:pic>
      <p:pic>
        <p:nvPicPr>
          <p:cNvPr id="11" name="Picture 10">
            <a:extLst>
              <a:ext uri="{FF2B5EF4-FFF2-40B4-BE49-F238E27FC236}">
                <a16:creationId xmlns:a16="http://schemas.microsoft.com/office/drawing/2014/main" id="{9F42DB7F-97FF-FC40-9586-18FA1FE8F04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595768" y="1038222"/>
            <a:ext cx="3778100" cy="2615947"/>
          </a:xfrm>
          <a:prstGeom prst="rect">
            <a:avLst/>
          </a:prstGeom>
        </p:spPr>
      </p:pic>
      <p:pic>
        <p:nvPicPr>
          <p:cNvPr id="12" name="Picture 11">
            <a:extLst>
              <a:ext uri="{FF2B5EF4-FFF2-40B4-BE49-F238E27FC236}">
                <a16:creationId xmlns:a16="http://schemas.microsoft.com/office/drawing/2014/main" id="{78FC6248-9430-774D-A205-3420304D316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601946" y="3930614"/>
            <a:ext cx="3765743" cy="2631767"/>
          </a:xfrm>
          <a:prstGeom prst="rect">
            <a:avLst/>
          </a:prstGeom>
        </p:spPr>
      </p:pic>
    </p:spTree>
    <p:extLst>
      <p:ext uri="{BB962C8B-B14F-4D97-AF65-F5344CB8AC3E}">
        <p14:creationId xmlns:p14="http://schemas.microsoft.com/office/powerpoint/2010/main" val="4275104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88346-F741-7F46-878A-5F87000905D4}"/>
              </a:ext>
            </a:extLst>
          </p:cNvPr>
          <p:cNvSpPr>
            <a:spLocks noGrp="1"/>
          </p:cNvSpPr>
          <p:nvPr>
            <p:ph type="title"/>
          </p:nvPr>
        </p:nvSpPr>
        <p:spPr/>
        <p:txBody>
          <a:bodyPr/>
          <a:lstStyle/>
          <a:p>
            <a:r>
              <a:rPr lang="en-GB" b="1" dirty="0">
                <a:solidFill>
                  <a:schemeClr val="bg1"/>
                </a:solidFill>
                <a:highlight>
                  <a:srgbClr val="00FF00"/>
                </a:highlight>
              </a:rPr>
              <a:t>Venue and Type of Audience</a:t>
            </a:r>
            <a:endParaRPr lang="en-US" dirty="0">
              <a:solidFill>
                <a:schemeClr val="bg1"/>
              </a:solidFill>
              <a:highlight>
                <a:srgbClr val="00FF00"/>
              </a:highlight>
            </a:endParaRPr>
          </a:p>
        </p:txBody>
      </p:sp>
      <p:sp>
        <p:nvSpPr>
          <p:cNvPr id="3" name="Content Placeholder 2">
            <a:extLst>
              <a:ext uri="{FF2B5EF4-FFF2-40B4-BE49-F238E27FC236}">
                <a16:creationId xmlns:a16="http://schemas.microsoft.com/office/drawing/2014/main" id="{FC4C8764-37A6-DC48-80CC-CA114E1DF42C}"/>
              </a:ext>
            </a:extLst>
          </p:cNvPr>
          <p:cNvSpPr>
            <a:spLocks noGrp="1"/>
          </p:cNvSpPr>
          <p:nvPr>
            <p:ph idx="1"/>
          </p:nvPr>
        </p:nvSpPr>
        <p:spPr/>
        <p:txBody>
          <a:bodyPr>
            <a:normAutofit fontScale="70000" lnSpcReduction="20000"/>
          </a:bodyPr>
          <a:lstStyle/>
          <a:p>
            <a:r>
              <a:rPr lang="en-GB" sz="6300" dirty="0"/>
              <a:t>The Venue is at the 2012 Revolver Golden Gods Awards and it fits this genre of music because it provided metal fans with some serious thrills, as their favourite artists winning awards, presenting and collaborating for once-in-a-lifetime performances and it makes it that extra special as the audience is physically there to feel the power of the music.</a:t>
            </a:r>
          </a:p>
          <a:p>
            <a:endParaRPr lang="en-US" dirty="0"/>
          </a:p>
        </p:txBody>
      </p:sp>
    </p:spTree>
    <p:extLst>
      <p:ext uri="{BB962C8B-B14F-4D97-AF65-F5344CB8AC3E}">
        <p14:creationId xmlns:p14="http://schemas.microsoft.com/office/powerpoint/2010/main" val="1857342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83894-245F-C241-AE77-383DEA551FEC}"/>
              </a:ext>
            </a:extLst>
          </p:cNvPr>
          <p:cNvSpPr>
            <a:spLocks noGrp="1"/>
          </p:cNvSpPr>
          <p:nvPr>
            <p:ph type="title"/>
          </p:nvPr>
        </p:nvSpPr>
        <p:spPr/>
        <p:txBody>
          <a:bodyPr/>
          <a:lstStyle/>
          <a:p>
            <a:r>
              <a:rPr lang="en-GB" b="1" dirty="0">
                <a:solidFill>
                  <a:schemeClr val="bg1"/>
                </a:solidFill>
                <a:highlight>
                  <a:srgbClr val="00FF00"/>
                </a:highlight>
              </a:rPr>
              <a:t>Communication</a:t>
            </a:r>
            <a:r>
              <a:rPr lang="en-GB" dirty="0">
                <a:solidFill>
                  <a:schemeClr val="bg1"/>
                </a:solidFill>
                <a:highlight>
                  <a:srgbClr val="00FF00"/>
                </a:highlight>
              </a:rPr>
              <a:t> </a:t>
            </a:r>
            <a:endParaRPr lang="en-US" dirty="0">
              <a:solidFill>
                <a:schemeClr val="bg1"/>
              </a:solidFill>
              <a:highlight>
                <a:srgbClr val="00FF00"/>
              </a:highlight>
            </a:endParaRPr>
          </a:p>
        </p:txBody>
      </p:sp>
      <p:sp>
        <p:nvSpPr>
          <p:cNvPr id="3" name="Content Placeholder 2">
            <a:extLst>
              <a:ext uri="{FF2B5EF4-FFF2-40B4-BE49-F238E27FC236}">
                <a16:creationId xmlns:a16="http://schemas.microsoft.com/office/drawing/2014/main" id="{04B40ECC-9DB4-094C-8F91-649B2D9C2E99}"/>
              </a:ext>
            </a:extLst>
          </p:cNvPr>
          <p:cNvSpPr>
            <a:spLocks noGrp="1"/>
          </p:cNvSpPr>
          <p:nvPr>
            <p:ph idx="1"/>
          </p:nvPr>
        </p:nvSpPr>
        <p:spPr/>
        <p:txBody>
          <a:bodyPr>
            <a:normAutofit fontScale="47500" lnSpcReduction="20000"/>
          </a:bodyPr>
          <a:lstStyle/>
          <a:p>
            <a:r>
              <a:rPr lang="en-GB" sz="10100" dirty="0"/>
              <a:t>They use a lot of verbal and physical communication throughout the whole performance to make the audience make as much noise as possible during the song especially Corey Taylor who shouts at them a lot so they make as much noise as possible.</a:t>
            </a:r>
          </a:p>
          <a:p>
            <a:endParaRPr lang="en-US" dirty="0"/>
          </a:p>
        </p:txBody>
      </p:sp>
    </p:spTree>
    <p:extLst>
      <p:ext uri="{BB962C8B-B14F-4D97-AF65-F5344CB8AC3E}">
        <p14:creationId xmlns:p14="http://schemas.microsoft.com/office/powerpoint/2010/main" val="1562882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4D7B1-1091-AD48-913F-D2E48FB2AB0C}"/>
              </a:ext>
            </a:extLst>
          </p:cNvPr>
          <p:cNvSpPr>
            <a:spLocks noGrp="1"/>
          </p:cNvSpPr>
          <p:nvPr>
            <p:ph type="title"/>
          </p:nvPr>
        </p:nvSpPr>
        <p:spPr/>
        <p:txBody>
          <a:bodyPr/>
          <a:lstStyle/>
          <a:p>
            <a:r>
              <a:rPr lang="en-GB" b="1" dirty="0">
                <a:solidFill>
                  <a:schemeClr val="bg1"/>
                </a:solidFill>
                <a:highlight>
                  <a:srgbClr val="00FF00"/>
                </a:highlight>
              </a:rPr>
              <a:t>Stage Presentation</a:t>
            </a:r>
            <a:r>
              <a:rPr lang="en-GB" dirty="0">
                <a:solidFill>
                  <a:schemeClr val="bg1"/>
                </a:solidFill>
                <a:highlight>
                  <a:srgbClr val="00FF00"/>
                </a:highlight>
              </a:rPr>
              <a:t> </a:t>
            </a:r>
            <a:endParaRPr lang="en-US" dirty="0">
              <a:solidFill>
                <a:schemeClr val="bg1"/>
              </a:solidFill>
              <a:highlight>
                <a:srgbClr val="00FF00"/>
              </a:highlight>
            </a:endParaRPr>
          </a:p>
        </p:txBody>
      </p:sp>
      <p:sp>
        <p:nvSpPr>
          <p:cNvPr id="3" name="Content Placeholder 2">
            <a:extLst>
              <a:ext uri="{FF2B5EF4-FFF2-40B4-BE49-F238E27FC236}">
                <a16:creationId xmlns:a16="http://schemas.microsoft.com/office/drawing/2014/main" id="{7E23C87F-A26A-C64D-92F9-35FE3DFBA208}"/>
              </a:ext>
            </a:extLst>
          </p:cNvPr>
          <p:cNvSpPr>
            <a:spLocks noGrp="1"/>
          </p:cNvSpPr>
          <p:nvPr>
            <p:ph idx="1"/>
          </p:nvPr>
        </p:nvSpPr>
        <p:spPr/>
        <p:txBody>
          <a:bodyPr>
            <a:normAutofit fontScale="85000" lnSpcReduction="10000"/>
          </a:bodyPr>
          <a:lstStyle/>
          <a:p>
            <a:r>
              <a:rPr lang="en-GB" sz="5800" dirty="0"/>
              <a:t>The band members have a small stage and they use all their stage very well so they can constantly move around each other. They use flashing red and blue neon lights to make them stand out to the audience and it puts the spotlight on them.</a:t>
            </a:r>
          </a:p>
          <a:p>
            <a:endParaRPr lang="en-US" dirty="0"/>
          </a:p>
        </p:txBody>
      </p:sp>
    </p:spTree>
    <p:extLst>
      <p:ext uri="{BB962C8B-B14F-4D97-AF65-F5344CB8AC3E}">
        <p14:creationId xmlns:p14="http://schemas.microsoft.com/office/powerpoint/2010/main" val="3057364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513AA-0BF1-C749-BEBB-A654E2BF04F7}"/>
              </a:ext>
            </a:extLst>
          </p:cNvPr>
          <p:cNvSpPr>
            <a:spLocks noGrp="1"/>
          </p:cNvSpPr>
          <p:nvPr>
            <p:ph type="title"/>
          </p:nvPr>
        </p:nvSpPr>
        <p:spPr/>
        <p:txBody>
          <a:bodyPr>
            <a:normAutofit fontScale="90000"/>
          </a:bodyPr>
          <a:lstStyle/>
          <a:p>
            <a:br>
              <a:rPr lang="en-GB" b="1" dirty="0"/>
            </a:br>
            <a:r>
              <a:rPr lang="en-GB" b="1" dirty="0">
                <a:solidFill>
                  <a:schemeClr val="bg1"/>
                </a:solidFill>
                <a:highlight>
                  <a:srgbClr val="00FF00"/>
                </a:highlight>
              </a:rPr>
              <a:t>Musical Competency</a:t>
            </a:r>
            <a:br>
              <a:rPr lang="en-GB" dirty="0"/>
            </a:br>
            <a:endParaRPr lang="en-US" dirty="0"/>
          </a:p>
        </p:txBody>
      </p:sp>
      <p:sp>
        <p:nvSpPr>
          <p:cNvPr id="3" name="Content Placeholder 2">
            <a:extLst>
              <a:ext uri="{FF2B5EF4-FFF2-40B4-BE49-F238E27FC236}">
                <a16:creationId xmlns:a16="http://schemas.microsoft.com/office/drawing/2014/main" id="{D0D4F415-FF3C-B54D-9532-D0E21460A317}"/>
              </a:ext>
            </a:extLst>
          </p:cNvPr>
          <p:cNvSpPr>
            <a:spLocks noGrp="1"/>
          </p:cNvSpPr>
          <p:nvPr>
            <p:ph idx="1"/>
          </p:nvPr>
        </p:nvSpPr>
        <p:spPr/>
        <p:txBody>
          <a:bodyPr>
            <a:normAutofit fontScale="25000" lnSpcReduction="20000"/>
          </a:bodyPr>
          <a:lstStyle/>
          <a:p>
            <a:r>
              <a:rPr lang="en-GB" sz="16000" dirty="0"/>
              <a:t>They perform the song very tightly which is good to say it’s a one of thing and they don’t consistently rehearse it together since there are featured musicians and as well as it being a cover so they are not as familiar with it compared to Metallica who wrote the song and they consistently play it together and know the song of the back of their hand. It also has the same dynamic and volume the whole way through which is perfect for this song.</a:t>
            </a:r>
          </a:p>
          <a:p>
            <a:endParaRPr lang="en-US" dirty="0"/>
          </a:p>
        </p:txBody>
      </p:sp>
    </p:spTree>
    <p:extLst>
      <p:ext uri="{BB962C8B-B14F-4D97-AF65-F5344CB8AC3E}">
        <p14:creationId xmlns:p14="http://schemas.microsoft.com/office/powerpoint/2010/main" val="354145528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26</TotalTime>
  <Words>260</Words>
  <Application>Microsoft Macintosh PowerPoint</Application>
  <PresentationFormat>Widescreen</PresentationFormat>
  <Paragraphs>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Trivium - Creeping Death - feat. Corey Taylor and Robb Flynn </vt:lpstr>
      <vt:lpstr>Venue and Type of Audience</vt:lpstr>
      <vt:lpstr>Communication </vt:lpstr>
      <vt:lpstr>Stage Presentation </vt:lpstr>
      <vt:lpstr> Musical Competency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Trivium - Creeping Death - feat. Corey Taylor and Robb Flynn </dc:title>
  <dc:creator>Microsoft Office User</dc:creator>
  <cp:lastModifiedBy>Microsoft Office User</cp:lastModifiedBy>
  <cp:revision>6</cp:revision>
  <dcterms:created xsi:type="dcterms:W3CDTF">2021-09-28T15:17:48Z</dcterms:created>
  <dcterms:modified xsi:type="dcterms:W3CDTF">2021-10-12T12:40:04Z</dcterms:modified>
</cp:coreProperties>
</file>