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6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7782-D673-1142-A76B-D43849A2A153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D948-4348-E447-8EF1-A947462D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0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3CF6-3254-EE04-B9B6-55D08276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012324"/>
          </a:xfrm>
        </p:spPr>
        <p:txBody>
          <a:bodyPr>
            <a:normAutofit/>
          </a:bodyPr>
          <a:lstStyle/>
          <a:p>
            <a:r>
              <a:rPr lang="en-US" dirty="0"/>
              <a:t>Welcome to m presentation for my </a:t>
            </a:r>
            <a:r>
              <a:rPr lang="en-US" dirty="0" err="1"/>
              <a:t>fmp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09B5-4033-D7D2-DF4E-0E75E4687F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flipV="1">
            <a:off x="685800" y="5374585"/>
            <a:ext cx="10394707" cy="13283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2299-F795-FE3E-FE7C-E5922C69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FMP Ideas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7C43-3905-8801-2561-3427F2A0F2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Short film thriller</a:t>
            </a:r>
          </a:p>
          <a:p>
            <a:r>
              <a:rPr lang="en-US" dirty="0"/>
              <a:t>Recreating a music video (cover)</a:t>
            </a:r>
          </a:p>
          <a:p>
            <a:r>
              <a:rPr lang="en-US" dirty="0"/>
              <a:t>Short film about Social anxiety</a:t>
            </a:r>
          </a:p>
          <a:p>
            <a:r>
              <a:rPr lang="en-US" dirty="0"/>
              <a:t>Seeing the good things around you</a:t>
            </a:r>
          </a:p>
          <a:p>
            <a:r>
              <a:rPr lang="en-US" dirty="0"/>
              <a:t>Short film The 7 stages of love</a:t>
            </a:r>
          </a:p>
        </p:txBody>
      </p:sp>
    </p:spTree>
    <p:extLst>
      <p:ext uri="{BB962C8B-B14F-4D97-AF65-F5344CB8AC3E}">
        <p14:creationId xmlns:p14="http://schemas.microsoft.com/office/powerpoint/2010/main" val="406034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50E2-B2A5-66DE-41BC-C12A36CEE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perspective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JOHNNY THE </a:t>
            </a:r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TRAITOR</a:t>
            </a:r>
            <a:endParaRPr lang="en-US" dirty="0">
              <a:ln>
                <a:solidFill>
                  <a:sysClr val="windowText" lastClr="000000"/>
                </a:solidFill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E6CB3-31C3-D26A-08C6-51278A9DA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99585" y="3407395"/>
            <a:ext cx="9755187" cy="550333"/>
          </a:xfrm>
        </p:spPr>
        <p:txBody>
          <a:bodyPr>
            <a:scene3d>
              <a:camera prst="perspective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cap="none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A THR</a:t>
            </a:r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ILLER</a:t>
            </a:r>
            <a:r>
              <a:rPr lang="en-US" cap="none" dirty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D439B-F3B6-8E60-C16C-A22F177434D3}"/>
              </a:ext>
            </a:extLst>
          </p:cNvPr>
          <p:cNvSpPr/>
          <p:nvPr/>
        </p:nvSpPr>
        <p:spPr>
          <a:xfrm>
            <a:off x="5942753" y="2967335"/>
            <a:ext cx="30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3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8370-C66D-AE54-C48C-81BF8EEF4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perspective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>
                <a:effectLst>
                  <a:reflection blurRad="6350" stA="55000" endA="50" endPos="85000" dist="29997" dir="5400000" sy="-100000" algn="bl" rotWithShape="0"/>
                </a:effectLst>
              </a:rPr>
              <a:t>Johnny </a:t>
            </a:r>
            <a:r>
              <a:rPr lang="en-US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GADDAAR</a:t>
            </a:r>
            <a:endParaRPr lang="en-US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E495B-B038-54B7-34EC-34528D5A2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768" y="3532162"/>
            <a:ext cx="8725199" cy="55033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82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E8E3-CFD3-7942-4CF8-196F0FB3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 this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FE63-49DE-274C-EED9-6EB905097D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 choose this, because I want to make something that defines me as a artist </a:t>
            </a:r>
            <a:r>
              <a:rPr lang="en-US" dirty="0" err="1"/>
              <a:t>i</a:t>
            </a:r>
            <a:r>
              <a:rPr lang="en-US" dirty="0"/>
              <a:t> want too give the absolute best of me for this project </a:t>
            </a:r>
          </a:p>
          <a:p>
            <a:r>
              <a:rPr lang="en-US" dirty="0"/>
              <a:t>Complex and deep characters</a:t>
            </a:r>
          </a:p>
          <a:p>
            <a:r>
              <a:rPr lang="en-US" dirty="0"/>
              <a:t>Approximately 10 to 15 minutes ( I don’t want to make it too long) </a:t>
            </a:r>
          </a:p>
        </p:txBody>
      </p:sp>
    </p:spTree>
    <p:extLst>
      <p:ext uri="{BB962C8B-B14F-4D97-AF65-F5344CB8AC3E}">
        <p14:creationId xmlns:p14="http://schemas.microsoft.com/office/powerpoint/2010/main" val="28374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39</TotalTime>
  <Words>97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Impact</vt:lpstr>
      <vt:lpstr>Main Event</vt:lpstr>
      <vt:lpstr>Welcome to m presentation for my fmp</vt:lpstr>
      <vt:lpstr>FMP Ideas </vt:lpstr>
      <vt:lpstr>JOHNNY THE TRAITOR</vt:lpstr>
      <vt:lpstr>Johnny GADDAAR</vt:lpstr>
      <vt:lpstr>Why I chose this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 presentation for my fmp</dc:title>
  <dc:creator>Azan Iqbal (Student)</dc:creator>
  <cp:lastModifiedBy>Azan Iqbal (Student)</cp:lastModifiedBy>
  <cp:revision>1</cp:revision>
  <dcterms:created xsi:type="dcterms:W3CDTF">2024-02-23T13:52:59Z</dcterms:created>
  <dcterms:modified xsi:type="dcterms:W3CDTF">2024-02-23T14:32:05Z</dcterms:modified>
</cp:coreProperties>
</file>