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59" r:id="rId6"/>
    <p:sldId id="262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5CB3-7B03-4892-8ED7-00247BDB7892}" v="1" dt="2023-03-03T13:34:33.887"/>
    <p1510:client id="{B44EE438-4BCD-7F45-AD72-C5CA20C11212}" v="27" dt="2023-03-01T14:07:58.383"/>
    <p1510:client id="{DBC541CD-BC63-4997-A6FA-97516EE975AC}" v="14" dt="2023-03-02T14:31:09.9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zan Iqbal (Student)" userId="S::10648491@bradfordcollege.ac.uk::b197f20d-4ec3-4e68-b3aa-d546a5ea33a7" providerId="AD" clId="Web-{DBC541CD-BC63-4997-A6FA-97516EE975AC}"/>
    <pc:docChg chg="modSld">
      <pc:chgData name="Azan Iqbal (Student)" userId="S::10648491@bradfordcollege.ac.uk::b197f20d-4ec3-4e68-b3aa-d546a5ea33a7" providerId="AD" clId="Web-{DBC541CD-BC63-4997-A6FA-97516EE975AC}" dt="2023-03-02T14:31:09.638" v="12" actId="20577"/>
      <pc:docMkLst>
        <pc:docMk/>
      </pc:docMkLst>
      <pc:sldChg chg="modSp">
        <pc:chgData name="Azan Iqbal (Student)" userId="S::10648491@bradfordcollege.ac.uk::b197f20d-4ec3-4e68-b3aa-d546a5ea33a7" providerId="AD" clId="Web-{DBC541CD-BC63-4997-A6FA-97516EE975AC}" dt="2023-03-02T14:31:09.638" v="12" actId="20577"/>
        <pc:sldMkLst>
          <pc:docMk/>
          <pc:sldMk cId="1028108556" sldId="256"/>
        </pc:sldMkLst>
        <pc:spChg chg="mod">
          <ac:chgData name="Azan Iqbal (Student)" userId="S::10648491@bradfordcollege.ac.uk::b197f20d-4ec3-4e68-b3aa-d546a5ea33a7" providerId="AD" clId="Web-{DBC541CD-BC63-4997-A6FA-97516EE975AC}" dt="2023-03-02T14:31:09.638" v="12" actId="20577"/>
          <ac:spMkLst>
            <pc:docMk/>
            <pc:sldMk cId="1028108556" sldId="256"/>
            <ac:spMk id="3" creationId="{4353D3FB-8CC1-C205-8ADA-0C5C04FE7265}"/>
          </ac:spMkLst>
        </pc:spChg>
      </pc:sldChg>
    </pc:docChg>
  </pc:docChgLst>
  <pc:docChgLst>
    <pc:chgData name="Azan Iqbal (Student)" userId="S::10648491@bradfordcollege.ac.uk::b197f20d-4ec3-4e68-b3aa-d546a5ea33a7" providerId="AD" clId="Web-{AA005CB3-7B03-4892-8ED7-00247BDB7892}"/>
    <pc:docChg chg="sldOrd">
      <pc:chgData name="Azan Iqbal (Student)" userId="S::10648491@bradfordcollege.ac.uk::b197f20d-4ec3-4e68-b3aa-d546a5ea33a7" providerId="AD" clId="Web-{AA005CB3-7B03-4892-8ED7-00247BDB7892}" dt="2023-03-03T13:34:33.887" v="0"/>
      <pc:docMkLst>
        <pc:docMk/>
      </pc:docMkLst>
      <pc:sldChg chg="ord">
        <pc:chgData name="Azan Iqbal (Student)" userId="S::10648491@bradfordcollege.ac.uk::b197f20d-4ec3-4e68-b3aa-d546a5ea33a7" providerId="AD" clId="Web-{AA005CB3-7B03-4892-8ED7-00247BDB7892}" dt="2023-03-03T13:34:33.887" v="0"/>
        <pc:sldMkLst>
          <pc:docMk/>
          <pc:sldMk cId="832938042" sldId="259"/>
        </pc:sldMkLst>
      </pc:sldChg>
    </pc:docChg>
  </pc:docChgLst>
  <pc:docChgLst>
    <pc:chgData name="Azan Iqbal (Student)" userId="b197f20d-4ec3-4e68-b3aa-d546a5ea33a7" providerId="ADAL" clId="{9B10750A-E97E-FD4D-A951-BAEA60494EA8}"/>
    <pc:docChg chg="modSld">
      <pc:chgData name="Azan Iqbal (Student)" userId="b197f20d-4ec3-4e68-b3aa-d546a5ea33a7" providerId="ADAL" clId="{9B10750A-E97E-FD4D-A951-BAEA60494EA8}" dt="2023-03-02T10:52:01.243" v="35"/>
      <pc:docMkLst>
        <pc:docMk/>
      </pc:docMkLst>
      <pc:sldChg chg="modTransition">
        <pc:chgData name="Azan Iqbal (Student)" userId="b197f20d-4ec3-4e68-b3aa-d546a5ea33a7" providerId="ADAL" clId="{9B10750A-E97E-FD4D-A951-BAEA60494EA8}" dt="2023-03-02T10:51:55.611" v="34"/>
        <pc:sldMkLst>
          <pc:docMk/>
          <pc:sldMk cId="1028108556" sldId="256"/>
        </pc:sldMkLst>
      </pc:sldChg>
      <pc:sldChg chg="modTransition">
        <pc:chgData name="Azan Iqbal (Student)" userId="b197f20d-4ec3-4e68-b3aa-d546a5ea33a7" providerId="ADAL" clId="{9B10750A-E97E-FD4D-A951-BAEA60494EA8}" dt="2023-03-02T10:51:53.259" v="33"/>
        <pc:sldMkLst>
          <pc:docMk/>
          <pc:sldMk cId="2839275340" sldId="257"/>
        </pc:sldMkLst>
      </pc:sldChg>
      <pc:sldChg chg="modSp mod">
        <pc:chgData name="Azan Iqbal (Student)" userId="b197f20d-4ec3-4e68-b3aa-d546a5ea33a7" providerId="ADAL" clId="{9B10750A-E97E-FD4D-A951-BAEA60494EA8}" dt="2023-03-02T10:49:01.221" v="14" actId="1076"/>
        <pc:sldMkLst>
          <pc:docMk/>
          <pc:sldMk cId="1793543812" sldId="258"/>
        </pc:sldMkLst>
        <pc:picChg chg="mod">
          <ac:chgData name="Azan Iqbal (Student)" userId="b197f20d-4ec3-4e68-b3aa-d546a5ea33a7" providerId="ADAL" clId="{9B10750A-E97E-FD4D-A951-BAEA60494EA8}" dt="2023-03-02T10:49:01.221" v="14" actId="1076"/>
          <ac:picMkLst>
            <pc:docMk/>
            <pc:sldMk cId="1793543812" sldId="258"/>
            <ac:picMk id="4" creationId="{B2E97A71-0819-40FC-EA7E-DE259A816601}"/>
          </ac:picMkLst>
        </pc:picChg>
      </pc:sldChg>
      <pc:sldChg chg="modTransition">
        <pc:chgData name="Azan Iqbal (Student)" userId="b197f20d-4ec3-4e68-b3aa-d546a5ea33a7" providerId="ADAL" clId="{9B10750A-E97E-FD4D-A951-BAEA60494EA8}" dt="2023-03-02T10:52:01.243" v="35"/>
        <pc:sldMkLst>
          <pc:docMk/>
          <pc:sldMk cId="3435459034" sldId="260"/>
        </pc:sldMkLst>
      </pc:sldChg>
      <pc:sldChg chg="modSp mod">
        <pc:chgData name="Azan Iqbal (Student)" userId="b197f20d-4ec3-4e68-b3aa-d546a5ea33a7" providerId="ADAL" clId="{9B10750A-E97E-FD4D-A951-BAEA60494EA8}" dt="2023-03-02T10:15:54.871" v="11" actId="20577"/>
        <pc:sldMkLst>
          <pc:docMk/>
          <pc:sldMk cId="891832834" sldId="262"/>
        </pc:sldMkLst>
        <pc:spChg chg="mod">
          <ac:chgData name="Azan Iqbal (Student)" userId="b197f20d-4ec3-4e68-b3aa-d546a5ea33a7" providerId="ADAL" clId="{9B10750A-E97E-FD4D-A951-BAEA60494EA8}" dt="2023-03-02T10:15:54.871" v="11" actId="20577"/>
          <ac:spMkLst>
            <pc:docMk/>
            <pc:sldMk cId="891832834" sldId="262"/>
            <ac:spMk id="3" creationId="{F64A2396-5DD3-6C03-E360-C0FC551B02AF}"/>
          </ac:spMkLst>
        </pc:spChg>
      </pc:sldChg>
    </pc:docChg>
  </pc:docChgLst>
  <pc:docChgLst>
    <pc:chgData name="Azan Iqbal (Student)" userId="b197f20d-4ec3-4e68-b3aa-d546a5ea33a7" providerId="ADAL" clId="{FB4B4D7B-5A60-0D4F-8A93-49FDAD901679}"/>
    <pc:docChg chg="undo custSel addSld modSld sldOrd">
      <pc:chgData name="Azan Iqbal (Student)" userId="b197f20d-4ec3-4e68-b3aa-d546a5ea33a7" providerId="ADAL" clId="{FB4B4D7B-5A60-0D4F-8A93-49FDAD901679}" dt="2023-02-27T14:53:31.351" v="239" actId="27636"/>
      <pc:docMkLst>
        <pc:docMk/>
      </pc:docMkLst>
      <pc:sldChg chg="modSp mod">
        <pc:chgData name="Azan Iqbal (Student)" userId="b197f20d-4ec3-4e68-b3aa-d546a5ea33a7" providerId="ADAL" clId="{FB4B4D7B-5A60-0D4F-8A93-49FDAD901679}" dt="2023-02-27T10:30:40.536" v="91" actId="5793"/>
        <pc:sldMkLst>
          <pc:docMk/>
          <pc:sldMk cId="2839275340" sldId="257"/>
        </pc:sldMkLst>
        <pc:spChg chg="mod">
          <ac:chgData name="Azan Iqbal (Student)" userId="b197f20d-4ec3-4e68-b3aa-d546a5ea33a7" providerId="ADAL" clId="{FB4B4D7B-5A60-0D4F-8A93-49FDAD901679}" dt="2023-02-27T10:30:40.536" v="91" actId="5793"/>
          <ac:spMkLst>
            <pc:docMk/>
            <pc:sldMk cId="2839275340" sldId="257"/>
            <ac:spMk id="3" creationId="{35C54EB9-246F-11FB-077F-B4C635962D9C}"/>
          </ac:spMkLst>
        </pc:spChg>
      </pc:sldChg>
      <pc:sldChg chg="addSp delSp modSp new mod setBg modAnim setClrOvrMap">
        <pc:chgData name="Azan Iqbal (Student)" userId="b197f20d-4ec3-4e68-b3aa-d546a5ea33a7" providerId="ADAL" clId="{FB4B4D7B-5A60-0D4F-8A93-49FDAD901679}" dt="2023-02-27T12:39:40.461" v="174" actId="14100"/>
        <pc:sldMkLst>
          <pc:docMk/>
          <pc:sldMk cId="1793543812" sldId="258"/>
        </pc:sldMkLst>
        <pc:spChg chg="mod ord">
          <ac:chgData name="Azan Iqbal (Student)" userId="b197f20d-4ec3-4e68-b3aa-d546a5ea33a7" providerId="ADAL" clId="{FB4B4D7B-5A60-0D4F-8A93-49FDAD901679}" dt="2023-02-27T12:39:19.358" v="170" actId="26606"/>
          <ac:spMkLst>
            <pc:docMk/>
            <pc:sldMk cId="1793543812" sldId="258"/>
            <ac:spMk id="2" creationId="{DB81CE2E-BE35-6CA6-0BAA-451855423CF2}"/>
          </ac:spMkLst>
        </pc:spChg>
        <pc:spChg chg="del mod">
          <ac:chgData name="Azan Iqbal (Student)" userId="b197f20d-4ec3-4e68-b3aa-d546a5ea33a7" providerId="ADAL" clId="{FB4B4D7B-5A60-0D4F-8A93-49FDAD901679}" dt="2023-02-27T12:38:59.351" v="154" actId="26606"/>
          <ac:spMkLst>
            <pc:docMk/>
            <pc:sldMk cId="1793543812" sldId="258"/>
            <ac:spMk id="3" creationId="{B70E9D87-D0DC-01AF-C684-36F5AA3FE40D}"/>
          </ac:spMkLst>
        </pc:spChg>
        <pc:spChg chg="add del">
          <ac:chgData name="Azan Iqbal (Student)" userId="b197f20d-4ec3-4e68-b3aa-d546a5ea33a7" providerId="ADAL" clId="{FB4B4D7B-5A60-0D4F-8A93-49FDAD901679}" dt="2023-02-27T12:39:19.358" v="170" actId="26606"/>
          <ac:spMkLst>
            <pc:docMk/>
            <pc:sldMk cId="1793543812" sldId="258"/>
            <ac:spMk id="13" creationId="{1E954AF0-B5CC-4A16-ACDA-675B5694F2C8}"/>
          </ac:spMkLst>
        </pc:spChg>
        <pc:spChg chg="add del">
          <ac:chgData name="Azan Iqbal (Student)" userId="b197f20d-4ec3-4e68-b3aa-d546a5ea33a7" providerId="ADAL" clId="{FB4B4D7B-5A60-0D4F-8A93-49FDAD901679}" dt="2023-02-27T12:39:19.358" v="170" actId="26606"/>
          <ac:spMkLst>
            <pc:docMk/>
            <pc:sldMk cId="1793543812" sldId="258"/>
            <ac:spMk id="15" creationId="{325322DD-3792-4947-A96A-1B6D9D786960}"/>
          </ac:spMkLst>
        </pc:spChg>
        <pc:spChg chg="add del">
          <ac:chgData name="Azan Iqbal (Student)" userId="b197f20d-4ec3-4e68-b3aa-d546a5ea33a7" providerId="ADAL" clId="{FB4B4D7B-5A60-0D4F-8A93-49FDAD901679}" dt="2023-02-27T12:39:19.353" v="169" actId="26606"/>
          <ac:spMkLst>
            <pc:docMk/>
            <pc:sldMk cId="1793543812" sldId="258"/>
            <ac:spMk id="24" creationId="{CB73C468-D875-4A8E-A540-E43BF8232DD4}"/>
          </ac:spMkLst>
        </pc:spChg>
        <pc:spChg chg="add del">
          <ac:chgData name="Azan Iqbal (Student)" userId="b197f20d-4ec3-4e68-b3aa-d546a5ea33a7" providerId="ADAL" clId="{FB4B4D7B-5A60-0D4F-8A93-49FDAD901679}" dt="2023-02-27T12:39:19.353" v="169" actId="26606"/>
          <ac:spMkLst>
            <pc:docMk/>
            <pc:sldMk cId="1793543812" sldId="258"/>
            <ac:spMk id="26" creationId="{B4734F2F-19FC-4D35-9BDE-5CEAD57D9B55}"/>
          </ac:spMkLst>
        </pc:spChg>
        <pc:spChg chg="add del">
          <ac:chgData name="Azan Iqbal (Student)" userId="b197f20d-4ec3-4e68-b3aa-d546a5ea33a7" providerId="ADAL" clId="{FB4B4D7B-5A60-0D4F-8A93-49FDAD901679}" dt="2023-02-27T12:39:19.353" v="169" actId="26606"/>
          <ac:spMkLst>
            <pc:docMk/>
            <pc:sldMk cId="1793543812" sldId="258"/>
            <ac:spMk id="28" creationId="{D97A8A26-FD96-4968-A34A-727382AC7E46}"/>
          </ac:spMkLst>
        </pc:spChg>
        <pc:spChg chg="add">
          <ac:chgData name="Azan Iqbal (Student)" userId="b197f20d-4ec3-4e68-b3aa-d546a5ea33a7" providerId="ADAL" clId="{FB4B4D7B-5A60-0D4F-8A93-49FDAD901679}" dt="2023-02-27T12:39:19.358" v="170" actId="26606"/>
          <ac:spMkLst>
            <pc:docMk/>
            <pc:sldMk cId="1793543812" sldId="258"/>
            <ac:spMk id="31" creationId="{1E954AF0-B5CC-4A16-ACDA-675B5694F2C8}"/>
          </ac:spMkLst>
        </pc:spChg>
        <pc:spChg chg="add">
          <ac:chgData name="Azan Iqbal (Student)" userId="b197f20d-4ec3-4e68-b3aa-d546a5ea33a7" providerId="ADAL" clId="{FB4B4D7B-5A60-0D4F-8A93-49FDAD901679}" dt="2023-02-27T12:39:19.358" v="170" actId="26606"/>
          <ac:spMkLst>
            <pc:docMk/>
            <pc:sldMk cId="1793543812" sldId="258"/>
            <ac:spMk id="32" creationId="{325322DD-3792-4947-A96A-1B6D9D786960}"/>
          </ac:spMkLst>
        </pc:spChg>
        <pc:grpChg chg="add del">
          <ac:chgData name="Azan Iqbal (Student)" userId="b197f20d-4ec3-4e68-b3aa-d546a5ea33a7" providerId="ADAL" clId="{FB4B4D7B-5A60-0D4F-8A93-49FDAD901679}" dt="2023-02-27T12:39:19.358" v="170" actId="26606"/>
          <ac:grpSpMkLst>
            <pc:docMk/>
            <pc:sldMk cId="1793543812" sldId="258"/>
            <ac:grpSpMk id="9" creationId="{449BC34D-9C23-4D6D-8213-1F471AF85B3F}"/>
          </ac:grpSpMkLst>
        </pc:grpChg>
        <pc:grpChg chg="add del">
          <ac:chgData name="Azan Iqbal (Student)" userId="b197f20d-4ec3-4e68-b3aa-d546a5ea33a7" providerId="ADAL" clId="{FB4B4D7B-5A60-0D4F-8A93-49FDAD901679}" dt="2023-02-27T12:39:19.353" v="169" actId="26606"/>
          <ac:grpSpMkLst>
            <pc:docMk/>
            <pc:sldMk cId="1793543812" sldId="258"/>
            <ac:grpSpMk id="20" creationId="{449BC34D-9C23-4D6D-8213-1F471AF85B3F}"/>
          </ac:grpSpMkLst>
        </pc:grpChg>
        <pc:grpChg chg="add">
          <ac:chgData name="Azan Iqbal (Student)" userId="b197f20d-4ec3-4e68-b3aa-d546a5ea33a7" providerId="ADAL" clId="{FB4B4D7B-5A60-0D4F-8A93-49FDAD901679}" dt="2023-02-27T12:39:19.358" v="170" actId="26606"/>
          <ac:grpSpMkLst>
            <pc:docMk/>
            <pc:sldMk cId="1793543812" sldId="258"/>
            <ac:grpSpMk id="30" creationId="{449BC34D-9C23-4D6D-8213-1F471AF85B3F}"/>
          </ac:grpSpMkLst>
        </pc:grpChg>
        <pc:picChg chg="add mod ord">
          <ac:chgData name="Azan Iqbal (Student)" userId="b197f20d-4ec3-4e68-b3aa-d546a5ea33a7" providerId="ADAL" clId="{FB4B4D7B-5A60-0D4F-8A93-49FDAD901679}" dt="2023-02-27T12:39:40.461" v="174" actId="14100"/>
          <ac:picMkLst>
            <pc:docMk/>
            <pc:sldMk cId="1793543812" sldId="258"/>
            <ac:picMk id="4" creationId="{B2E97A71-0819-40FC-EA7E-DE259A816601}"/>
          </ac:picMkLst>
        </pc:picChg>
      </pc:sldChg>
      <pc:sldChg chg="modSp new mod ord">
        <pc:chgData name="Azan Iqbal (Student)" userId="b197f20d-4ec3-4e68-b3aa-d546a5ea33a7" providerId="ADAL" clId="{FB4B4D7B-5A60-0D4F-8A93-49FDAD901679}" dt="2023-02-27T14:53:31.351" v="239" actId="27636"/>
        <pc:sldMkLst>
          <pc:docMk/>
          <pc:sldMk cId="832938042" sldId="259"/>
        </pc:sldMkLst>
        <pc:spChg chg="mod">
          <ac:chgData name="Azan Iqbal (Student)" userId="b197f20d-4ec3-4e68-b3aa-d546a5ea33a7" providerId="ADAL" clId="{FB4B4D7B-5A60-0D4F-8A93-49FDAD901679}" dt="2023-02-27T14:51:02.737" v="226" actId="14100"/>
          <ac:spMkLst>
            <pc:docMk/>
            <pc:sldMk cId="832938042" sldId="259"/>
            <ac:spMk id="2" creationId="{A7D32A23-ED13-5CE5-5C1C-8D1CC2ACC3C2}"/>
          </ac:spMkLst>
        </pc:spChg>
        <pc:spChg chg="mod">
          <ac:chgData name="Azan Iqbal (Student)" userId="b197f20d-4ec3-4e68-b3aa-d546a5ea33a7" providerId="ADAL" clId="{FB4B4D7B-5A60-0D4F-8A93-49FDAD901679}" dt="2023-02-27T14:53:31.351" v="239" actId="27636"/>
          <ac:spMkLst>
            <pc:docMk/>
            <pc:sldMk cId="832938042" sldId="259"/>
            <ac:spMk id="3" creationId="{3DF0F7DF-56E3-ECB7-0330-ADD1A7CB06E9}"/>
          </ac:spMkLst>
        </pc:spChg>
      </pc:sldChg>
    </pc:docChg>
  </pc:docChgLst>
  <pc:docChgLst>
    <pc:chgData name="Azan Iqbal (Student)" userId="b197f20d-4ec3-4e68-b3aa-d546a5ea33a7" providerId="ADAL" clId="{B44EE438-4BCD-7F45-AD72-C5CA20C11212}"/>
    <pc:docChg chg="undo redo custSel addSld modSld sldOrd">
      <pc:chgData name="Azan Iqbal (Student)" userId="b197f20d-4ec3-4e68-b3aa-d546a5ea33a7" providerId="ADAL" clId="{B44EE438-4BCD-7F45-AD72-C5CA20C11212}" dt="2023-03-01T14:24:13.524" v="2084" actId="20577"/>
      <pc:docMkLst>
        <pc:docMk/>
      </pc:docMkLst>
      <pc:sldChg chg="addSp delSp modSp mod">
        <pc:chgData name="Azan Iqbal (Student)" userId="b197f20d-4ec3-4e68-b3aa-d546a5ea33a7" providerId="ADAL" clId="{B44EE438-4BCD-7F45-AD72-C5CA20C11212}" dt="2023-03-01T13:55:45.738" v="1291" actId="1076"/>
        <pc:sldMkLst>
          <pc:docMk/>
          <pc:sldMk cId="1028108556" sldId="256"/>
        </pc:sldMkLst>
        <pc:spChg chg="mod">
          <ac:chgData name="Azan Iqbal (Student)" userId="b197f20d-4ec3-4e68-b3aa-d546a5ea33a7" providerId="ADAL" clId="{B44EE438-4BCD-7F45-AD72-C5CA20C11212}" dt="2023-03-01T13:46:22.692" v="888" actId="20577"/>
          <ac:spMkLst>
            <pc:docMk/>
            <pc:sldMk cId="1028108556" sldId="256"/>
            <ac:spMk id="2" creationId="{5C8FE62F-1DD1-614B-2BA7-C5245F3076E0}"/>
          </ac:spMkLst>
        </pc:spChg>
        <pc:spChg chg="mod">
          <ac:chgData name="Azan Iqbal (Student)" userId="b197f20d-4ec3-4e68-b3aa-d546a5ea33a7" providerId="ADAL" clId="{B44EE438-4BCD-7F45-AD72-C5CA20C11212}" dt="2023-03-01T12:08:47.584" v="813" actId="20577"/>
          <ac:spMkLst>
            <pc:docMk/>
            <pc:sldMk cId="1028108556" sldId="256"/>
            <ac:spMk id="3" creationId="{4353D3FB-8CC1-C205-8ADA-0C5C04FE7265}"/>
          </ac:spMkLst>
        </pc:spChg>
        <pc:picChg chg="add del mod">
          <ac:chgData name="Azan Iqbal (Student)" userId="b197f20d-4ec3-4e68-b3aa-d546a5ea33a7" providerId="ADAL" clId="{B44EE438-4BCD-7F45-AD72-C5CA20C11212}" dt="2023-03-01T13:55:20.839" v="1289" actId="931"/>
          <ac:picMkLst>
            <pc:docMk/>
            <pc:sldMk cId="1028108556" sldId="256"/>
            <ac:picMk id="5" creationId="{9DACDF2F-B539-3A47-A658-BBA76E484364}"/>
          </ac:picMkLst>
        </pc:picChg>
        <pc:picChg chg="mod">
          <ac:chgData name="Azan Iqbal (Student)" userId="b197f20d-4ec3-4e68-b3aa-d546a5ea33a7" providerId="ADAL" clId="{B44EE438-4BCD-7F45-AD72-C5CA20C11212}" dt="2023-03-01T13:55:45.738" v="1291" actId="1076"/>
          <ac:picMkLst>
            <pc:docMk/>
            <pc:sldMk cId="1028108556" sldId="256"/>
            <ac:picMk id="14" creationId="{838FB3BA-86B8-ADF4-13C4-174091A7B434}"/>
          </ac:picMkLst>
        </pc:picChg>
      </pc:sldChg>
      <pc:sldChg chg="addSp delSp modSp mod">
        <pc:chgData name="Azan Iqbal (Student)" userId="b197f20d-4ec3-4e68-b3aa-d546a5ea33a7" providerId="ADAL" clId="{B44EE438-4BCD-7F45-AD72-C5CA20C11212}" dt="2023-03-01T13:48:30.403" v="901" actId="1076"/>
        <pc:sldMkLst>
          <pc:docMk/>
          <pc:sldMk cId="2839275340" sldId="257"/>
        </pc:sldMkLst>
        <pc:spChg chg="mod">
          <ac:chgData name="Azan Iqbal (Student)" userId="b197f20d-4ec3-4e68-b3aa-d546a5ea33a7" providerId="ADAL" clId="{B44EE438-4BCD-7F45-AD72-C5CA20C11212}" dt="2023-03-01T12:08:40.344" v="811" actId="20577"/>
          <ac:spMkLst>
            <pc:docMk/>
            <pc:sldMk cId="2839275340" sldId="257"/>
            <ac:spMk id="2" creationId="{DF714511-C6D6-8D64-73CF-DBB15D8EB8C1}"/>
          </ac:spMkLst>
        </pc:spChg>
        <pc:spChg chg="mod">
          <ac:chgData name="Azan Iqbal (Student)" userId="b197f20d-4ec3-4e68-b3aa-d546a5ea33a7" providerId="ADAL" clId="{B44EE438-4BCD-7F45-AD72-C5CA20C11212}" dt="2023-03-01T11:01:10.570" v="369" actId="20577"/>
          <ac:spMkLst>
            <pc:docMk/>
            <pc:sldMk cId="2839275340" sldId="257"/>
            <ac:spMk id="3" creationId="{35C54EB9-246F-11FB-077F-B4C635962D9C}"/>
          </ac:spMkLst>
        </pc:spChg>
        <pc:picChg chg="add del mod">
          <ac:chgData name="Azan Iqbal (Student)" userId="b197f20d-4ec3-4e68-b3aa-d546a5ea33a7" providerId="ADAL" clId="{B44EE438-4BCD-7F45-AD72-C5CA20C11212}" dt="2023-03-01T13:47:17.893" v="896" actId="931"/>
          <ac:picMkLst>
            <pc:docMk/>
            <pc:sldMk cId="2839275340" sldId="257"/>
            <ac:picMk id="5" creationId="{C8B53A28-33C7-CC04-D289-A233AE73119B}"/>
          </ac:picMkLst>
        </pc:picChg>
        <pc:picChg chg="add mod">
          <ac:chgData name="Azan Iqbal (Student)" userId="b197f20d-4ec3-4e68-b3aa-d546a5ea33a7" providerId="ADAL" clId="{B44EE438-4BCD-7F45-AD72-C5CA20C11212}" dt="2023-03-01T13:48:00.707" v="898" actId="1076"/>
          <ac:picMkLst>
            <pc:docMk/>
            <pc:sldMk cId="2839275340" sldId="257"/>
            <ac:picMk id="7" creationId="{C952C964-A583-7166-B66F-EE0C8133122E}"/>
          </ac:picMkLst>
        </pc:picChg>
        <pc:picChg chg="add mod">
          <ac:chgData name="Azan Iqbal (Student)" userId="b197f20d-4ec3-4e68-b3aa-d546a5ea33a7" providerId="ADAL" clId="{B44EE438-4BCD-7F45-AD72-C5CA20C11212}" dt="2023-03-01T13:48:30.403" v="901" actId="1076"/>
          <ac:picMkLst>
            <pc:docMk/>
            <pc:sldMk cId="2839275340" sldId="257"/>
            <ac:picMk id="8" creationId="{78ED70EA-710F-2AB5-8698-D6005DC1844A}"/>
          </ac:picMkLst>
        </pc:picChg>
      </pc:sldChg>
      <pc:sldChg chg="addSp delSp modSp mod">
        <pc:chgData name="Azan Iqbal (Student)" userId="b197f20d-4ec3-4e68-b3aa-d546a5ea33a7" providerId="ADAL" clId="{B44EE438-4BCD-7F45-AD72-C5CA20C11212}" dt="2023-03-01T13:55:48" v="1292" actId="1076"/>
        <pc:sldMkLst>
          <pc:docMk/>
          <pc:sldMk cId="1793543812" sldId="258"/>
        </pc:sldMkLst>
        <pc:picChg chg="add mod">
          <ac:chgData name="Azan Iqbal (Student)" userId="b197f20d-4ec3-4e68-b3aa-d546a5ea33a7" providerId="ADAL" clId="{B44EE438-4BCD-7F45-AD72-C5CA20C11212}" dt="2023-03-01T13:55:48" v="1292" actId="1076"/>
          <ac:picMkLst>
            <pc:docMk/>
            <pc:sldMk cId="1793543812" sldId="258"/>
            <ac:picMk id="5" creationId="{56611F7F-565D-2A4F-0F3C-168D54BD3889}"/>
          </ac:picMkLst>
        </pc:picChg>
        <pc:picChg chg="add del mod">
          <ac:chgData name="Azan Iqbal (Student)" userId="b197f20d-4ec3-4e68-b3aa-d546a5ea33a7" providerId="ADAL" clId="{B44EE438-4BCD-7F45-AD72-C5CA20C11212}" dt="2023-03-01T13:52:52.640" v="1250" actId="931"/>
          <ac:picMkLst>
            <pc:docMk/>
            <pc:sldMk cId="1793543812" sldId="258"/>
            <ac:picMk id="7" creationId="{9FFE80BD-A4BD-6EE4-A7C5-9ADD61ABEE8D}"/>
          </ac:picMkLst>
        </pc:picChg>
      </pc:sldChg>
      <pc:sldChg chg="addSp delSp modSp mod">
        <pc:chgData name="Azan Iqbal (Student)" userId="b197f20d-4ec3-4e68-b3aa-d546a5ea33a7" providerId="ADAL" clId="{B44EE438-4BCD-7F45-AD72-C5CA20C11212}" dt="2023-03-01T13:52:07.676" v="1244"/>
        <pc:sldMkLst>
          <pc:docMk/>
          <pc:sldMk cId="832938042" sldId="259"/>
        </pc:sldMkLst>
        <pc:spChg chg="mod">
          <ac:chgData name="Azan Iqbal (Student)" userId="b197f20d-4ec3-4e68-b3aa-d546a5ea33a7" providerId="ADAL" clId="{B44EE438-4BCD-7F45-AD72-C5CA20C11212}" dt="2023-03-01T12:08:29.769" v="810" actId="20577"/>
          <ac:spMkLst>
            <pc:docMk/>
            <pc:sldMk cId="832938042" sldId="259"/>
            <ac:spMk id="3" creationId="{3DF0F7DF-56E3-ECB7-0330-ADD1A7CB06E9}"/>
          </ac:spMkLst>
        </pc:spChg>
        <pc:picChg chg="add del mod">
          <ac:chgData name="Azan Iqbal (Student)" userId="b197f20d-4ec3-4e68-b3aa-d546a5ea33a7" providerId="ADAL" clId="{B44EE438-4BCD-7F45-AD72-C5CA20C11212}" dt="2023-03-01T13:51:40.601" v="1240" actId="1076"/>
          <ac:picMkLst>
            <pc:docMk/>
            <pc:sldMk cId="832938042" sldId="259"/>
            <ac:picMk id="5" creationId="{E205E13D-919A-8B23-7121-6DCFCD938267}"/>
          </ac:picMkLst>
        </pc:picChg>
        <pc:picChg chg="add del mod">
          <ac:chgData name="Azan Iqbal (Student)" userId="b197f20d-4ec3-4e68-b3aa-d546a5ea33a7" providerId="ADAL" clId="{B44EE438-4BCD-7F45-AD72-C5CA20C11212}" dt="2023-03-01T13:52:07.676" v="1244"/>
          <ac:picMkLst>
            <pc:docMk/>
            <pc:sldMk cId="832938042" sldId="259"/>
            <ac:picMk id="6" creationId="{73EC56E6-C04C-91AE-46C5-5C14E4C068C1}"/>
          </ac:picMkLst>
        </pc:picChg>
      </pc:sldChg>
      <pc:sldChg chg="addSp delSp modSp new mod ord">
        <pc:chgData name="Azan Iqbal (Student)" userId="b197f20d-4ec3-4e68-b3aa-d546a5ea33a7" providerId="ADAL" clId="{B44EE438-4BCD-7F45-AD72-C5CA20C11212}" dt="2023-03-01T13:49:20.947" v="913" actId="1076"/>
        <pc:sldMkLst>
          <pc:docMk/>
          <pc:sldMk cId="3435459034" sldId="260"/>
        </pc:sldMkLst>
        <pc:spChg chg="mod">
          <ac:chgData name="Azan Iqbal (Student)" userId="b197f20d-4ec3-4e68-b3aa-d546a5ea33a7" providerId="ADAL" clId="{B44EE438-4BCD-7F45-AD72-C5CA20C11212}" dt="2023-03-01T10:39:41.840" v="122" actId="20577"/>
          <ac:spMkLst>
            <pc:docMk/>
            <pc:sldMk cId="3435459034" sldId="260"/>
            <ac:spMk id="2" creationId="{F9506DEA-F664-5473-2D5E-16B830DB4790}"/>
          </ac:spMkLst>
        </pc:spChg>
        <pc:spChg chg="mod">
          <ac:chgData name="Azan Iqbal (Student)" userId="b197f20d-4ec3-4e68-b3aa-d546a5ea33a7" providerId="ADAL" clId="{B44EE438-4BCD-7F45-AD72-C5CA20C11212}" dt="2023-03-01T12:11:38.032" v="814" actId="20577"/>
          <ac:spMkLst>
            <pc:docMk/>
            <pc:sldMk cId="3435459034" sldId="260"/>
            <ac:spMk id="3" creationId="{56D46F2F-4123-529C-839D-42D4A275251A}"/>
          </ac:spMkLst>
        </pc:spChg>
        <pc:picChg chg="add del mod">
          <ac:chgData name="Azan Iqbal (Student)" userId="b197f20d-4ec3-4e68-b3aa-d546a5ea33a7" providerId="ADAL" clId="{B44EE438-4BCD-7F45-AD72-C5CA20C11212}" dt="2023-03-01T13:49:04.372" v="909" actId="931"/>
          <ac:picMkLst>
            <pc:docMk/>
            <pc:sldMk cId="3435459034" sldId="260"/>
            <ac:picMk id="5" creationId="{3A85FBC8-FA19-D101-0405-74591C5E39F9}"/>
          </ac:picMkLst>
        </pc:picChg>
        <pc:picChg chg="add del mod">
          <ac:chgData name="Azan Iqbal (Student)" userId="b197f20d-4ec3-4e68-b3aa-d546a5ea33a7" providerId="ADAL" clId="{B44EE438-4BCD-7F45-AD72-C5CA20C11212}" dt="2023-03-01T13:49:04.372" v="909" actId="931"/>
          <ac:picMkLst>
            <pc:docMk/>
            <pc:sldMk cId="3435459034" sldId="260"/>
            <ac:picMk id="7" creationId="{C3889965-03B3-FB9B-1E1B-6F2C9DEB77A9}"/>
          </ac:picMkLst>
        </pc:picChg>
        <pc:picChg chg="add mod">
          <ac:chgData name="Azan Iqbal (Student)" userId="b197f20d-4ec3-4e68-b3aa-d546a5ea33a7" providerId="ADAL" clId="{B44EE438-4BCD-7F45-AD72-C5CA20C11212}" dt="2023-03-01T13:49:12.003" v="911" actId="1076"/>
          <ac:picMkLst>
            <pc:docMk/>
            <pc:sldMk cId="3435459034" sldId="260"/>
            <ac:picMk id="9" creationId="{696AC094-0471-78A5-2A03-D564568507F1}"/>
          </ac:picMkLst>
        </pc:picChg>
        <pc:picChg chg="add mod">
          <ac:chgData name="Azan Iqbal (Student)" userId="b197f20d-4ec3-4e68-b3aa-d546a5ea33a7" providerId="ADAL" clId="{B44EE438-4BCD-7F45-AD72-C5CA20C11212}" dt="2023-03-01T13:49:20.947" v="913" actId="1076"/>
          <ac:picMkLst>
            <pc:docMk/>
            <pc:sldMk cId="3435459034" sldId="260"/>
            <ac:picMk id="10" creationId="{B7FEE1E8-87CE-1CE8-D6AF-77A901C8DCA9}"/>
          </ac:picMkLst>
        </pc:picChg>
      </pc:sldChg>
      <pc:sldChg chg="addSp modSp new mod">
        <pc:chgData name="Azan Iqbal (Student)" userId="b197f20d-4ec3-4e68-b3aa-d546a5ea33a7" providerId="ADAL" clId="{B44EE438-4BCD-7F45-AD72-C5CA20C11212}" dt="2023-03-01T13:50:27.394" v="923" actId="1076"/>
        <pc:sldMkLst>
          <pc:docMk/>
          <pc:sldMk cId="2271358803" sldId="261"/>
        </pc:sldMkLst>
        <pc:spChg chg="mod">
          <ac:chgData name="Azan Iqbal (Student)" userId="b197f20d-4ec3-4e68-b3aa-d546a5ea33a7" providerId="ADAL" clId="{B44EE438-4BCD-7F45-AD72-C5CA20C11212}" dt="2023-03-01T11:01:03.695" v="368" actId="20577"/>
          <ac:spMkLst>
            <pc:docMk/>
            <pc:sldMk cId="2271358803" sldId="261"/>
            <ac:spMk id="2" creationId="{D5F4A706-2F95-D58C-3AFA-E03065557A21}"/>
          </ac:spMkLst>
        </pc:spChg>
        <pc:spChg chg="mod">
          <ac:chgData name="Azan Iqbal (Student)" userId="b197f20d-4ec3-4e68-b3aa-d546a5ea33a7" providerId="ADAL" clId="{B44EE438-4BCD-7F45-AD72-C5CA20C11212}" dt="2023-03-01T12:07:42.506" v="786" actId="27636"/>
          <ac:spMkLst>
            <pc:docMk/>
            <pc:sldMk cId="2271358803" sldId="261"/>
            <ac:spMk id="3" creationId="{4C9DB245-CBE8-433D-0A92-176726CA8BA4}"/>
          </ac:spMkLst>
        </pc:spChg>
        <pc:picChg chg="add mod">
          <ac:chgData name="Azan Iqbal (Student)" userId="b197f20d-4ec3-4e68-b3aa-d546a5ea33a7" providerId="ADAL" clId="{B44EE438-4BCD-7F45-AD72-C5CA20C11212}" dt="2023-03-01T13:49:40.339" v="915" actId="1076"/>
          <ac:picMkLst>
            <pc:docMk/>
            <pc:sldMk cId="2271358803" sldId="261"/>
            <ac:picMk id="5" creationId="{1615D6B6-2621-F0CD-D886-EA976B8DAB05}"/>
          </ac:picMkLst>
        </pc:picChg>
        <pc:picChg chg="add mod">
          <ac:chgData name="Azan Iqbal (Student)" userId="b197f20d-4ec3-4e68-b3aa-d546a5ea33a7" providerId="ADAL" clId="{B44EE438-4BCD-7F45-AD72-C5CA20C11212}" dt="2023-03-01T13:50:27.394" v="923" actId="1076"/>
          <ac:picMkLst>
            <pc:docMk/>
            <pc:sldMk cId="2271358803" sldId="261"/>
            <ac:picMk id="7" creationId="{27C1005A-81F1-0A72-C48D-195C1C0F3613}"/>
          </ac:picMkLst>
        </pc:picChg>
      </pc:sldChg>
      <pc:sldChg chg="modSp new mod">
        <pc:chgData name="Azan Iqbal (Student)" userId="b197f20d-4ec3-4e68-b3aa-d546a5ea33a7" providerId="ADAL" clId="{B44EE438-4BCD-7F45-AD72-C5CA20C11212}" dt="2023-03-01T14:24:13.524" v="2084" actId="20577"/>
        <pc:sldMkLst>
          <pc:docMk/>
          <pc:sldMk cId="891832834" sldId="262"/>
        </pc:sldMkLst>
        <pc:spChg chg="mod">
          <ac:chgData name="Azan Iqbal (Student)" userId="b197f20d-4ec3-4e68-b3aa-d546a5ea33a7" providerId="ADAL" clId="{B44EE438-4BCD-7F45-AD72-C5CA20C11212}" dt="2023-03-01T12:07:53.568" v="794" actId="20577"/>
          <ac:spMkLst>
            <pc:docMk/>
            <pc:sldMk cId="891832834" sldId="262"/>
            <ac:spMk id="2" creationId="{50BA8946-F4C4-E2ED-E34D-D82FB69CB950}"/>
          </ac:spMkLst>
        </pc:spChg>
        <pc:spChg chg="mod">
          <ac:chgData name="Azan Iqbal (Student)" userId="b197f20d-4ec3-4e68-b3aa-d546a5ea33a7" providerId="ADAL" clId="{B44EE438-4BCD-7F45-AD72-C5CA20C11212}" dt="2023-03-01T14:24:13.524" v="2084" actId="20577"/>
          <ac:spMkLst>
            <pc:docMk/>
            <pc:sldMk cId="891832834" sldId="262"/>
            <ac:spMk id="3" creationId="{F64A2396-5DD3-6C03-E360-C0FC551B02A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12C25-AC90-944D-A91C-615E48602E0A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ED592-2DF4-914C-B6DE-DDCEB7E15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0ED592-2DF4-914C-B6DE-DDCEB7E15C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0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thshore.org/healthy-you/9-health-benefits-of-music/#:~:text=It%20can%20also%20reduce%20heart,feelings%20of%20anxiety%20and%20depression." TargetMode="External"/><Relationship Id="rId2" Type="http://schemas.openxmlformats.org/officeDocument/2006/relationships/hyperlink" Target="https://namica.org/blog/music-that-makes-us-feel-good-playlist/#:~:text=Our%20favorite%20melodies%20release%20dopamine,energize%20us%20for%20the%20day.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SmhwGgk0oA?feature=oembed" TargetMode="Externa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0E807223-DF88-4D6D-970E-08919E5E0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838FB3BA-86B8-ADF4-13C4-174091A7B4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9668" r="1" b="1"/>
          <a:stretch/>
        </p:blipFill>
        <p:spPr>
          <a:xfrm>
            <a:off x="-258" y="-411819"/>
            <a:ext cx="12188652" cy="685799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BC46CD03-D076-40A3-9AA4-2B7BB288B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30000">
                <a:schemeClr val="bg2">
                  <a:alpha val="75000"/>
                </a:schemeClr>
              </a:gs>
              <a:gs pos="100000">
                <a:schemeClr val="bg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FE62F-1DD1-614B-2BA7-C5245F307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685800"/>
            <a:ext cx="9601200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400"/>
              <a:t>Final project</a:t>
            </a:r>
            <a:br>
              <a:rPr lang="en-US" sz="4400"/>
            </a:br>
            <a:r>
              <a:rPr lang="en-US" sz="4400"/>
              <a:t>by Azan Iqbal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8D28697-83F7-4C09-A9B2-6CAA58855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53D3FB-8CC1-C205-8ADA-0C5C04FE7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9601200" cy="3581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 algn="l">
              <a:lnSpc>
                <a:spcPct val="94000"/>
              </a:lnSpc>
              <a:spcAft>
                <a:spcPts val="200"/>
              </a:spcAft>
            </a:pPr>
            <a:r>
              <a:rPr lang="en-US"/>
              <a:t>How Music Affects To Your Mental Health</a:t>
            </a:r>
          </a:p>
          <a:p>
            <a:pPr marL="383540" indent="-383540" algn="l">
              <a:lnSpc>
                <a:spcPct val="94000"/>
              </a:lnSpc>
              <a:spcAft>
                <a:spcPts val="200"/>
              </a:spcAft>
            </a:pPr>
            <a:endParaRPr lang="en-US"/>
          </a:p>
          <a:p>
            <a:pPr marL="383540" indent="-383540" algn="l">
              <a:lnSpc>
                <a:spcPct val="94000"/>
              </a:lnSpc>
              <a:spcAft>
                <a:spcPts val="200"/>
              </a:spcAft>
            </a:pPr>
            <a:r>
              <a:rPr lang="en-US" sz="3200"/>
              <a:t>1 idea Podcast (TRP)</a:t>
            </a:r>
          </a:p>
          <a:p>
            <a:pPr marL="383540" indent="-383540" algn="l">
              <a:lnSpc>
                <a:spcPct val="94000"/>
              </a:lnSpc>
              <a:spcAft>
                <a:spcPts val="200"/>
              </a:spcAft>
            </a:pPr>
            <a:endParaRPr lang="en-US"/>
          </a:p>
          <a:p>
            <a:pPr marL="383540" indent="-383540" algn="l">
              <a:lnSpc>
                <a:spcPct val="94000"/>
              </a:lnSpc>
              <a:spcAft>
                <a:spcPts val="200"/>
              </a:spcAft>
            </a:pPr>
            <a:r>
              <a:rPr lang="en-US" sz="3200"/>
              <a:t>2 idea TV show</a:t>
            </a:r>
          </a:p>
          <a:p>
            <a:pPr marL="383540" indent="-383540" algn="l">
              <a:lnSpc>
                <a:spcPct val="94000"/>
              </a:lnSpc>
              <a:spcAft>
                <a:spcPts val="200"/>
              </a:spcAft>
            </a:pPr>
            <a:endParaRPr lang="en-US"/>
          </a:p>
          <a:p>
            <a:pPr marL="383540" indent="-383540" algn="l">
              <a:lnSpc>
                <a:spcPct val="94000"/>
              </a:lnSpc>
              <a:spcAft>
                <a:spcPts val="200"/>
              </a:spcAft>
            </a:pPr>
            <a:r>
              <a:rPr lang="en-US" sz="3200"/>
              <a:t>3 idea You Tube Podcast video </a:t>
            </a:r>
          </a:p>
        </p:txBody>
      </p:sp>
    </p:spTree>
    <p:extLst>
      <p:ext uri="{BB962C8B-B14F-4D97-AF65-F5344CB8AC3E}">
        <p14:creationId xmlns:p14="http://schemas.microsoft.com/office/powerpoint/2010/main" val="102810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14511-C6D6-8D64-73CF-DBB15D8EB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 tube Podcast (TRP)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54EB9-246F-11FB-077F-B4C635962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8653"/>
            <a:ext cx="9601200" cy="5051051"/>
          </a:xfrm>
        </p:spPr>
        <p:txBody>
          <a:bodyPr>
            <a:normAutofit/>
          </a:bodyPr>
          <a:lstStyle/>
          <a:p>
            <a:r>
              <a:rPr lang="en-US"/>
              <a:t>Mentioning different type of classics songs</a:t>
            </a:r>
          </a:p>
          <a:p>
            <a:r>
              <a:rPr lang="en-US"/>
              <a:t>Using facts and figures  </a:t>
            </a:r>
          </a:p>
          <a:p>
            <a:r>
              <a:rPr lang="en-US"/>
              <a:t>Therapist/Physiologist recommend to listen to more happy music</a:t>
            </a:r>
          </a:p>
          <a:p>
            <a:r>
              <a:rPr lang="en-US"/>
              <a:t>Mood Booster songs </a:t>
            </a:r>
          </a:p>
          <a:p>
            <a:r>
              <a:rPr lang="en-US"/>
              <a:t>Pakistani/Indian music</a:t>
            </a:r>
          </a:p>
          <a:p>
            <a:r>
              <a:rPr lang="en-US"/>
              <a:t>Videoclips and Acting Style</a:t>
            </a:r>
          </a:p>
          <a:p>
            <a:r>
              <a:rPr lang="en-US"/>
              <a:t>LGBTQ+ Songs </a:t>
            </a:r>
          </a:p>
          <a:p>
            <a:r>
              <a:rPr lang="en-US"/>
              <a:t> Negative bits are that it requires a lot of script and time and organization </a:t>
            </a:r>
          </a:p>
        </p:txBody>
      </p:sp>
      <p:pic>
        <p:nvPicPr>
          <p:cNvPr id="7" name="Graphic 6" descr="Radio microphone with solid fill">
            <a:extLst>
              <a:ext uri="{FF2B5EF4-FFF2-40B4-BE49-F238E27FC236}">
                <a16:creationId xmlns:a16="http://schemas.microsoft.com/office/drawing/2014/main" id="{C952C964-A583-7166-B66F-EE0C81331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15807" y="514350"/>
            <a:ext cx="914400" cy="914400"/>
          </a:xfrm>
          <a:prstGeom prst="rect">
            <a:avLst/>
          </a:prstGeom>
        </p:spPr>
      </p:pic>
      <p:pic>
        <p:nvPicPr>
          <p:cNvPr id="8" name="Graphic 7" descr="Radio microphone with solid fill">
            <a:extLst>
              <a:ext uri="{FF2B5EF4-FFF2-40B4-BE49-F238E27FC236}">
                <a16:creationId xmlns:a16="http://schemas.microsoft.com/office/drawing/2014/main" id="{78ED70EA-710F-2AB5-8698-D6005DC184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290" y="514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27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06DEA-F664-5473-2D5E-16B830DB4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it means to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46F2F-4123-529C-839D-42D4A2752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2018"/>
            <a:ext cx="9601200" cy="4115382"/>
          </a:xfrm>
        </p:spPr>
        <p:txBody>
          <a:bodyPr/>
          <a:lstStyle/>
          <a:p>
            <a:r>
              <a:rPr lang="en-US"/>
              <a:t>And it has be something that everyone should be aware of </a:t>
            </a:r>
          </a:p>
          <a:p>
            <a:r>
              <a:rPr lang="en-US"/>
              <a:t>This is very personal to me and helped me a lot</a:t>
            </a:r>
          </a:p>
          <a:p>
            <a:r>
              <a:rPr lang="en-US"/>
              <a:t>And I hope is something that helps a lot more people </a:t>
            </a:r>
          </a:p>
          <a:p>
            <a:endParaRPr lang="en-US"/>
          </a:p>
        </p:txBody>
      </p:sp>
      <p:pic>
        <p:nvPicPr>
          <p:cNvPr id="9" name="Graphic 8" descr="Badge Heart with solid fill">
            <a:extLst>
              <a:ext uri="{FF2B5EF4-FFF2-40B4-BE49-F238E27FC236}">
                <a16:creationId xmlns:a16="http://schemas.microsoft.com/office/drawing/2014/main" id="{696AC094-0471-78A5-2A03-D564568507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5317" y="533400"/>
            <a:ext cx="914400" cy="914400"/>
          </a:xfrm>
          <a:prstGeom prst="rect">
            <a:avLst/>
          </a:prstGeom>
        </p:spPr>
      </p:pic>
      <p:pic>
        <p:nvPicPr>
          <p:cNvPr id="10" name="Graphic 9" descr="Badge Heart with solid fill">
            <a:extLst>
              <a:ext uri="{FF2B5EF4-FFF2-40B4-BE49-F238E27FC236}">
                <a16:creationId xmlns:a16="http://schemas.microsoft.com/office/drawing/2014/main" id="{B7FEE1E8-87CE-1CE8-D6AF-77A901C8DC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2227" y="5334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459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A706-2F95-D58C-3AFA-E03065557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Target audience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DB245-CBE8-433D-0A92-176726CA8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0336"/>
            <a:ext cx="9601200" cy="4227064"/>
          </a:xfrm>
        </p:spPr>
        <p:txBody>
          <a:bodyPr>
            <a:normAutofit/>
          </a:bodyPr>
          <a:lstStyle/>
          <a:p>
            <a:pPr algn="l" fontAlgn="base"/>
            <a:r>
              <a:rPr lang="en-GB" b="0" i="0">
                <a:solidFill>
                  <a:srgbClr val="313132"/>
                </a:solidFill>
                <a:effectLst/>
                <a:latin typeface="freight-book"/>
              </a:rPr>
              <a:t>My target audience is Pakistani\Indian youth audience </a:t>
            </a:r>
          </a:p>
          <a:p>
            <a:pPr algn="l" fontAlgn="base"/>
            <a:r>
              <a:rPr lang="en-GB">
                <a:solidFill>
                  <a:srgbClr val="313132"/>
                </a:solidFill>
                <a:latin typeface="freight-book"/>
              </a:rPr>
              <a:t>LGBTQ+ music and what it means for people that go through LGBTQ-Phobia  </a:t>
            </a:r>
          </a:p>
          <a:p>
            <a:pPr algn="l" fontAlgn="base"/>
            <a:r>
              <a:rPr lang="en-GB" b="0" i="0">
                <a:solidFill>
                  <a:srgbClr val="313132"/>
                </a:solidFill>
                <a:effectLst/>
                <a:latin typeface="freight-book"/>
              </a:rPr>
              <a:t>There is no official data on the LGBT+ population in India, the world’s largest democracy, but the government estimates there are 2.5 million gay people.</a:t>
            </a:r>
          </a:p>
          <a:p>
            <a:pPr algn="l" fontAlgn="base"/>
            <a:r>
              <a:rPr lang="en-GB" b="0" i="0">
                <a:solidFill>
                  <a:srgbClr val="313132"/>
                </a:solidFill>
                <a:effectLst/>
                <a:latin typeface="freight-book"/>
              </a:rPr>
              <a:t>LGBT+ rights activists say the true figure could be far higher and want authorities to spread awareness about gay rights to prevent last year’s verdict from fading into irrelevance.</a:t>
            </a:r>
          </a:p>
          <a:p>
            <a:pPr algn="l" fontAlgn="base"/>
            <a:endParaRPr lang="en-GB" b="0" i="0">
              <a:solidFill>
                <a:srgbClr val="313132"/>
              </a:solidFill>
              <a:effectLst/>
              <a:latin typeface="freight-book"/>
            </a:endParaRPr>
          </a:p>
          <a:p>
            <a:pPr algn="l" fontAlgn="base"/>
            <a:endParaRPr lang="en-GB" b="0" i="0">
              <a:solidFill>
                <a:srgbClr val="313132"/>
              </a:solidFill>
              <a:effectLst/>
              <a:latin typeface="freight-book"/>
            </a:endParaRPr>
          </a:p>
          <a:p>
            <a:pPr marL="0" indent="0" algn="l" fontAlgn="base">
              <a:buNone/>
            </a:pPr>
            <a:br>
              <a:rPr lang="en-GB"/>
            </a:br>
            <a:endParaRPr lang="en-US"/>
          </a:p>
        </p:txBody>
      </p:sp>
      <p:pic>
        <p:nvPicPr>
          <p:cNvPr id="5" name="Graphic 4" descr="Target Audience outline">
            <a:extLst>
              <a:ext uri="{FF2B5EF4-FFF2-40B4-BE49-F238E27FC236}">
                <a16:creationId xmlns:a16="http://schemas.microsoft.com/office/drawing/2014/main" id="{1615D6B6-2621-F0CD-D886-EA976B8DAB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7800" y="591207"/>
            <a:ext cx="914400" cy="914400"/>
          </a:xfrm>
          <a:prstGeom prst="rect">
            <a:avLst/>
          </a:prstGeom>
        </p:spPr>
      </p:pic>
      <p:pic>
        <p:nvPicPr>
          <p:cNvPr id="7" name="Graphic 6" descr="Target Audience with solid fill">
            <a:extLst>
              <a:ext uri="{FF2B5EF4-FFF2-40B4-BE49-F238E27FC236}">
                <a16:creationId xmlns:a16="http://schemas.microsoft.com/office/drawing/2014/main" id="{27C1005A-81F1-0A72-C48D-195C1C0F36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1717" y="59120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358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32A23-ED13-5CE5-5C1C-8D1CC2ACC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28330"/>
          </a:xfrm>
        </p:spPr>
        <p:txBody>
          <a:bodyPr/>
          <a:lstStyle/>
          <a:p>
            <a:r>
              <a:rPr lang="en-US"/>
              <a:t>Happy songs(Mood Boosters)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0F7DF-56E3-ECB7-0330-ADD1A7CB0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97171"/>
            <a:ext cx="9601200" cy="590107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Research</a:t>
            </a:r>
            <a:r>
              <a:rPr lang="en-GB" b="0" i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GB" b="0" i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</a:br>
            <a:endParaRPr lang="en-GB" b="0" i="0">
              <a:solidFill>
                <a:srgbClr val="BDC1C6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Music can be distracting and lower your stress</a:t>
            </a:r>
          </a:p>
          <a:p>
            <a:pPr algn="l"/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https://namica.org/blog/music-that-makes-us-feel-good-playlist/ - :~:text=Our favorite melodies release dopamine,energize us for the day.</a:t>
            </a:r>
            <a:b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 fact, </a:t>
            </a:r>
            <a:r>
              <a:rPr lang="en-GB" b="1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research has shown that it can lessen the impact of depression and anxiety</a:t>
            </a:r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A study done in 2019 found that college students who listened to classical music every day for two months lowered their levels of anxiety significantly.</a:t>
            </a:r>
          </a:p>
          <a:p>
            <a:pPr algn="l"/>
            <a:br>
              <a:rPr lang="en-GB" b="0" i="0">
                <a:solidFill>
                  <a:srgbClr val="BDC1C6"/>
                </a:solidFill>
                <a:effectLst/>
                <a:latin typeface="arial" panose="020B0604020202020204" pitchFamily="34" charset="0"/>
                <a:hlinkClick r:id="rId3"/>
              </a:rPr>
            </a:br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https://</a:t>
            </a:r>
            <a:r>
              <a:rPr lang="en-GB" b="0" i="0" err="1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www.northshore.org</a:t>
            </a:r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/healthy-you/9-health-benefits-of-music/#:~:text=It%20can%20also%20reduce%20heart,feelings%20of%20anxiety%20and%20depression.</a:t>
            </a:r>
            <a:endParaRPr lang="en-GB" b="0" i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It can also </a:t>
            </a:r>
            <a:r>
              <a:rPr lang="en-GB" b="1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reduce heart rate, lower blood pressure, decrease cortisol (stress hormone) levels and increase serotonin and endorphin levels in the blood</a:t>
            </a:r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It elevates mood. Music can boost the brain's production of the hormone dopamine. This increased dopamine production helps relieve feelings of anxiety and depression</a:t>
            </a:r>
          </a:p>
          <a:p>
            <a:pPr algn="l"/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https://www.northshore.org/healthy-you/9-health-benefits-of-music/ - :~:text=It can also reduce heart,feelings of anxiety and depression.</a:t>
            </a:r>
            <a:endParaRPr lang="en-GB" b="0" i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Our </a:t>
            </a:r>
            <a:r>
              <a:rPr lang="en-GB" b="0" i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favorite</a:t>
            </a:r>
            <a:r>
              <a:rPr lang="en-GB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melodies release dopamine, known as the feel-good hormone, which activates our brain's pleasure and reward system. Music can have a positive, immediate impact on our mental state; </a:t>
            </a:r>
            <a:r>
              <a:rPr lang="en-GB" b="1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fast tempos can psychologically and physiologically arouse us, helping energize us for the day.</a:t>
            </a:r>
            <a:endParaRPr lang="en-GB" b="0" i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/>
          </a:p>
        </p:txBody>
      </p:sp>
      <p:pic>
        <p:nvPicPr>
          <p:cNvPr id="5" name="Graphic 4" descr="Smiling face with solid fill with solid fill">
            <a:extLst>
              <a:ext uri="{FF2B5EF4-FFF2-40B4-BE49-F238E27FC236}">
                <a16:creationId xmlns:a16="http://schemas.microsoft.com/office/drawing/2014/main" id="{E205E13D-919A-8B23-7121-6DCFCD9382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2359" y="592765"/>
            <a:ext cx="914400" cy="914400"/>
          </a:xfrm>
          <a:prstGeom prst="rect">
            <a:avLst/>
          </a:prstGeom>
          <a:effectLst>
            <a:glow rad="494158">
              <a:srgbClr val="FFFF00"/>
            </a:glow>
          </a:effectLst>
        </p:spPr>
      </p:pic>
    </p:spTree>
    <p:extLst>
      <p:ext uri="{BB962C8B-B14F-4D97-AF65-F5344CB8AC3E}">
        <p14:creationId xmlns:p14="http://schemas.microsoft.com/office/powerpoint/2010/main" val="83293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A8946-F4C4-E2ED-E34D-D82FB69CB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A2396-5DD3-6C03-E360-C0FC551B0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7515"/>
            <a:ext cx="9601200" cy="4289885"/>
          </a:xfrm>
        </p:spPr>
        <p:txBody>
          <a:bodyPr/>
          <a:lstStyle/>
          <a:p>
            <a:r>
              <a:rPr lang="en-US"/>
              <a:t>I think the topic I’m talking about is very important and is very relevant for today’s generation a YouTube podcast is a great way to deliver a message, because YouTube is very used and also is very popular by youth, and the topic I chose is something that affects millions of people, and makes their day to day every difficult, so a great way to help them is talking about this topic, and giving some tips and help about it. </a:t>
            </a:r>
          </a:p>
          <a:p>
            <a:r>
              <a:rPr lang="en-US"/>
              <a:t>I think is very suitable the topic because it affects to more people day by day</a:t>
            </a:r>
          </a:p>
        </p:txBody>
      </p:sp>
    </p:spTree>
    <p:extLst>
      <p:ext uri="{BB962C8B-B14F-4D97-AF65-F5344CB8AC3E}">
        <p14:creationId xmlns:p14="http://schemas.microsoft.com/office/powerpoint/2010/main" val="891832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1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31" name="Rectangle 23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B2E97A71-0819-40FC-EA7E-DE259A81660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3977" y="603950"/>
            <a:ext cx="7709457" cy="4689526"/>
          </a:xfrm>
          <a:prstGeom prst="rect">
            <a:avLst/>
          </a:prstGeom>
        </p:spPr>
      </p:pic>
      <p:sp>
        <p:nvSpPr>
          <p:cNvPr id="32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81CE2E-BE35-6CA6-0BAA-451855423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9666" y="1314922"/>
            <a:ext cx="3176246" cy="300013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 cap="all"/>
              <a:t>Style I wanna make (Reference)</a:t>
            </a:r>
          </a:p>
        </p:txBody>
      </p:sp>
      <p:pic>
        <p:nvPicPr>
          <p:cNvPr id="5" name="Graphic 4" descr="Idea with solid fill">
            <a:extLst>
              <a:ext uri="{FF2B5EF4-FFF2-40B4-BE49-F238E27FC236}">
                <a16:creationId xmlns:a16="http://schemas.microsoft.com/office/drawing/2014/main" id="{56611F7F-565D-2A4F-0F3C-168D54BD38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86779" y="1228452"/>
            <a:ext cx="1420938" cy="142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5438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9ED4878-BEFC-5849-BD3E-499480B4231C}">
  <we:reference id="6a7bd4f3-0563-43af-8c08-79110eebdff6" version="1.1.1.0" store="EXCatalog" storeType="EXCatalog"/>
  <we:alternateReferences>
    <we:reference id="WA104381155" version="1.1.1.0" store="en-GB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Application>Microsoft Office PowerPoint</Application>
  <PresentationFormat>Widescreen</PresentationFormat>
  <Slides>7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Crop</vt:lpstr>
      <vt:lpstr>Final project by Azan Iqbal</vt:lpstr>
      <vt:lpstr>You tube Podcast (TRP)</vt:lpstr>
      <vt:lpstr>What it means to me?</vt:lpstr>
      <vt:lpstr>Target audience </vt:lpstr>
      <vt:lpstr>Happy songs(Mood Boosters)</vt:lpstr>
      <vt:lpstr>Context </vt:lpstr>
      <vt:lpstr>Style I wanna make (Reference)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project</dc:title>
  <dc:creator>Azan Iqbal (Student)</dc:creator>
  <cp:revision>1</cp:revision>
  <dcterms:created xsi:type="dcterms:W3CDTF">2023-02-23T10:21:10Z</dcterms:created>
  <dcterms:modified xsi:type="dcterms:W3CDTF">2023-03-03T13:34:34Z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563c6a-300f-4098-af31-1ce1e953b556_Enabled">
    <vt:lpwstr>true</vt:lpwstr>
  </property>
  <property fmtid="{D5CDD505-2E9C-101B-9397-08002B2CF9AE}" pid="3" name="MSIP_Label_d8563c6a-300f-4098-af31-1ce1e953b556_SetDate">
    <vt:lpwstr>2023-02-27T12:37:48Z</vt:lpwstr>
  </property>
  <property fmtid="{D5CDD505-2E9C-101B-9397-08002B2CF9AE}" pid="4" name="MSIP_Label_d8563c6a-300f-4098-af31-1ce1e953b556_Method">
    <vt:lpwstr>Standard</vt:lpwstr>
  </property>
  <property fmtid="{D5CDD505-2E9C-101B-9397-08002B2CF9AE}" pid="5" name="MSIP_Label_d8563c6a-300f-4098-af31-1ce1e953b556_Name">
    <vt:lpwstr>d8563c6a-300f-4098-af31-1ce1e953b556</vt:lpwstr>
  </property>
  <property fmtid="{D5CDD505-2E9C-101B-9397-08002B2CF9AE}" pid="6" name="MSIP_Label_d8563c6a-300f-4098-af31-1ce1e953b556_SiteId">
    <vt:lpwstr>7bb100ec-e732-4118-95a0-fc3858eb3a5e</vt:lpwstr>
  </property>
  <property fmtid="{D5CDD505-2E9C-101B-9397-08002B2CF9AE}" pid="7" name="MSIP_Label_d8563c6a-300f-4098-af31-1ce1e953b556_ActionId">
    <vt:lpwstr>0b25cbaf-adb5-4c67-9703-51fe4a839a8a</vt:lpwstr>
  </property>
  <property fmtid="{D5CDD505-2E9C-101B-9397-08002B2CF9AE}" pid="8" name="MSIP_Label_d8563c6a-300f-4098-af31-1ce1e953b556_ContentBits">
    <vt:lpwstr>0</vt:lpwstr>
  </property>
</Properties>
</file>