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>
        <p:scale>
          <a:sx n="66" d="100"/>
          <a:sy n="66" d="100"/>
        </p:scale>
        <p:origin x="5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C935-A184-4361-32A2-512EC5061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052E2-081E-14AC-E03F-7A3E673B1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5EE24-9D8E-268F-5202-C19C8AAA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B3F3-8FAD-CA45-A848-B64267AA20B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3F0F3-72D9-48E9-9A63-8C1876629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1C6C7-1FCE-01AC-362C-1250ACAC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1A40-CCBD-5440-804F-2E793AF5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8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1979-B53D-4CDF-3053-B4F43BE9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0D67E-0178-3BB7-885E-B2123B9DE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58CF9-F3E2-A671-C844-9FAED197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B3F3-8FAD-CA45-A848-B64267AA20B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70546-AA25-8530-85B3-BF6D6277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23054-6C2D-ECCA-96D8-CDAB9C7B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1A40-CCBD-5440-804F-2E793AF5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344D0-A2B6-A6EB-B85F-4C9193DB7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7490B-8E87-8349-8ABD-A21629652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B24E5-5065-203F-411C-F9254C31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B3F3-8FAD-CA45-A848-B64267AA20B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73A03-9FD0-F18E-C2D6-B9AAD588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6EEA-9BFD-2FE6-26B0-74FF628A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1A40-CCBD-5440-804F-2E793AF5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4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790A-934C-6B99-19E9-E1A70F2A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36F70-1FF3-8901-6105-3406C2CB7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3612F-A3D4-B5DF-DE1B-F3E5765E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B3F3-8FAD-CA45-A848-B64267AA20B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94168-2C5A-69D8-D212-96F13D0E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A696C-1529-C351-D4E4-6564FCD0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1A40-CCBD-5440-804F-2E793AF5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6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0466-563E-0D57-215B-8C36B6C74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2D5CE-47A0-05C0-E683-B0E05C885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BBBB8-C011-E658-2ACD-7350B023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B3F3-8FAD-CA45-A848-B64267AA20B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B9CB9-2E2B-9771-9434-2F819A4D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07208-B04D-64C0-71E2-8EE4B2A4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1A40-CCBD-5440-804F-2E793AF5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FACE-AD12-FD49-9F9E-560D329D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C1198-F3C6-1162-ABA3-6C1A966B1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77134-469C-D575-6EB9-08DBA85FA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143D5-4A08-6EA9-A50F-272AED37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B3F3-8FAD-CA45-A848-B64267AA20B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44AB6-2199-D79E-F22F-3C94EFDA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28387-8A6E-FC90-9094-1B7FB43E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1A40-CCBD-5440-804F-2E793AF5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6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4437-74A4-DA3F-598B-85162BAC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16810-C433-3896-7AF4-CF449E8B7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87811-A3AB-662E-B692-04CF3E3EC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9E1A8-C156-EC7C-8081-CF3F1B0BD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B60F7-C91D-2540-5289-008CCB6AD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0E2FEE-413B-5953-FF28-EC94BCBB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B3F3-8FAD-CA45-A848-B64267AA20B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85A5E-6CDC-2838-C2DF-FB8B590E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54EDC-B602-DA47-90A1-68584B91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1A40-CCBD-5440-804F-2E793AF5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1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9EB8-5984-D002-2631-6066F86C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22A5F-0D75-6BE7-1CBB-73A86840F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B3F3-8FAD-CA45-A848-B64267AA20B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70EE0D-0C65-7691-A48D-4D0B9D27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1D347-67E0-9859-440E-078727B2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1A40-CCBD-5440-804F-2E793AF5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2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B0547-D3AB-C547-899C-3B544A18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B3F3-8FAD-CA45-A848-B64267AA20B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21D03-0804-0600-FDF5-06C83374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6BBF1-DE7E-DACA-C598-DE0DBC48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1A40-CCBD-5440-804F-2E793AF5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F47A6-A54A-0782-6525-280E0B42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7730-ADA7-6665-79F7-E6014CF14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0EF6E-69DE-DBEB-3A40-EE4783996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57EE-4BC7-3D73-35AA-F002E0FC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B3F3-8FAD-CA45-A848-B64267AA20B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206F6-BDD3-7937-0E91-2A83CC06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A6B46-D4C1-5436-4D6C-8428571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1A40-CCBD-5440-804F-2E793AF5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2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6962D-39EB-3C97-4AEF-CAAD50BF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0ED64-8383-AC24-F585-B554515C2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36030-63C1-56E3-3B1B-9E2AF6305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C57F5-4A3A-411B-0FD8-BE0B9CDC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B3F3-8FAD-CA45-A848-B64267AA20B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8FFC3-DB4B-4793-1C73-4C84FADA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12917-81C2-7168-FC24-2A578E25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1A40-CCBD-5440-804F-2E793AF5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8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DEEAB-52C5-AB74-D657-6512A236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A1E8B-4AC5-73D4-13AA-FF026FD24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7E974-8F18-9A0A-02D6-0E6F823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B3F3-8FAD-CA45-A848-B64267AA20B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5849F-249F-7AF1-1447-72B0E078D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97FC5-15D3-C81D-F671-FB10A9936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31A40-CCBD-5440-804F-2E793AF5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7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1B2803-C392-1267-8A5C-CB2DDC741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491" y="-19016"/>
            <a:ext cx="2788508" cy="4553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1B8438-526A-9798-078C-A61B9A26A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13" r="-1"/>
          <a:stretch/>
        </p:blipFill>
        <p:spPr>
          <a:xfrm>
            <a:off x="5987647" y="-19015"/>
            <a:ext cx="3324629" cy="1904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4EC2E1-EA2C-DDD3-4E78-7E65C3435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648" y="1885527"/>
            <a:ext cx="3415843" cy="28096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D3427E-B7FE-8DC9-1633-C66B01B48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390" y="4534930"/>
            <a:ext cx="3311610" cy="2323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D8F8C-9E3A-7832-1E9B-C295A888F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9724" y="3620530"/>
            <a:ext cx="3107925" cy="3237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0633F7-E18A-F77E-1429-CA56471A1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-38100"/>
            <a:ext cx="2895600" cy="2844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41F61-A205-1D90-9446-FCEE8BAA9B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806734"/>
            <a:ext cx="2895600" cy="4053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931866-51A4-5C6F-3D87-2F7DACC45B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6705" y="-19016"/>
            <a:ext cx="3107925" cy="388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BA3568-9194-B89A-FD89-9F9D4625065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62239"/>
          <a:stretch/>
        </p:blipFill>
        <p:spPr>
          <a:xfrm>
            <a:off x="5788341" y="4448432"/>
            <a:ext cx="3107925" cy="24108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7FDB7B-5A50-C183-F781-6B636C02F392}"/>
              </a:ext>
            </a:extLst>
          </p:cNvPr>
          <p:cNvSpPr txBox="1"/>
          <p:nvPr/>
        </p:nvSpPr>
        <p:spPr>
          <a:xfrm>
            <a:off x="3754340" y="3103877"/>
            <a:ext cx="235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Bauhaus 93" pitchFamily="82" charset="77"/>
              </a:rPr>
              <a:t>Nine tails fox/kitsune</a:t>
            </a:r>
          </a:p>
        </p:txBody>
      </p:sp>
    </p:spTree>
    <p:extLst>
      <p:ext uri="{BB962C8B-B14F-4D97-AF65-F5344CB8AC3E}">
        <p14:creationId xmlns:p14="http://schemas.microsoft.com/office/powerpoint/2010/main" val="94956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4F730-CE37-D8D0-CCFE-805B9152F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821" y="0"/>
            <a:ext cx="3896495" cy="39418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84AD83-AE44-00D2-75F6-570524F27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746" y="3707023"/>
            <a:ext cx="3190275" cy="3150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1CD2B2-7E0F-BC7E-D186-38B8F0DDC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296" y="0"/>
            <a:ext cx="2681417" cy="3595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3E4DB0-58A5-455C-1123-8BF16DB3D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07028"/>
            <a:ext cx="3150972" cy="3150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D6223-459B-6B1C-299E-A3DD0A9B6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201296" cy="3595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6682A7-426E-25BA-A550-967A47C668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6139" y="3669955"/>
            <a:ext cx="3190275" cy="3190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A09F67-B9D7-6BA0-9A21-2C5BC088C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897" y="3651504"/>
            <a:ext cx="3150972" cy="3238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FA9C03-C82D-DE0E-66CB-A003024FB5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0055" y="-2"/>
            <a:ext cx="2546172" cy="36515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032B59-12C2-BC84-307A-22B2D896C66E}"/>
              </a:ext>
            </a:extLst>
          </p:cNvPr>
          <p:cNvSpPr txBox="1"/>
          <p:nvPr/>
        </p:nvSpPr>
        <p:spPr>
          <a:xfrm>
            <a:off x="5104469" y="3205375"/>
            <a:ext cx="2223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Bauhaus 93" pitchFamily="82" charset="77"/>
              </a:rPr>
              <a:t>Kitsune mask ideas</a:t>
            </a:r>
          </a:p>
        </p:txBody>
      </p:sp>
    </p:spTree>
    <p:extLst>
      <p:ext uri="{BB962C8B-B14F-4D97-AF65-F5344CB8AC3E}">
        <p14:creationId xmlns:p14="http://schemas.microsoft.com/office/powerpoint/2010/main" val="125876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C66E73-8EC8-F232-C87B-EF5DF1093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38" y="4014308"/>
            <a:ext cx="3913662" cy="2843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E1E096-7003-86BA-3D0E-164889996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172" y="0"/>
            <a:ext cx="4213653" cy="37851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DADD4B-202E-B3EE-506A-7693039A3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08173" cy="3299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8928D0-B983-B473-2913-1BFE019E5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58219"/>
            <a:ext cx="4213654" cy="3299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3685D4-AEA6-DF72-7624-941AF1443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824" y="0"/>
            <a:ext cx="4370175" cy="3913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59C51D-DE65-A557-2F1D-9DB745847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6217" y="3622215"/>
            <a:ext cx="4125782" cy="32997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C1D564-4076-AEFF-B75D-2232BF233FF4}"/>
              </a:ext>
            </a:extLst>
          </p:cNvPr>
          <p:cNvSpPr txBox="1"/>
          <p:nvPr/>
        </p:nvSpPr>
        <p:spPr>
          <a:xfrm>
            <a:off x="5104469" y="3205375"/>
            <a:ext cx="2223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Bauhaus 93" pitchFamily="82" charset="77"/>
              </a:rPr>
              <a:t>Naruto’s nine tails fox</a:t>
            </a:r>
          </a:p>
        </p:txBody>
      </p:sp>
    </p:spTree>
    <p:extLst>
      <p:ext uri="{BB962C8B-B14F-4D97-AF65-F5344CB8AC3E}">
        <p14:creationId xmlns:p14="http://schemas.microsoft.com/office/powerpoint/2010/main" val="156266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910DA-A596-25DB-033D-D20C6A4D7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904" y="3357944"/>
            <a:ext cx="3356918" cy="34364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008309-4FA0-EB4E-502E-F971DA13119C}"/>
              </a:ext>
            </a:extLst>
          </p:cNvPr>
          <p:cNvSpPr txBox="1"/>
          <p:nvPr/>
        </p:nvSpPr>
        <p:spPr>
          <a:xfrm>
            <a:off x="3049030" y="3244334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69B40-AEAE-5AA4-DA40-1ABCCAD0E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964" y="15866"/>
            <a:ext cx="3358978" cy="3421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A5C3D5-AE45-B4DB-43B8-F0A7ACFDA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232" y="15866"/>
            <a:ext cx="2748866" cy="3361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F072AC-6345-686E-A0FD-E8A4B8144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215" y="3436405"/>
            <a:ext cx="3361037" cy="3436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ACD773-20C5-9F12-4052-798C4397D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3159724" cy="3421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695FEE-76AB-AED7-A10D-0299E0A57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3389" y="32120"/>
            <a:ext cx="3159724" cy="3361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FEA11-B48A-5EC8-7D2D-A0E661DA9F2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13" t="10277" r="10021" b="10938"/>
          <a:stretch/>
        </p:blipFill>
        <p:spPr>
          <a:xfrm>
            <a:off x="3348942" y="3389476"/>
            <a:ext cx="2742938" cy="3468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8DF6C3-F0F7-616C-0269-272A28F48A9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665" t="9418" r="15064" b="10983"/>
          <a:stretch/>
        </p:blipFill>
        <p:spPr>
          <a:xfrm>
            <a:off x="6096000" y="3401832"/>
            <a:ext cx="2624525" cy="336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2024D7-DFF4-DB10-14F0-508A5826DF2B}"/>
              </a:ext>
            </a:extLst>
          </p:cNvPr>
          <p:cNvSpPr txBox="1"/>
          <p:nvPr/>
        </p:nvSpPr>
        <p:spPr>
          <a:xfrm>
            <a:off x="4930267" y="3244334"/>
            <a:ext cx="2223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Bauhaus 93" pitchFamily="82" charset="77"/>
              </a:rPr>
              <a:t>Fox silhouette  art</a:t>
            </a:r>
          </a:p>
        </p:txBody>
      </p:sp>
    </p:spTree>
    <p:extLst>
      <p:ext uri="{BB962C8B-B14F-4D97-AF65-F5344CB8AC3E}">
        <p14:creationId xmlns:p14="http://schemas.microsoft.com/office/powerpoint/2010/main" val="13792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272BA-DDE9-2276-AA3F-D1D613F33913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 am  definitely interested in using silhouettes in my project because find it interesting and I want to experiment during this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595FD-26B7-F451-EBD6-0D981BFBA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749" y="365946"/>
            <a:ext cx="3361037" cy="343640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4BBDC6-4025-07B9-D11E-823F34C16528}"/>
              </a:ext>
            </a:extLst>
          </p:cNvPr>
          <p:cNvCxnSpPr>
            <a:stCxn id="4" idx="2"/>
          </p:cNvCxnSpPr>
          <p:nvPr/>
        </p:nvCxnSpPr>
        <p:spPr>
          <a:xfrm>
            <a:off x="7204268" y="3802351"/>
            <a:ext cx="236060" cy="117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2DC008-0258-7329-864D-12A3EE2DDD7D}"/>
              </a:ext>
            </a:extLst>
          </p:cNvPr>
          <p:cNvSpPr txBox="1"/>
          <p:nvPr/>
        </p:nvSpPr>
        <p:spPr>
          <a:xfrm>
            <a:off x="7421079" y="4908883"/>
            <a:ext cx="4243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want my art to relate to this in some sort of way, similar but not identical. I want to test it out using my specialist practice If I can id like to layer images on top of each other to make up </a:t>
            </a:r>
            <a:r>
              <a:rPr lang="en-US"/>
              <a:t>the fox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07ECA-6330-B01F-3D5D-0D5BABBE4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854" y="238318"/>
            <a:ext cx="3159724" cy="342159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B344BC-36F8-F47C-31B8-D1A70146BA82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9542874" y="3659915"/>
            <a:ext cx="970842" cy="1248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89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84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Bauhaus 93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Shaun Daley (Student)</cp:lastModifiedBy>
  <cp:revision>6</cp:revision>
  <dcterms:created xsi:type="dcterms:W3CDTF">2024-02-23T13:37:26Z</dcterms:created>
  <dcterms:modified xsi:type="dcterms:W3CDTF">2024-05-20T15:59:53Z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563c6a-300f-4098-af31-1ce1e953b556_Enabled">
    <vt:lpwstr>true</vt:lpwstr>
  </property>
  <property fmtid="{D5CDD505-2E9C-101B-9397-08002B2CF9AE}" pid="3" name="MSIP_Label_d8563c6a-300f-4098-af31-1ce1e953b556_SetDate">
    <vt:lpwstr>2024-05-20T15:49:03Z</vt:lpwstr>
  </property>
  <property fmtid="{D5CDD505-2E9C-101B-9397-08002B2CF9AE}" pid="4" name="MSIP_Label_d8563c6a-300f-4098-af31-1ce1e953b556_Method">
    <vt:lpwstr>Standard</vt:lpwstr>
  </property>
  <property fmtid="{D5CDD505-2E9C-101B-9397-08002B2CF9AE}" pid="5" name="MSIP_Label_d8563c6a-300f-4098-af31-1ce1e953b556_Name">
    <vt:lpwstr>d8563c6a-300f-4098-af31-1ce1e953b556</vt:lpwstr>
  </property>
  <property fmtid="{D5CDD505-2E9C-101B-9397-08002B2CF9AE}" pid="6" name="MSIP_Label_d8563c6a-300f-4098-af31-1ce1e953b556_SiteId">
    <vt:lpwstr>7bb100ec-e732-4118-95a0-fc3858eb3a5e</vt:lpwstr>
  </property>
  <property fmtid="{D5CDD505-2E9C-101B-9397-08002B2CF9AE}" pid="7" name="MSIP_Label_d8563c6a-300f-4098-af31-1ce1e953b556_ActionId">
    <vt:lpwstr>724b525a-5db9-4517-98ef-c63135b971ad</vt:lpwstr>
  </property>
  <property fmtid="{D5CDD505-2E9C-101B-9397-08002B2CF9AE}" pid="8" name="MSIP_Label_d8563c6a-300f-4098-af31-1ce1e953b556_ContentBits">
    <vt:lpwstr>0</vt:lpwstr>
  </property>
</Properties>
</file>