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406" y="4512376"/>
            <a:ext cx="8639776" cy="90019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406" y="1720884"/>
            <a:ext cx="8639775" cy="2734693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888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338" y="1255172"/>
            <a:ext cx="9297346" cy="1050707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24338" y="2419468"/>
            <a:ext cx="9297346" cy="32543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8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6961" y="1414196"/>
            <a:ext cx="1817441" cy="410060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46042" y="1414196"/>
            <a:ext cx="7780919" cy="410060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6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6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474" y="2413788"/>
            <a:ext cx="8085116" cy="273752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2474" y="1351721"/>
            <a:ext cx="8085118" cy="99391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1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817" y="1272209"/>
            <a:ext cx="9164725" cy="103367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817" y="2425148"/>
            <a:ext cx="4188635" cy="31606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1355" y="2425148"/>
            <a:ext cx="4188635" cy="31606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6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42" y="600817"/>
            <a:ext cx="10079497" cy="1168706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442" y="1798488"/>
            <a:ext cx="4599587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442" y="2777279"/>
            <a:ext cx="4599587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7352" y="1798488"/>
            <a:ext cx="4599588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7352" y="2777279"/>
            <a:ext cx="4599588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571185" y="2593591"/>
            <a:ext cx="452575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107503" y="2593591"/>
            <a:ext cx="450952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35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7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9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1" y="1391478"/>
            <a:ext cx="3288432" cy="195141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235" y="920080"/>
            <a:ext cx="5312467" cy="502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1" y="3566727"/>
            <a:ext cx="3288432" cy="1766325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AAC029-BE5C-900C-E7D2-DE6E31789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8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0" y="1391478"/>
            <a:ext cx="3322510" cy="203752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07143" y="931857"/>
            <a:ext cx="5351659" cy="49963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0" y="3742792"/>
            <a:ext cx="3322510" cy="1590261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8EE65-D4F9-418A-1628-F5DFD3DB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7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42" y="1233199"/>
            <a:ext cx="8977511" cy="1073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444" y="2419639"/>
            <a:ext cx="8977509" cy="314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E7736193-EDE3-4BB5-AE5F-E6E5472AB8B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657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E2A49E-0BD9-321C-F602-AFA2FCF9B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10326946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1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12CB9FF-7D0E-C6EE-FD1E-5414C1C2F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AF4B06-53F0-C847-8C21-2E98F1814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urful lanterns">
            <a:extLst>
              <a:ext uri="{FF2B5EF4-FFF2-40B4-BE49-F238E27FC236}">
                <a16:creationId xmlns:a16="http://schemas.microsoft.com/office/drawing/2014/main" id="{631A4951-A2A0-FE5D-C310-75CEC4A7C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2349" b="2651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209CF69-6CF6-B01F-3539-6718EDFC6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5811987" y="-3962526"/>
            <a:ext cx="547377" cy="10342555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0 w 9987788"/>
              <a:gd name="connsiteY0" fmla="*/ 2249229 h 4920343"/>
              <a:gd name="connsiteX1" fmla="*/ 1994 w 9987788"/>
              <a:gd name="connsiteY1" fmla="*/ 0 h 4920343"/>
              <a:gd name="connsiteX2" fmla="*/ 9987788 w 9987788"/>
              <a:gd name="connsiteY2" fmla="*/ 0 h 4920343"/>
              <a:gd name="connsiteX3" fmla="*/ 9987788 w 9987788"/>
              <a:gd name="connsiteY3" fmla="*/ 4920343 h 4920343"/>
              <a:gd name="connsiteX4" fmla="*/ 1994 w 9987788"/>
              <a:gd name="connsiteY4" fmla="*/ 4920343 h 4920343"/>
              <a:gd name="connsiteX5" fmla="*/ 1994 w 9987788"/>
              <a:gd name="connsiteY5" fmla="*/ 4119525 h 4920343"/>
              <a:gd name="connsiteX0" fmla="*/ 10003 w 9985823"/>
              <a:gd name="connsiteY0" fmla="*/ 2385996 h 4920343"/>
              <a:gd name="connsiteX1" fmla="*/ 29 w 9985823"/>
              <a:gd name="connsiteY1" fmla="*/ 0 h 4920343"/>
              <a:gd name="connsiteX2" fmla="*/ 9985823 w 9985823"/>
              <a:gd name="connsiteY2" fmla="*/ 0 h 4920343"/>
              <a:gd name="connsiteX3" fmla="*/ 9985823 w 9985823"/>
              <a:gd name="connsiteY3" fmla="*/ 4920343 h 4920343"/>
              <a:gd name="connsiteX4" fmla="*/ 29 w 9985823"/>
              <a:gd name="connsiteY4" fmla="*/ 4920343 h 4920343"/>
              <a:gd name="connsiteX5" fmla="*/ 29 w 9985823"/>
              <a:gd name="connsiteY5" fmla="*/ 4119525 h 4920343"/>
              <a:gd name="connsiteX0" fmla="*/ 192 w 9985985"/>
              <a:gd name="connsiteY0" fmla="*/ 2390079 h 4920343"/>
              <a:gd name="connsiteX1" fmla="*/ 191 w 9985985"/>
              <a:gd name="connsiteY1" fmla="*/ 0 h 4920343"/>
              <a:gd name="connsiteX2" fmla="*/ 9985985 w 9985985"/>
              <a:gd name="connsiteY2" fmla="*/ 0 h 4920343"/>
              <a:gd name="connsiteX3" fmla="*/ 9985985 w 9985985"/>
              <a:gd name="connsiteY3" fmla="*/ 4920343 h 4920343"/>
              <a:gd name="connsiteX4" fmla="*/ 191 w 9985985"/>
              <a:gd name="connsiteY4" fmla="*/ 4920343 h 4920343"/>
              <a:gd name="connsiteX5" fmla="*/ 191 w 9985985"/>
              <a:gd name="connsiteY5" fmla="*/ 4119525 h 4920343"/>
              <a:gd name="connsiteX0" fmla="*/ 192 w 9985985"/>
              <a:gd name="connsiteY0" fmla="*/ 2390079 h 4920343"/>
              <a:gd name="connsiteX1" fmla="*/ 191 w 9985985"/>
              <a:gd name="connsiteY1" fmla="*/ 0 h 4920343"/>
              <a:gd name="connsiteX2" fmla="*/ 9985985 w 9985985"/>
              <a:gd name="connsiteY2" fmla="*/ 0 h 4920343"/>
              <a:gd name="connsiteX3" fmla="*/ 9985985 w 9985985"/>
              <a:gd name="connsiteY3" fmla="*/ 4920343 h 4920343"/>
              <a:gd name="connsiteX4" fmla="*/ 191 w 9985985"/>
              <a:gd name="connsiteY4" fmla="*/ 4920343 h 4920343"/>
              <a:gd name="connsiteX0" fmla="*/ 192 w 9985985"/>
              <a:gd name="connsiteY0" fmla="*/ 2390079 h 4920343"/>
              <a:gd name="connsiteX1" fmla="*/ 191 w 9985985"/>
              <a:gd name="connsiteY1" fmla="*/ 0 h 4920343"/>
              <a:gd name="connsiteX2" fmla="*/ 9985985 w 9985985"/>
              <a:gd name="connsiteY2" fmla="*/ 0 h 4920343"/>
              <a:gd name="connsiteX3" fmla="*/ 9985985 w 9985985"/>
              <a:gd name="connsiteY3" fmla="*/ 4920343 h 4920343"/>
              <a:gd name="connsiteX0" fmla="*/ -1 w 9985793"/>
              <a:gd name="connsiteY0" fmla="*/ 0 h 4920343"/>
              <a:gd name="connsiteX1" fmla="*/ 9985793 w 9985793"/>
              <a:gd name="connsiteY1" fmla="*/ 0 h 4920343"/>
              <a:gd name="connsiteX2" fmla="*/ 9985793 w 9985793"/>
              <a:gd name="connsiteY2" fmla="*/ 4920343 h 4920343"/>
              <a:gd name="connsiteX0" fmla="*/ 0 w 2295500"/>
              <a:gd name="connsiteY0" fmla="*/ 0 h 4925526"/>
              <a:gd name="connsiteX1" fmla="*/ 2295500 w 2295500"/>
              <a:gd name="connsiteY1" fmla="*/ 5183 h 4925526"/>
              <a:gd name="connsiteX2" fmla="*/ 2295500 w 2295500"/>
              <a:gd name="connsiteY2" fmla="*/ 4925526 h 4925526"/>
              <a:gd name="connsiteX0" fmla="*/ 0 w 866754"/>
              <a:gd name="connsiteY0" fmla="*/ 2592 h 4920343"/>
              <a:gd name="connsiteX1" fmla="*/ 866754 w 866754"/>
              <a:gd name="connsiteY1" fmla="*/ 0 h 4920343"/>
              <a:gd name="connsiteX2" fmla="*/ 866754 w 866754"/>
              <a:gd name="connsiteY2" fmla="*/ 4920343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54" h="4920343">
                <a:moveTo>
                  <a:pt x="0" y="2592"/>
                </a:moveTo>
                <a:lnTo>
                  <a:pt x="866754" y="0"/>
                </a:lnTo>
                <a:lnTo>
                  <a:pt x="866754" y="4920343"/>
                </a:ln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50B3B1-E09E-2E5C-DA01-D850800DF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5041" y="933221"/>
            <a:ext cx="0" cy="356676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03A1D62-23C1-901B-42CA-7DD6F7C0B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06266" y="1269571"/>
            <a:ext cx="3468315" cy="5838422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0 w 9987788"/>
              <a:gd name="connsiteY0" fmla="*/ 2249229 h 4920343"/>
              <a:gd name="connsiteX1" fmla="*/ 1994 w 9987788"/>
              <a:gd name="connsiteY1" fmla="*/ 0 h 4920343"/>
              <a:gd name="connsiteX2" fmla="*/ 9987788 w 9987788"/>
              <a:gd name="connsiteY2" fmla="*/ 0 h 4920343"/>
              <a:gd name="connsiteX3" fmla="*/ 9987788 w 9987788"/>
              <a:gd name="connsiteY3" fmla="*/ 4920343 h 4920343"/>
              <a:gd name="connsiteX4" fmla="*/ 1994 w 9987788"/>
              <a:gd name="connsiteY4" fmla="*/ 4920343 h 4920343"/>
              <a:gd name="connsiteX5" fmla="*/ 1994 w 9987788"/>
              <a:gd name="connsiteY5" fmla="*/ 4119525 h 4920343"/>
              <a:gd name="connsiteX0" fmla="*/ 10003 w 9985823"/>
              <a:gd name="connsiteY0" fmla="*/ 2385996 h 4920343"/>
              <a:gd name="connsiteX1" fmla="*/ 29 w 9985823"/>
              <a:gd name="connsiteY1" fmla="*/ 0 h 4920343"/>
              <a:gd name="connsiteX2" fmla="*/ 9985823 w 9985823"/>
              <a:gd name="connsiteY2" fmla="*/ 0 h 4920343"/>
              <a:gd name="connsiteX3" fmla="*/ 9985823 w 9985823"/>
              <a:gd name="connsiteY3" fmla="*/ 4920343 h 4920343"/>
              <a:gd name="connsiteX4" fmla="*/ 29 w 9985823"/>
              <a:gd name="connsiteY4" fmla="*/ 4920343 h 4920343"/>
              <a:gd name="connsiteX5" fmla="*/ 29 w 9985823"/>
              <a:gd name="connsiteY5" fmla="*/ 4119525 h 4920343"/>
              <a:gd name="connsiteX0" fmla="*/ 192 w 9985985"/>
              <a:gd name="connsiteY0" fmla="*/ 2390079 h 4920343"/>
              <a:gd name="connsiteX1" fmla="*/ 191 w 9985985"/>
              <a:gd name="connsiteY1" fmla="*/ 0 h 4920343"/>
              <a:gd name="connsiteX2" fmla="*/ 9985985 w 9985985"/>
              <a:gd name="connsiteY2" fmla="*/ 0 h 4920343"/>
              <a:gd name="connsiteX3" fmla="*/ 9985985 w 9985985"/>
              <a:gd name="connsiteY3" fmla="*/ 4920343 h 4920343"/>
              <a:gd name="connsiteX4" fmla="*/ 191 w 9985985"/>
              <a:gd name="connsiteY4" fmla="*/ 4920343 h 4920343"/>
              <a:gd name="connsiteX5" fmla="*/ 191 w 9985985"/>
              <a:gd name="connsiteY5" fmla="*/ 4119525 h 4920343"/>
              <a:gd name="connsiteX0" fmla="*/ 192 w 9985985"/>
              <a:gd name="connsiteY0" fmla="*/ 2390079 h 4920343"/>
              <a:gd name="connsiteX1" fmla="*/ 191 w 9985985"/>
              <a:gd name="connsiteY1" fmla="*/ 0 h 4920343"/>
              <a:gd name="connsiteX2" fmla="*/ 9985985 w 9985985"/>
              <a:gd name="connsiteY2" fmla="*/ 0 h 4920343"/>
              <a:gd name="connsiteX3" fmla="*/ 9985985 w 9985985"/>
              <a:gd name="connsiteY3" fmla="*/ 4920343 h 4920343"/>
              <a:gd name="connsiteX4" fmla="*/ 191 w 9985985"/>
              <a:gd name="connsiteY4" fmla="*/ 4920343 h 4920343"/>
              <a:gd name="connsiteX0" fmla="*/ 192 w 9985985"/>
              <a:gd name="connsiteY0" fmla="*/ 2390079 h 4920343"/>
              <a:gd name="connsiteX1" fmla="*/ 191 w 9985985"/>
              <a:gd name="connsiteY1" fmla="*/ 0 h 4920343"/>
              <a:gd name="connsiteX2" fmla="*/ 9985985 w 9985985"/>
              <a:gd name="connsiteY2" fmla="*/ 0 h 4920343"/>
              <a:gd name="connsiteX3" fmla="*/ 9985985 w 9985985"/>
              <a:gd name="connsiteY3" fmla="*/ 4920343 h 4920343"/>
              <a:gd name="connsiteX0" fmla="*/ -1 w 9985793"/>
              <a:gd name="connsiteY0" fmla="*/ 0 h 4920343"/>
              <a:gd name="connsiteX1" fmla="*/ 9985793 w 9985793"/>
              <a:gd name="connsiteY1" fmla="*/ 0 h 4920343"/>
              <a:gd name="connsiteX2" fmla="*/ 9985793 w 9985793"/>
              <a:gd name="connsiteY2" fmla="*/ 4920343 h 4920343"/>
              <a:gd name="connsiteX0" fmla="*/ 0 w 2295500"/>
              <a:gd name="connsiteY0" fmla="*/ 0 h 4925526"/>
              <a:gd name="connsiteX1" fmla="*/ 2295500 w 2295500"/>
              <a:gd name="connsiteY1" fmla="*/ 5183 h 4925526"/>
              <a:gd name="connsiteX2" fmla="*/ 2295500 w 2295500"/>
              <a:gd name="connsiteY2" fmla="*/ 4925526 h 4925526"/>
              <a:gd name="connsiteX0" fmla="*/ 0 w 866754"/>
              <a:gd name="connsiteY0" fmla="*/ 2592 h 4920343"/>
              <a:gd name="connsiteX1" fmla="*/ 866754 w 866754"/>
              <a:gd name="connsiteY1" fmla="*/ 0 h 4920343"/>
              <a:gd name="connsiteX2" fmla="*/ 866754 w 866754"/>
              <a:gd name="connsiteY2" fmla="*/ 4920343 h 4920343"/>
              <a:gd name="connsiteX0" fmla="*/ 0 w 3176280"/>
              <a:gd name="connsiteY0" fmla="*/ 0 h 4927294"/>
              <a:gd name="connsiteX1" fmla="*/ 3176280 w 3176280"/>
              <a:gd name="connsiteY1" fmla="*/ 6951 h 4927294"/>
              <a:gd name="connsiteX2" fmla="*/ 3176280 w 3176280"/>
              <a:gd name="connsiteY2" fmla="*/ 4927294 h 4927294"/>
              <a:gd name="connsiteX0" fmla="*/ -1 w 5403573"/>
              <a:gd name="connsiteY0" fmla="*/ 0 h 4921569"/>
              <a:gd name="connsiteX1" fmla="*/ 5403573 w 5403573"/>
              <a:gd name="connsiteY1" fmla="*/ 1226 h 4921569"/>
              <a:gd name="connsiteX2" fmla="*/ 5403573 w 5403573"/>
              <a:gd name="connsiteY2" fmla="*/ 4921569 h 4921569"/>
              <a:gd name="connsiteX0" fmla="*/ 0 w 5464351"/>
              <a:gd name="connsiteY0" fmla="*/ 0 h 4923478"/>
              <a:gd name="connsiteX1" fmla="*/ 5464351 w 5464351"/>
              <a:gd name="connsiteY1" fmla="*/ 3135 h 4923478"/>
              <a:gd name="connsiteX2" fmla="*/ 5464351 w 5464351"/>
              <a:gd name="connsiteY2" fmla="*/ 4923478 h 492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4351" h="4923478">
                <a:moveTo>
                  <a:pt x="0" y="0"/>
                </a:moveTo>
                <a:lnTo>
                  <a:pt x="5464351" y="3135"/>
                </a:lnTo>
                <a:lnTo>
                  <a:pt x="5464351" y="4923478"/>
                </a:ln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715B2-C508-6C15-04DD-010867072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490" y="4507606"/>
            <a:ext cx="4722546" cy="1642056"/>
          </a:xfrm>
          <a:noFill/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Japanese mythological creatures</a:t>
            </a:r>
            <a:endParaRPr lang="en-GB" sz="3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5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78DC1FE-8814-4858-2D62-947BC8044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746474-A76A-CCC4-612E-2C2DC9BBF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8570" y="930513"/>
            <a:ext cx="4237092" cy="4989589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4601E-AFB1-322F-076C-F5C224EE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18" y="1279153"/>
            <a:ext cx="4097010" cy="1150329"/>
          </a:xfrm>
        </p:spPr>
        <p:txBody>
          <a:bodyPr>
            <a:normAutofit/>
          </a:bodyPr>
          <a:lstStyle/>
          <a:p>
            <a:r>
              <a:rPr lang="en-US" dirty="0"/>
              <a:t>kappa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22C48-116A-36EF-3F20-D03999334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093" y="2890881"/>
            <a:ext cx="2992903" cy="263386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/>
              <a:t>The kappa is a water dwelling creature that lives in e.g. lakes, rivers and ponds of Japan.</a:t>
            </a:r>
          </a:p>
          <a:p>
            <a:pPr>
              <a:lnSpc>
                <a:spcPct val="110000"/>
              </a:lnSpc>
            </a:pPr>
            <a:r>
              <a:rPr lang="en-US" sz="1500"/>
              <a:t>The word ‘Kappa’ is another word for ‘river child’</a:t>
            </a:r>
          </a:p>
          <a:p>
            <a:pPr>
              <a:lnSpc>
                <a:spcPct val="110000"/>
              </a:lnSpc>
            </a:pPr>
            <a:r>
              <a:rPr lang="en-US" sz="1500"/>
              <a:t>The kappa is a humanoid swamp  Japanese mythical creature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A149A-06AF-096A-EFB7-9D0FF6256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983" y="920079"/>
            <a:ext cx="4343632" cy="24432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61C009-56C1-1844-6155-FCD934F19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532203"/>
            <a:ext cx="2527647" cy="1626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9826DC-9F04-C1A0-666D-055DC911C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4514" y="3532207"/>
            <a:ext cx="1495065" cy="24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8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57">
            <a:extLst>
              <a:ext uri="{FF2B5EF4-FFF2-40B4-BE49-F238E27FC236}">
                <a16:creationId xmlns:a16="http://schemas.microsoft.com/office/drawing/2014/main" id="{178DC1FE-8814-4858-2D62-947BC8044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79746474-A76A-CCC4-612E-2C2DC9BBF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8570" y="930513"/>
            <a:ext cx="4237092" cy="4989589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7B1DD-D9DA-4AD7-098E-72AAB89A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18" y="1279153"/>
            <a:ext cx="4097010" cy="115032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pc="530"/>
              <a:t>tengu</a:t>
            </a:r>
          </a:p>
        </p:txBody>
      </p:sp>
      <p:sp>
        <p:nvSpPr>
          <p:cNvPr id="1041" name="Content Placeholder 1040">
            <a:extLst>
              <a:ext uri="{FF2B5EF4-FFF2-40B4-BE49-F238E27FC236}">
                <a16:creationId xmlns:a16="http://schemas.microsoft.com/office/drawing/2014/main" id="{1B111103-8E00-2FFC-661A-C14F1B1B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093" y="2890881"/>
            <a:ext cx="2992903" cy="263386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Tengu is a supernatural being that can appear into different forms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 dirty="0"/>
              <a:t>The first tengu is depicted as having crow like features for an example black wings, bird head and </a:t>
            </a:r>
            <a:r>
              <a:rPr lang="en-US" dirty="0" err="1"/>
              <a:t>ect</a:t>
            </a:r>
            <a:r>
              <a:rPr lang="en-US" dirty="0"/>
              <a:t>. </a:t>
            </a:r>
            <a:endParaRPr lang="en-US"/>
          </a:p>
        </p:txBody>
      </p:sp>
      <p:pic>
        <p:nvPicPr>
          <p:cNvPr id="1026" name="Picture 2" descr="Tengu, Legendary Japanese Yokai | Japan Avenue">
            <a:extLst>
              <a:ext uri="{FF2B5EF4-FFF2-40B4-BE49-F238E27FC236}">
                <a16:creationId xmlns:a16="http://schemas.microsoft.com/office/drawing/2014/main" id="{E51ABF14-79E4-EA71-299D-BCF5DEC83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17585" b="2"/>
          <a:stretch/>
        </p:blipFill>
        <p:spPr bwMode="auto">
          <a:xfrm>
            <a:off x="7046836" y="920079"/>
            <a:ext cx="3279926" cy="244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he Role Of The Tengu Has Changed In Japanese Culture">
            <a:extLst>
              <a:ext uri="{FF2B5EF4-FFF2-40B4-BE49-F238E27FC236}">
                <a16:creationId xmlns:a16="http://schemas.microsoft.com/office/drawing/2014/main" id="{EB5C8249-F28F-17FB-E624-EB65B912A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8" r="-2" b="27281"/>
          <a:stretch/>
        </p:blipFill>
        <p:spPr bwMode="auto">
          <a:xfrm>
            <a:off x="6095999" y="3532203"/>
            <a:ext cx="2527647" cy="18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1EBC2-75A1-CD5F-C475-0BC741510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4514" y="3532207"/>
            <a:ext cx="1615635" cy="24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06D55-C3BC-CD7E-406E-311E5681F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0C918-0DA3-B548-3E1E-1FA1E75B6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156588"/>
      </p:ext>
    </p:extLst>
  </p:cSld>
  <p:clrMapOvr>
    <a:masterClrMapping/>
  </p:clrMapOvr>
</p:sld>
</file>

<file path=ppt/theme/theme1.xml><?xml version="1.0" encoding="utf-8"?>
<a:theme xmlns:a="http://schemas.openxmlformats.org/drawingml/2006/main" name="LimelightVTI">
  <a:themeElements>
    <a:clrScheme name="Limelight">
      <a:dk1>
        <a:sysClr val="windowText" lastClr="000000"/>
      </a:dk1>
      <a:lt1>
        <a:sysClr val="window" lastClr="FFFFFF"/>
      </a:lt1>
      <a:dk2>
        <a:srgbClr val="23353B"/>
      </a:dk2>
      <a:lt2>
        <a:srgbClr val="E0DDD8"/>
      </a:lt2>
      <a:accent1>
        <a:srgbClr val="90A208"/>
      </a:accent1>
      <a:accent2>
        <a:srgbClr val="6A8755"/>
      </a:accent2>
      <a:accent3>
        <a:srgbClr val="49716B"/>
      </a:accent3>
      <a:accent4>
        <a:srgbClr val="A16F7C"/>
      </a:accent4>
      <a:accent5>
        <a:srgbClr val="B16455"/>
      </a:accent5>
      <a:accent6>
        <a:srgbClr val="E08350"/>
      </a:accent6>
      <a:hlink>
        <a:srgbClr val="5F864B"/>
      </a:hlink>
      <a:folHlink>
        <a:srgbClr val="3F877D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melightVTI" id="{7936DCFD-B587-41FD-9126-64F2709ED40B}" vid="{74F41540-78F1-4C56-9EAA-6FA6E9F1D7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Trade Gothic Next Cond</vt:lpstr>
      <vt:lpstr>Trade Gothic Next Light</vt:lpstr>
      <vt:lpstr>LimelightVTI</vt:lpstr>
      <vt:lpstr>Japanese mythological creatures</vt:lpstr>
      <vt:lpstr>kappa</vt:lpstr>
      <vt:lpstr>tengu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mythological creatures</dc:title>
  <dc:creator>Shaun Daley (Student)</dc:creator>
  <cp:lastModifiedBy>Shaun Daley (Student)</cp:lastModifiedBy>
  <cp:revision>1</cp:revision>
  <dcterms:created xsi:type="dcterms:W3CDTF">2024-05-20T16:08:19Z</dcterms:created>
  <dcterms:modified xsi:type="dcterms:W3CDTF">2024-05-20T20:51:18Z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563c6a-300f-4098-af31-1ce1e953b556_Enabled">
    <vt:lpwstr>true</vt:lpwstr>
  </property>
  <property fmtid="{D5CDD505-2E9C-101B-9397-08002B2CF9AE}" pid="3" name="MSIP_Label_d8563c6a-300f-4098-af31-1ce1e953b556_SetDate">
    <vt:lpwstr>2024-05-20T20:51:18Z</vt:lpwstr>
  </property>
  <property fmtid="{D5CDD505-2E9C-101B-9397-08002B2CF9AE}" pid="4" name="MSIP_Label_d8563c6a-300f-4098-af31-1ce1e953b556_Method">
    <vt:lpwstr>Standard</vt:lpwstr>
  </property>
  <property fmtid="{D5CDD505-2E9C-101B-9397-08002B2CF9AE}" pid="5" name="MSIP_Label_d8563c6a-300f-4098-af31-1ce1e953b556_Name">
    <vt:lpwstr>d8563c6a-300f-4098-af31-1ce1e953b556</vt:lpwstr>
  </property>
  <property fmtid="{D5CDD505-2E9C-101B-9397-08002B2CF9AE}" pid="6" name="MSIP_Label_d8563c6a-300f-4098-af31-1ce1e953b556_SiteId">
    <vt:lpwstr>7bb100ec-e732-4118-95a0-fc3858eb3a5e</vt:lpwstr>
  </property>
  <property fmtid="{D5CDD505-2E9C-101B-9397-08002B2CF9AE}" pid="7" name="MSIP_Label_d8563c6a-300f-4098-af31-1ce1e953b556_ActionId">
    <vt:lpwstr>6cbfda04-cd2f-491b-b80d-c55cde377ff7</vt:lpwstr>
  </property>
  <property fmtid="{D5CDD505-2E9C-101B-9397-08002B2CF9AE}" pid="8" name="MSIP_Label_d8563c6a-300f-4098-af31-1ce1e953b556_ContentBits">
    <vt:lpwstr>0</vt:lpwstr>
  </property>
</Properties>
</file>