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2FAF9-78E8-4CBE-A9CE-381CA919870E}" v="86" dt="2023-02-13T13:37:59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7006ABCD-C32E-A4A8-12DF-051A912F7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86" y="0"/>
            <a:ext cx="4368896" cy="35979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A246ED7-9152-75F7-336F-672A7F888F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587" y="2529364"/>
            <a:ext cx="4318000" cy="4318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65DB52D-E3C1-6228-42E4-AFD79A751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63" y="3597964"/>
            <a:ext cx="3896139" cy="318609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2A54EFB-DA2D-517B-74B6-A0BBCC0745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59" y="0"/>
            <a:ext cx="4022341" cy="305131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2C95282-9166-B60D-54FA-B15E47D9F2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659" y="-23336"/>
            <a:ext cx="3810000" cy="355799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5FB67A5-0CC5-8C4F-9856-091015F5D9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86" y="3597964"/>
            <a:ext cx="3992785" cy="326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Shaun Daley (Student)</cp:lastModifiedBy>
  <cp:revision>41</cp:revision>
  <dcterms:created xsi:type="dcterms:W3CDTF">2023-02-13T13:28:28Z</dcterms:created>
  <dcterms:modified xsi:type="dcterms:W3CDTF">2024-02-01T10:54:01Z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2023-02-13T13:28:41Z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8ae18f52-b52e-40bb-9a42-d7b355fc5367</vt:lpwstr>
  </property>
  <property fmtid="{D5CDD505-2E9C-101B-9397-08002B2CF9AE}" pid="8" name="MSIP_Label_d8563c6a-300f-4098-af31-1ce1e953b556_ContentBits">
    <vt:lpwstr>0</vt:lpwstr>
  </property>
</Properties>
</file>