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3"/>
  </p:normalViewPr>
  <p:slideViewPr>
    <p:cSldViewPr snapToGrid="0">
      <p:cViewPr varScale="1">
        <p:scale>
          <a:sx n="104" d="100"/>
          <a:sy n="104" d="100"/>
        </p:scale>
        <p:origin x="232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769FA-7629-F3B4-9652-7588F4D81E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77B6E6-EA56-2FFE-7543-68833D44DA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25E72F-71EF-F9D9-46B3-8A319D9C7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F54BB-2956-37C8-9A83-4346E857F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C10FD-0BCF-38C9-FC1D-3F8AE8B64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1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973C0-B8D3-0866-98BA-FB327120A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AC1D6B-11A2-AD0E-01AD-C93A21211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AD5D-97D1-35E6-2931-2768F8960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A4D94D-27D2-83F4-CD16-817C57D7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756EF-879E-AE3F-AD76-4CA96860D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427852-F7F1-7FDD-8707-A1B75F820E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6DBA5-16F2-0C2D-542E-61F301C4A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B5888-525A-9EE0-4484-D9050F0D6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1EFEB-C5CE-3C08-0EE0-0F2D47C64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89642-10BE-5745-E4C3-B7FF9A62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02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C410E-56A1-E029-B144-B3F808645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533CF-AF75-8A12-5D86-8D35FC4AD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377E4-B56B-B455-72E8-0FA40BB2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F619B-AB01-3419-D2D9-A3CCFD33A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11AC4-2B89-3913-D7D1-601685F3B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7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07967-FE17-F7C1-37FC-AA4DDB4C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AAE3EF-69AE-39D5-BC7A-50BABA1082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5BB3F-00AC-E7F5-231A-8E2EC05B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577260-48E6-343F-D90D-C0874670B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F7255-7691-161A-3F6A-01EDB955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91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2C7E3-BF23-F7CD-0D7F-8A9D1395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BA461-0C59-061C-6ACB-1EE54867AF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728CB4-F7F7-FF49-64E5-373296966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744A62-77BD-F752-DFB0-4D4B4348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3C70DE-FDEA-290D-4B69-EB3168A1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41E03-03A4-77D6-04D3-F83FE513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07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8BA15-5FD0-A93F-0DE8-984F663FE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B9691-6F11-7850-D401-81DD9ED58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02964-0D7A-605A-45A6-CBDC1C4A5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90D32C-DFF1-99A4-A056-97DDC68720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279896-CBCD-839B-93DC-97F6CE77E4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EDED7C-9CD4-E0D2-B53B-1AAB45AF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DF186-100B-F78B-0FEA-CC4B3822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A81733-9A54-A0D9-FF6A-1168D31EE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92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DF5A8-A8EC-2BAD-5EFA-8A4A03765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55DF75-3B58-7A6F-3318-EECC7A954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CFDBE3-320E-2DD1-0C79-ACF198EEA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5ECF2C-0190-0B2B-8621-DBEFEF03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16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173F55-DC89-67CA-5977-C64666A5E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7EBEB-C4BC-1963-AB31-C30A8748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C57830-C878-E6DC-ABE2-4DB6EEE2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70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99EB-8FFB-1DD3-76AD-C0B1C4C98B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200C6-3027-B5E3-0927-369C82B3D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A2FD17-A71F-1FE6-1F5D-DE7A1A645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C90B3-0FE1-C0A3-CAC3-63C6DDD96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33B3F4-2DB1-3892-C7DF-747E7AFDB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8B6F5-6D7D-5FF6-3235-8E0193875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2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62EC-B663-58FE-3C6B-A1B50FB8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E90C7-5450-414B-A23A-7212DE8F26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E4EDB-0DDB-CAA1-33CE-99FF977D4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FBCAE9-8AD0-A4DA-03AA-CBF6A4DD7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A3813-EA20-35EA-9BA8-BD285DAFF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AEAA52-BBB7-7105-A1B4-F309FCE1D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25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493E3-3BC3-1CA3-A044-63DC7AFAD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DC681F-751B-831A-8691-9BA4B845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97EDC-A3FC-829A-44DF-E9119B039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29318-9775-904E-AC14-16DA6AB4FF75}" type="datetimeFigureOut">
              <a:rPr lang="en-US" smtClean="0"/>
              <a:t>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03FF7-64AB-A574-E659-62FD5322B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4C8618-9649-CA65-D404-10AE18D7C0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06C4A-0E47-884F-8380-A98673D9A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02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452E1420-FD30-AD22-E672-5B6333BFFF9A}"/>
              </a:ext>
            </a:extLst>
          </p:cNvPr>
          <p:cNvSpPr/>
          <p:nvPr/>
        </p:nvSpPr>
        <p:spPr>
          <a:xfrm>
            <a:off x="4637314" y="1469571"/>
            <a:ext cx="2917371" cy="2841171"/>
          </a:xfrm>
          <a:prstGeom prst="ellipse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Journey ideas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6246A-8B4B-FE8B-8211-7DDBACCC38DE}"/>
              </a:ext>
            </a:extLst>
          </p:cNvPr>
          <p:cNvSpPr txBox="1"/>
          <p:nvPr/>
        </p:nvSpPr>
        <p:spPr>
          <a:xfrm>
            <a:off x="6578940" y="6029790"/>
            <a:ext cx="1045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travelling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A381708-876C-6A87-17A6-4E0658BF9233}"/>
              </a:ext>
            </a:extLst>
          </p:cNvPr>
          <p:cNvCxnSpPr>
            <a:cxnSpLocks/>
          </p:cNvCxnSpPr>
          <p:nvPr/>
        </p:nvCxnSpPr>
        <p:spPr>
          <a:xfrm flipH="1">
            <a:off x="5457319" y="4281069"/>
            <a:ext cx="659830" cy="14205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403FC37-9042-98D3-FDFB-50D8E4457794}"/>
              </a:ext>
            </a:extLst>
          </p:cNvPr>
          <p:cNvSpPr txBox="1"/>
          <p:nvPr/>
        </p:nvSpPr>
        <p:spPr>
          <a:xfrm>
            <a:off x="5049546" y="5662208"/>
            <a:ext cx="855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Sight seeing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BDD5D8-5CC4-B016-4145-674148342E28}"/>
              </a:ext>
            </a:extLst>
          </p:cNvPr>
          <p:cNvCxnSpPr>
            <a:stCxn id="4" idx="6"/>
          </p:cNvCxnSpPr>
          <p:nvPr/>
        </p:nvCxnSpPr>
        <p:spPr>
          <a:xfrm flipV="1">
            <a:off x="7554685" y="2890156"/>
            <a:ext cx="1031446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3DEBF1F-8DED-3E58-420C-5DB08FA0529F}"/>
              </a:ext>
            </a:extLst>
          </p:cNvPr>
          <p:cNvSpPr txBox="1"/>
          <p:nvPr/>
        </p:nvSpPr>
        <p:spPr>
          <a:xfrm>
            <a:off x="8586131" y="2705490"/>
            <a:ext cx="1164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holiday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005E5E3-F991-D146-7F67-7966C98B58BF}"/>
              </a:ext>
            </a:extLst>
          </p:cNvPr>
          <p:cNvCxnSpPr>
            <a:stCxn id="4" idx="5"/>
          </p:cNvCxnSpPr>
          <p:nvPr/>
        </p:nvCxnSpPr>
        <p:spPr>
          <a:xfrm>
            <a:off x="7127446" y="3894662"/>
            <a:ext cx="1107597" cy="5249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E739B0D-EBF0-CF16-A81D-3DA27D26960B}"/>
              </a:ext>
            </a:extLst>
          </p:cNvPr>
          <p:cNvSpPr txBox="1"/>
          <p:nvPr/>
        </p:nvSpPr>
        <p:spPr>
          <a:xfrm>
            <a:off x="8235043" y="4230076"/>
            <a:ext cx="115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Life 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38FBAEA-D44C-73EE-0D11-8433D94AEAD1}"/>
              </a:ext>
            </a:extLst>
          </p:cNvPr>
          <p:cNvCxnSpPr>
            <a:cxnSpLocks/>
            <a:endCxn id="23" idx="1"/>
          </p:cNvCxnSpPr>
          <p:nvPr/>
        </p:nvCxnSpPr>
        <p:spPr>
          <a:xfrm flipV="1">
            <a:off x="8716735" y="3874923"/>
            <a:ext cx="840922" cy="5281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6CEE314-B512-8E2B-0994-18B1B727A668}"/>
              </a:ext>
            </a:extLst>
          </p:cNvPr>
          <p:cNvSpPr txBox="1"/>
          <p:nvPr/>
        </p:nvSpPr>
        <p:spPr>
          <a:xfrm>
            <a:off x="9557657" y="3690257"/>
            <a:ext cx="82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ageing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8AEEB97B-11B8-888A-6DDC-77EC42DB6ED4}"/>
              </a:ext>
            </a:extLst>
          </p:cNvPr>
          <p:cNvCxnSpPr/>
          <p:nvPr/>
        </p:nvCxnSpPr>
        <p:spPr>
          <a:xfrm>
            <a:off x="9394371" y="2890156"/>
            <a:ext cx="7075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38C1D93D-1003-F880-BD91-DA403A5CA12C}"/>
              </a:ext>
            </a:extLst>
          </p:cNvPr>
          <p:cNvSpPr txBox="1"/>
          <p:nvPr/>
        </p:nvSpPr>
        <p:spPr>
          <a:xfrm>
            <a:off x="10101943" y="2705490"/>
            <a:ext cx="13171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vacation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2446E4C-7029-8C89-A733-0D3B2A4F9D17}"/>
              </a:ext>
            </a:extLst>
          </p:cNvPr>
          <p:cNvCxnSpPr>
            <a:cxnSpLocks/>
          </p:cNvCxnSpPr>
          <p:nvPr/>
        </p:nvCxnSpPr>
        <p:spPr>
          <a:xfrm>
            <a:off x="6117149" y="4281069"/>
            <a:ext cx="517291" cy="19701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1D9D97D-5D74-CFF6-7A3E-0A2841C2E119}"/>
              </a:ext>
            </a:extLst>
          </p:cNvPr>
          <p:cNvCxnSpPr>
            <a:cxnSpLocks/>
            <a:stCxn id="7" idx="0"/>
            <a:endCxn id="33" idx="2"/>
          </p:cNvCxnSpPr>
          <p:nvPr/>
        </p:nvCxnSpPr>
        <p:spPr>
          <a:xfrm flipV="1">
            <a:off x="7101576" y="5530798"/>
            <a:ext cx="598808" cy="498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A066FF09-131D-D40E-23BA-834BFE055827}"/>
              </a:ext>
            </a:extLst>
          </p:cNvPr>
          <p:cNvSpPr txBox="1"/>
          <p:nvPr/>
        </p:nvSpPr>
        <p:spPr>
          <a:xfrm>
            <a:off x="7122585" y="5161466"/>
            <a:ext cx="1155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tourism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F014A92-7B65-72BF-EF33-9EDF6C60F255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9970900" y="4059589"/>
            <a:ext cx="0" cy="6974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0E1AAC13-D036-4C0D-5FAA-CF85D55D6A8E}"/>
              </a:ext>
            </a:extLst>
          </p:cNvPr>
          <p:cNvSpPr txBox="1"/>
          <p:nvPr/>
        </p:nvSpPr>
        <p:spPr>
          <a:xfrm>
            <a:off x="9481041" y="4757057"/>
            <a:ext cx="979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animals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50A85BB-0F01-2452-4352-5B845C50273F}"/>
              </a:ext>
            </a:extLst>
          </p:cNvPr>
          <p:cNvSpPr txBox="1"/>
          <p:nvPr/>
        </p:nvSpPr>
        <p:spPr>
          <a:xfrm>
            <a:off x="2486015" y="2694995"/>
            <a:ext cx="664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time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52F455C8-3143-0281-C85D-42B4D4849C49}"/>
              </a:ext>
            </a:extLst>
          </p:cNvPr>
          <p:cNvCxnSpPr>
            <a:cxnSpLocks/>
            <a:stCxn id="42" idx="0"/>
          </p:cNvCxnSpPr>
          <p:nvPr/>
        </p:nvCxnSpPr>
        <p:spPr>
          <a:xfrm flipV="1">
            <a:off x="2818029" y="2220686"/>
            <a:ext cx="0" cy="4743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CEE5C10-27A5-28F6-A4AE-5F3CB564A711}"/>
              </a:ext>
            </a:extLst>
          </p:cNvPr>
          <p:cNvCxnSpPr>
            <a:stCxn id="4" idx="2"/>
          </p:cNvCxnSpPr>
          <p:nvPr/>
        </p:nvCxnSpPr>
        <p:spPr>
          <a:xfrm flipH="1" flipV="1">
            <a:off x="3135086" y="2890156"/>
            <a:ext cx="150222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38CE112B-1F9E-E796-9C2C-483D1F6EE42A}"/>
              </a:ext>
            </a:extLst>
          </p:cNvPr>
          <p:cNvSpPr txBox="1"/>
          <p:nvPr/>
        </p:nvSpPr>
        <p:spPr>
          <a:xfrm>
            <a:off x="2486015" y="1822770"/>
            <a:ext cx="5823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past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44F6CBAF-257B-523F-3FE0-B4B31301A6F6}"/>
              </a:ext>
            </a:extLst>
          </p:cNvPr>
          <p:cNvCxnSpPr>
            <a:stCxn id="42" idx="1"/>
          </p:cNvCxnSpPr>
          <p:nvPr/>
        </p:nvCxnSpPr>
        <p:spPr>
          <a:xfrm flipH="1">
            <a:off x="1981200" y="2879661"/>
            <a:ext cx="50481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CC7D186F-200C-A1E9-2847-69AAF6C22F9C}"/>
              </a:ext>
            </a:extLst>
          </p:cNvPr>
          <p:cNvSpPr txBox="1"/>
          <p:nvPr/>
        </p:nvSpPr>
        <p:spPr>
          <a:xfrm>
            <a:off x="1143013" y="2705490"/>
            <a:ext cx="974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present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5E925046-B1FC-BE79-FD70-3A89891D9091}"/>
              </a:ext>
            </a:extLst>
          </p:cNvPr>
          <p:cNvSpPr txBox="1"/>
          <p:nvPr/>
        </p:nvSpPr>
        <p:spPr>
          <a:xfrm>
            <a:off x="2436571" y="3833532"/>
            <a:ext cx="768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future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7EFF0FA5-6AED-2F51-EEBA-50DC7D586F50}"/>
              </a:ext>
            </a:extLst>
          </p:cNvPr>
          <p:cNvCxnSpPr>
            <a:stCxn id="42" idx="2"/>
            <a:endCxn id="56" idx="0"/>
          </p:cNvCxnSpPr>
          <p:nvPr/>
        </p:nvCxnSpPr>
        <p:spPr>
          <a:xfrm>
            <a:off x="2818029" y="3064327"/>
            <a:ext cx="2718" cy="769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5FCDECF-F6E9-9516-D4F5-D0F28C269272}"/>
              </a:ext>
            </a:extLst>
          </p:cNvPr>
          <p:cNvSpPr txBox="1"/>
          <p:nvPr/>
        </p:nvSpPr>
        <p:spPr>
          <a:xfrm>
            <a:off x="5671455" y="533407"/>
            <a:ext cx="849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history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0A9E8416-2800-E0C9-5402-B1FB627C08E5}"/>
              </a:ext>
            </a:extLst>
          </p:cNvPr>
          <p:cNvCxnSpPr>
            <a:cxnSpLocks/>
            <a:stCxn id="4" idx="0"/>
            <a:endCxn id="59" idx="2"/>
          </p:cNvCxnSpPr>
          <p:nvPr/>
        </p:nvCxnSpPr>
        <p:spPr>
          <a:xfrm flipH="1" flipV="1">
            <a:off x="6095998" y="902739"/>
            <a:ext cx="2" cy="566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26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</Words>
  <Application>Microsoft Macintosh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2024-02-01T10:54:36Z</dcterms:created>
  <dcterms:modified xsi:type="dcterms:W3CDTF">2024-02-01T11:21:28Z</dcterms:modified>
</cp:coreProperties>
</file>