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104" d="100"/>
          <a:sy n="104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67FB-E9E3-9054-9D18-261C7461C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A09E3-368A-5B3C-1983-91DE2CD32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EFCD-6EE2-DC72-B0F4-7DB1BBEB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6A5B9-CE7C-F4CE-DCB2-9F9DB62B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E3BFC-EBED-2BC2-4142-208F6728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6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EA6A-E27C-5DB0-06BD-4FFDD781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E95AE-E8E9-46C8-4299-BDB8D9836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56388-3623-54D4-4C26-EEB714DF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0D58-9759-78D3-D94B-9A0B8A92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20DEB-125F-75F4-3A6E-EF1542FB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C8FF30-11BD-DF9B-FD42-CFE1BF677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20C3E-1B72-BC92-F0B2-64B697CA1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CDD82-EC5B-89E3-2C70-9C35C13D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7B6C-396D-AEA1-6EF5-43F4E747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8CEE4-25EA-5C7A-BF89-4C97DE08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9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21C0-BB79-2A0E-652E-BCFAD1A2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55F2-EF3D-7A9D-7C20-3BE840D9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B1DFB-8100-F106-5E67-D89A5AB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9754-F98A-CD6E-9E9E-25E0FC08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6DCFF-5FA2-82EB-41EE-DC56A1A8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5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A22BD-955E-A9BA-D140-558A9E7D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E862E-8B8D-ED82-B006-C91C707B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C841-9B88-547C-B678-668DECB9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6CA54-68E7-B138-6274-3855AD2E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A48F9-8F17-9A65-733C-7D751018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D994-D018-CC5B-18B5-39EDE892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921F7-4B3A-BC33-9AE4-2FAEDCDD1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B85AD-8203-BF4F-23CE-C376B57E5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8DAAF-9F5F-B2CF-F324-2876DA8B5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B2D15-6DFF-4732-D05D-7DC95CCB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6CC07-B4D0-FF38-5FCA-38A2940F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40CB5-983F-21E7-9066-2B41CCFE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68E6A-C435-0F25-22C1-485E18BA7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85D21-DED1-FA25-B9D3-8B1CD8980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4BA76-CE9C-6D3E-B3CC-6F11BF039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D757D4-1AD2-D007-B7C5-9AA4D3B32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F4A7B-7720-0E2D-FFBF-6E4177C5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34EA1-C8B5-464E-8E3B-0F6A6C62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3F1F5-39A5-7259-71DA-8632B3D1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5058-B8A7-77FB-FB87-FD1E08C2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4C9A1-FBDE-2D76-711C-F607E291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14F26-CD1E-447F-8F89-6B4C4E34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E0E44-C34E-4931-0532-A40D51F6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7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B64DE-80F3-6048-9736-82DDC4B8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32C06-1E0F-3890-6336-BF4288A5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6418C-99E8-C793-BCF7-BD0D0146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5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A902-B092-FB05-7EF2-38901044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3F6C-12FD-FEBC-02FD-078D84C1B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C1D2F-743A-6A7B-FF18-76A42D802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9C755-4B61-605E-9B26-0ADFCEE7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D5A7B-7838-7994-119E-F640A720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8F27F-10E5-7D09-9A01-40552A74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3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495D-51C7-DDEE-EEEE-0EC79A3B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17FC7-18BF-E4A3-AC54-D12351F98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85DD8-98AB-CA28-B3CB-291DC111E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97FDD-2D9D-FB9D-1D5D-6E7E8CC0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FCB37-D07F-EFF2-EB95-6B53303B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ACF76-1D68-6C63-B299-2E31E5E4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4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BD91D-E19C-2B2E-48D9-93E73739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5D9CF-7350-B3B8-D032-04CAD369C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78D23-22F6-024B-D7EC-C54047F3A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7C1B9-0CE5-E743-A3D8-23C205EDAF6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AF7F0-BB73-4613-BC19-5C1077769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063F7-3104-716E-06A0-49708E790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0196-2281-7A43-9D57-635F1039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8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423402B-3E4C-07DC-4840-9A6885461F08}"/>
              </a:ext>
            </a:extLst>
          </p:cNvPr>
          <p:cNvSpPr/>
          <p:nvPr/>
        </p:nvSpPr>
        <p:spPr>
          <a:xfrm>
            <a:off x="4833257" y="1970315"/>
            <a:ext cx="2590800" cy="2296885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7ADFC9-585D-4DBE-23A6-EF290DEBF321}"/>
              </a:ext>
            </a:extLst>
          </p:cNvPr>
          <p:cNvSpPr txBox="1"/>
          <p:nvPr/>
        </p:nvSpPr>
        <p:spPr>
          <a:xfrm>
            <a:off x="5094514" y="2615805"/>
            <a:ext cx="206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Fmp memories  mind map jazz theme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9A38362-AAFD-4B1F-3D1C-E9894DC27E6E}"/>
              </a:ext>
            </a:extLst>
          </p:cNvPr>
          <p:cNvCxnSpPr>
            <a:cxnSpLocks/>
            <a:stCxn id="4" idx="7"/>
            <a:endCxn id="8" idx="3"/>
          </p:cNvCxnSpPr>
          <p:nvPr/>
        </p:nvCxnSpPr>
        <p:spPr>
          <a:xfrm flipV="1">
            <a:off x="7044643" y="1267970"/>
            <a:ext cx="1497643" cy="103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D20D0610-8E68-5504-B71D-00F0AA3700C5}"/>
              </a:ext>
            </a:extLst>
          </p:cNvPr>
          <p:cNvSpPr/>
          <p:nvPr/>
        </p:nvSpPr>
        <p:spPr>
          <a:xfrm>
            <a:off x="8284029" y="478190"/>
            <a:ext cx="1763486" cy="92528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Jazz groups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E155FD-2242-BC3F-F95C-3778263D2658}"/>
              </a:ext>
            </a:extLst>
          </p:cNvPr>
          <p:cNvSpPr/>
          <p:nvPr/>
        </p:nvSpPr>
        <p:spPr>
          <a:xfrm>
            <a:off x="5132026" y="4990300"/>
            <a:ext cx="1927948" cy="81784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Festival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7B9F8A-7A8F-37FE-389D-8F7229537928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 flipH="1">
            <a:off x="6096000" y="4267200"/>
            <a:ext cx="32657" cy="723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F2909531-A2A6-6EEE-BF66-BA973F5D4BF4}"/>
              </a:ext>
            </a:extLst>
          </p:cNvPr>
          <p:cNvSpPr/>
          <p:nvPr/>
        </p:nvSpPr>
        <p:spPr>
          <a:xfrm>
            <a:off x="8122214" y="4122451"/>
            <a:ext cx="1927948" cy="103871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Instruments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7B1E64-D7C0-0813-B84A-E929E982CBDD}"/>
              </a:ext>
            </a:extLst>
          </p:cNvPr>
          <p:cNvCxnSpPr>
            <a:cxnSpLocks/>
            <a:stCxn id="4" idx="5"/>
            <a:endCxn id="19" idx="2"/>
          </p:cNvCxnSpPr>
          <p:nvPr/>
        </p:nvCxnSpPr>
        <p:spPr>
          <a:xfrm>
            <a:off x="7044643" y="3930829"/>
            <a:ext cx="1077571" cy="710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567CB3EC-A1F0-C42E-F95A-FC1A169B8B3A}"/>
              </a:ext>
            </a:extLst>
          </p:cNvPr>
          <p:cNvSpPr/>
          <p:nvPr/>
        </p:nvSpPr>
        <p:spPr>
          <a:xfrm>
            <a:off x="5152189" y="336654"/>
            <a:ext cx="1975301" cy="12121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poster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26C4B8-DB69-FE8C-04BE-2E547C169BA6}"/>
              </a:ext>
            </a:extLst>
          </p:cNvPr>
          <p:cNvCxnSpPr>
            <a:cxnSpLocks/>
            <a:stCxn id="4" idx="0"/>
            <a:endCxn id="27" idx="4"/>
          </p:cNvCxnSpPr>
          <p:nvPr/>
        </p:nvCxnSpPr>
        <p:spPr>
          <a:xfrm flipV="1">
            <a:off x="6128657" y="1548760"/>
            <a:ext cx="11183" cy="42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89C74D9B-7696-A73F-6EE3-7BD054B00986}"/>
              </a:ext>
            </a:extLst>
          </p:cNvPr>
          <p:cNvSpPr/>
          <p:nvPr/>
        </p:nvSpPr>
        <p:spPr>
          <a:xfrm>
            <a:off x="2255680" y="407038"/>
            <a:ext cx="1975301" cy="12121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470994-A32E-20E8-C44A-1DC128A017AF}"/>
              </a:ext>
            </a:extLst>
          </p:cNvPr>
          <p:cNvCxnSpPr>
            <a:stCxn id="4" idx="1"/>
            <a:endCxn id="38" idx="5"/>
          </p:cNvCxnSpPr>
          <p:nvPr/>
        </p:nvCxnSpPr>
        <p:spPr>
          <a:xfrm flipH="1" flipV="1">
            <a:off x="3941705" y="1441635"/>
            <a:ext cx="1270966" cy="86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2FA63CC9-4D71-7F1B-7C1B-B5DFE2BC12C7}"/>
              </a:ext>
            </a:extLst>
          </p:cNvPr>
          <p:cNvSpPr/>
          <p:nvPr/>
        </p:nvSpPr>
        <p:spPr>
          <a:xfrm>
            <a:off x="2235085" y="4414753"/>
            <a:ext cx="1975301" cy="12121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Date/time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974E44-3284-B054-7FED-D734CF4A9185}"/>
              </a:ext>
            </a:extLst>
          </p:cNvPr>
          <p:cNvCxnSpPr>
            <a:cxnSpLocks/>
            <a:stCxn id="4" idx="3"/>
            <a:endCxn id="44" idx="6"/>
          </p:cNvCxnSpPr>
          <p:nvPr/>
        </p:nvCxnSpPr>
        <p:spPr>
          <a:xfrm flipH="1">
            <a:off x="4210386" y="3930829"/>
            <a:ext cx="1002285" cy="1089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FE0F0EAE-4011-6152-AA1C-C3A65A1C6872}"/>
              </a:ext>
            </a:extLst>
          </p:cNvPr>
          <p:cNvSpPr/>
          <p:nvPr/>
        </p:nvSpPr>
        <p:spPr>
          <a:xfrm>
            <a:off x="2086803" y="2487097"/>
            <a:ext cx="1975301" cy="12121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Band member/s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3A11DD8-F51A-4344-CBC6-D64B161E1E67}"/>
              </a:ext>
            </a:extLst>
          </p:cNvPr>
          <p:cNvCxnSpPr>
            <a:cxnSpLocks/>
            <a:stCxn id="4" idx="2"/>
            <a:endCxn id="50" idx="6"/>
          </p:cNvCxnSpPr>
          <p:nvPr/>
        </p:nvCxnSpPr>
        <p:spPr>
          <a:xfrm flipH="1" flipV="1">
            <a:off x="4062104" y="3093150"/>
            <a:ext cx="771153" cy="2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2743FA28-8401-DE61-D2E4-6AD2A1A62975}"/>
              </a:ext>
            </a:extLst>
          </p:cNvPr>
          <p:cNvSpPr/>
          <p:nvPr/>
        </p:nvSpPr>
        <p:spPr>
          <a:xfrm>
            <a:off x="8364052" y="2388246"/>
            <a:ext cx="1975301" cy="12121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Jazz Genres 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F1D0F0B-7256-79EA-7736-584914DA98F7}"/>
              </a:ext>
            </a:extLst>
          </p:cNvPr>
          <p:cNvCxnSpPr>
            <a:cxnSpLocks/>
            <a:stCxn id="4" idx="6"/>
            <a:endCxn id="60" idx="2"/>
          </p:cNvCxnSpPr>
          <p:nvPr/>
        </p:nvCxnSpPr>
        <p:spPr>
          <a:xfrm flipV="1">
            <a:off x="7424057" y="2994299"/>
            <a:ext cx="939995" cy="124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771F0AE-DA88-62EB-79E0-50B709FDB970}"/>
              </a:ext>
            </a:extLst>
          </p:cNvPr>
          <p:cNvSpPr txBox="1"/>
          <p:nvPr/>
        </p:nvSpPr>
        <p:spPr>
          <a:xfrm>
            <a:off x="2678322" y="810047"/>
            <a:ext cx="11629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merch</a:t>
            </a:r>
          </a:p>
        </p:txBody>
      </p:sp>
    </p:spTree>
    <p:extLst>
      <p:ext uri="{BB962C8B-B14F-4D97-AF65-F5344CB8AC3E}">
        <p14:creationId xmlns:p14="http://schemas.microsoft.com/office/powerpoint/2010/main" val="395430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2023-05-18T08:39:00Z</dcterms:created>
  <dcterms:modified xsi:type="dcterms:W3CDTF">2023-05-18T08:57:26Z</dcterms:modified>
</cp:coreProperties>
</file>