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60" r:id="rId6"/>
    <p:sldId id="261" r:id="rId7"/>
    <p:sldId id="259" r:id="rId8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557AA-C2A1-4399-9836-875E85C0BE35}" v="1382" dt="2021-10-06T04:20:57.620"/>
    <p1510:client id="{4C4BDED1-B10D-4175-851E-5518F3CF99D3}" v="759" dt="2021-10-14T03:57:14.366"/>
    <p1510:client id="{7570AA9E-A1CF-416D-B9AF-2BBD1470002B}" v="160" dt="2021-10-14T04:30:30.748"/>
    <p1510:client id="{8351FC6B-9843-45E4-B052-CB685A47D5C4}" v="67" dt="2021-10-06T15:15:01.406"/>
    <p1510:client id="{923F2F3C-A888-40A4-B011-33C235573692}" v="240" dt="2021-10-14T04:05:39.673"/>
    <p1510:client id="{F4E024C3-4E1C-4144-90FF-E30B64564E38}" v="16" dt="2021-10-07T13:41:11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6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B6CD91-6055-4BA8-803A-BE019916FE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348C43-6703-4B62-B127-17C78C08B4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8E63D-6FE9-403D-8E39-68FE971BAC76}" type="datetime1">
              <a:rPr lang="en-GB" smtClean="0"/>
              <a:t>15/10/2021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4B0BC-D758-4808-81A5-75FE72727C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4C0294-AD44-45E1-AAD0-0F71A65A56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DD069-5B99-44A5-9C53-893C00A1B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9576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F03DA-E8C9-45D1-B38B-0154ED478CCA}" type="datetime1">
              <a:rPr lang="en-GB" smtClean="0"/>
              <a:pPr/>
              <a:t>15/10/2021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A64AD-2530-4DFF-8FAA-D42BF483CF81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48021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2A64AD-2530-4DFF-8FAA-D42BF483CF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9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90987D-47D0-402B-96DE-E0A32AD146E1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2FF86A-4C07-466A-9036-3E493E72145F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421C4C-E19D-4219-A804-0FB628A9D745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 anchor="t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3F2DC-9CE6-45BB-9AC5-30D691C62390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407FBD-926E-4B82-9753-B2AD707AA8ED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3BE98E-D2F1-46E8-89C1-2BB0E688BA5E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3CE2EB-862E-41BC-802E-5F3949C067FC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352E18-C2BE-4273-99D2-FF7AA1B877AB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60473D-06DF-4867-85F6-D662C30DFA13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rtlCol="0" anchor="ctr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B9F554-D3AC-491F-8843-7DE46496AEF3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BE449E18-83F2-4430-AFCD-43CA933C8070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GB" noProof="0" smtClean="0"/>
              <a:t>‹#›</a:t>
            </a:fld>
            <a:endParaRPr lang="en-GB" noProof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955BE79-A457-4079-B8A4-ED2BED4AAC17}" type="datetime1">
              <a:rPr lang="en-GB" noProof="0" smtClean="0"/>
              <a:t>15/10/2021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D1173B-FBCA-4F2A-AB78-7DB51EC95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08DCF8-02FA-4015-A96A-7F8A89EBC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 rtlCol="0">
            <a:normAutofit/>
          </a:bodyPr>
          <a:lstStyle/>
          <a:p>
            <a:r>
              <a:rPr lang="en-GB" sz="5400"/>
              <a:t>My film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0074" y="3529159"/>
            <a:ext cx="4972063" cy="1612688"/>
          </a:xfrm>
        </p:spPr>
        <p:txBody>
          <a:bodyPr vert="horz" lIns="91440" tIns="91440" rIns="91440" bIns="91440" rtlCol="0">
            <a:normAutofit/>
          </a:bodyPr>
          <a:lstStyle/>
          <a:p>
            <a:r>
              <a:rPr lang="en-GB" dirty="0"/>
              <a:t>A divided country united against greed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2EFD7EB-F887-4187-BD35-2F6584E9E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8" y="482171"/>
            <a:ext cx="4641751" cy="5149101"/>
            <a:chOff x="7463259" y="583365"/>
            <a:chExt cx="4641750" cy="518192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02ABCE-86EF-458C-B776-FBEE5B3ED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64175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F257E23-BAFF-4E5A-9DCD-5EB001A23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4001651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4" descr="A picture containing text, nature, spring, cloud&#10;&#10;Description automatically generated">
            <a:extLst>
              <a:ext uri="{FF2B5EF4-FFF2-40B4-BE49-F238E27FC236}">
                <a16:creationId xmlns:a16="http://schemas.microsoft.com/office/drawing/2014/main" id="{15E85E73-8878-4598-8383-C91DF99501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784" r="20347" b="2"/>
          <a:stretch/>
        </p:blipFill>
        <p:spPr>
          <a:xfrm>
            <a:off x="1271223" y="1116345"/>
            <a:ext cx="3362141" cy="3866172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0890EC-EC50-46D3-879E-63EDF4D06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0073" y="3526496"/>
            <a:ext cx="495950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971F6991-E635-48F8-9309-D5A5C1ECB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ACF2F98-1DF0-4594-9502-F2B79E795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17260B-74B8-45B3-B8DC-F520AF3A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GB"/>
              <a:t>The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29E35-DACA-4A8A-AF63-C2B39D3D0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1700"/>
              <a:t>For the project we were given a large amount of creative freedom on what we wanted our film to be about and what genre it came under</a:t>
            </a:r>
          </a:p>
          <a:p>
            <a:pPr>
              <a:lnSpc>
                <a:spcPct val="110000"/>
              </a:lnSpc>
            </a:pPr>
            <a:r>
              <a:rPr lang="en-GB" sz="1700"/>
              <a:t>For my film I always knew that it would be a documentary/</a:t>
            </a:r>
            <a:r>
              <a:rPr lang="en-GB" sz="1700" err="1"/>
              <a:t>docu</a:t>
            </a:r>
            <a:r>
              <a:rPr lang="en-GB" sz="1700"/>
              <a:t>-fiction style film as I feel like I can add more of a meaning and message behind my work something which I value greatly.</a:t>
            </a:r>
          </a:p>
          <a:p>
            <a:pPr>
              <a:lnSpc>
                <a:spcPct val="110000"/>
              </a:lnSpc>
            </a:pPr>
            <a:r>
              <a:rPr lang="en-GB" sz="1700"/>
              <a:t>Making peoples voices heard and making the masses heard by the 1% is very important and media is one of the strongest ways to do this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0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C921F9-A456-4A73-8BCB-EBC423594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GB" dirty="0"/>
              <a:t>The content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E331B-B674-4490-848B-B55D5E753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r>
              <a:rPr lang="en-GB" dirty="0"/>
              <a:t>Having decided on an idea I had to focus on developing a story/overall plot for the film.</a:t>
            </a:r>
          </a:p>
          <a:p>
            <a:pPr marL="0" indent="0">
              <a:buNone/>
            </a:pPr>
            <a:r>
              <a:rPr lang="en-GB" dirty="0"/>
              <a:t>The main concept I decided on is how the united kingdom united to fight the European super league and how it captured the nations spirit and united the people against greed for a cause they believed in </a:t>
            </a:r>
          </a:p>
          <a:p>
            <a:pPr marL="0" indent="0">
              <a:buNone/>
            </a:pPr>
            <a:r>
              <a:rPr lang="en-GB" dirty="0"/>
              <a:t>It will follow a linear narrative throughout the </a:t>
            </a:r>
            <a:r>
              <a:rPr lang="en-GB" dirty="0" err="1"/>
              <a:t>doumnetary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8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21A4066-B261-49FE-952E-A0FE3EE7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81B4579-E2EA-4BD7-94FF-0A0BEE135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35308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182560C-D6C7-473A-A1D1-A57D1752E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>
            <a:normAutofit/>
          </a:bodyPr>
          <a:lstStyle/>
          <a:p>
            <a:r>
              <a:rPr lang="en-GB" dirty="0"/>
              <a:t>inspiration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1958111-BC13-4D45-AB27-0C2C83F9B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797CD-D9AE-4DDA-8363-8D3A1FF4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3526523" cy="345061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My main inspirations are general journalism and how it can be sued as a way to give power to the masses when used correctly and a second inspiration would be the </a:t>
            </a:r>
            <a:r>
              <a:rPr lang="en-GB" dirty="0" err="1"/>
              <a:t>Youtube</a:t>
            </a:r>
            <a:r>
              <a:rPr lang="en-GB" dirty="0"/>
              <a:t> channel Copa 90 they have captured many mini documentaries such as "casuals" which I derived inspiration from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2188758-E18A-4CE5-9D03-F4BF5D887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46003" y="583365"/>
            <a:chExt cx="6091790" cy="518192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21513DD-C15F-4381-AEA6-ED9E5E218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6003" y="583365"/>
              <a:ext cx="609179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ED2DE01-7F43-4858-85FC-27022DA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64828" y="915807"/>
              <a:ext cx="54617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FEACB6DB-D7E0-4EC1-B830-0543B42278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08" r="1" b="7808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42F4933-2ECF-4EE5-BCE4-F19E3CA60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6FAC23C-014D-4AC5-AD1B-36F7D0E7E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34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4C977-935A-4981-BABD-395B8E852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GB" dirty="0"/>
              <a:t>Codes and conventions to implement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152B8-945B-4D7E-BEE6-0CE4EEE5E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r>
              <a:rPr lang="en-GB"/>
              <a:t>Using archival footage and pictures</a:t>
            </a:r>
          </a:p>
          <a:p>
            <a:r>
              <a:rPr lang="en-GB"/>
              <a:t>Narration over such footage to provide information and insight</a:t>
            </a:r>
          </a:p>
          <a:p>
            <a:r>
              <a:rPr lang="en-GB"/>
              <a:t>Interviewing people of interest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01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2104F0-65D4-44BD-9F5D-95D07A48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GB"/>
              <a:t>Location and props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FE1B6-52E0-4B5A-A78B-94F281D64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1900" dirty="0"/>
              <a:t>Hopeful to gain access to Bradford city's pitch/representative and fans</a:t>
            </a:r>
          </a:p>
          <a:p>
            <a:pPr>
              <a:lnSpc>
                <a:spcPct val="110000"/>
              </a:lnSpc>
            </a:pPr>
            <a:r>
              <a:rPr lang="en-GB" sz="1900" dirty="0"/>
              <a:t>Backup plan is a lower league team such as Kashmiri football association or Bradford park avenue as these would also provide a unique perspective</a:t>
            </a:r>
          </a:p>
          <a:p>
            <a:pPr>
              <a:lnSpc>
                <a:spcPct val="110000"/>
              </a:lnSpc>
            </a:pPr>
            <a:r>
              <a:rPr lang="en-GB" sz="1900" dirty="0"/>
              <a:t>Outside of valley parade on a match day to ask fans questions on their thoughts on the European super league</a:t>
            </a:r>
          </a:p>
          <a:p>
            <a:pPr>
              <a:lnSpc>
                <a:spcPct val="110000"/>
              </a:lnSpc>
            </a:pPr>
            <a:r>
              <a:rPr lang="en-GB" sz="1900" dirty="0"/>
              <a:t>Camera men one actor </a:t>
            </a:r>
          </a:p>
          <a:p>
            <a:pPr>
              <a:lnSpc>
                <a:spcPct val="110000"/>
              </a:lnSpc>
            </a:pPr>
            <a:endParaRPr lang="en-GB" sz="190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2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CAD67B-4B11-41A0-8BE9-75BE09D3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GB"/>
              <a:t>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58BF2-7337-46BA-B557-969398C6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658487"/>
          </a:xfrm>
        </p:spPr>
        <p:txBody>
          <a:bodyPr>
            <a:normAutofit/>
          </a:bodyPr>
          <a:lstStyle/>
          <a:p>
            <a:r>
              <a:rPr lang="en-GB" dirty="0"/>
              <a:t>The resources I shall need are:</a:t>
            </a:r>
          </a:p>
          <a:p>
            <a:r>
              <a:rPr lang="en-GB" dirty="0"/>
              <a:t>Access to a football ground and permission to film</a:t>
            </a:r>
          </a:p>
          <a:p>
            <a:r>
              <a:rPr lang="en-GB" dirty="0"/>
              <a:t>One main actor who will be interviewing</a:t>
            </a:r>
          </a:p>
          <a:p>
            <a:r>
              <a:rPr lang="en-GB" dirty="0"/>
              <a:t>2 cameras for different angles and shots</a:t>
            </a:r>
          </a:p>
          <a:p>
            <a:r>
              <a:rPr lang="en-GB" dirty="0"/>
              <a:t>Potential: car/bus/train </a:t>
            </a:r>
          </a:p>
          <a:p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6063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348</Words>
  <Application>Microsoft Macintosh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Gallery</vt:lpstr>
      <vt:lpstr>My film project</vt:lpstr>
      <vt:lpstr>The concept</vt:lpstr>
      <vt:lpstr>The content </vt:lpstr>
      <vt:lpstr>inspiration</vt:lpstr>
      <vt:lpstr>Codes and conventions to implement</vt:lpstr>
      <vt:lpstr>Location and props</vt:lpstr>
      <vt:lpstr>factors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brad Williamson</cp:lastModifiedBy>
  <cp:revision>344</cp:revision>
  <dcterms:created xsi:type="dcterms:W3CDTF">2021-10-05T23:51:26Z</dcterms:created>
  <dcterms:modified xsi:type="dcterms:W3CDTF">2021-10-15T08:59:40Z</dcterms:modified>
</cp:coreProperties>
</file>