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3E9D0-8C31-4281-B5FE-DCBE0FF428D0}" v="12" dt="2023-02-20T22:34:26.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C69105-DF69-49B3-9C18-450086B56A2B}"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127840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429228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25981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818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334547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C69105-DF69-49B3-9C18-450086B56A2B}"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11332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C69105-DF69-49B3-9C18-450086B56A2B}"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204805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69105-DF69-49B3-9C18-450086B56A2B}"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21343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69105-DF69-49B3-9C18-450086B56A2B}"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323079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69105-DF69-49B3-9C18-450086B56A2B}"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169871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69105-DF69-49B3-9C18-450086B56A2B}"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63519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112475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C69105-DF69-49B3-9C18-450086B56A2B}"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173135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C69105-DF69-49B3-9C18-450086B56A2B}"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42558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9105-DF69-49B3-9C18-450086B56A2B}"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51935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392400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C69105-DF69-49B3-9C18-450086B56A2B}"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F62BD-70BA-4FB1-967D-C564FBC2F8E1}" type="slidenum">
              <a:rPr lang="en-GB" smtClean="0"/>
              <a:t>‹#›</a:t>
            </a:fld>
            <a:endParaRPr lang="en-GB"/>
          </a:p>
        </p:txBody>
      </p:sp>
    </p:spTree>
    <p:extLst>
      <p:ext uri="{BB962C8B-B14F-4D97-AF65-F5344CB8AC3E}">
        <p14:creationId xmlns:p14="http://schemas.microsoft.com/office/powerpoint/2010/main" val="403351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5C69105-DF69-49B3-9C18-450086B56A2B}" type="datetimeFigureOut">
              <a:rPr lang="en-GB" smtClean="0"/>
              <a:t>20/02/2023</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90F62BD-70BA-4FB1-967D-C564FBC2F8E1}" type="slidenum">
              <a:rPr lang="en-GB" smtClean="0"/>
              <a:t>‹#›</a:t>
            </a:fld>
            <a:endParaRPr lang="en-GB"/>
          </a:p>
        </p:txBody>
      </p:sp>
    </p:spTree>
    <p:extLst>
      <p:ext uri="{BB962C8B-B14F-4D97-AF65-F5344CB8AC3E}">
        <p14:creationId xmlns:p14="http://schemas.microsoft.com/office/powerpoint/2010/main" val="256851532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4840-C375-4D1B-BD10-9320E8AEF9C4}"/>
              </a:ext>
            </a:extLst>
          </p:cNvPr>
          <p:cNvSpPr>
            <a:spLocks noGrp="1"/>
          </p:cNvSpPr>
          <p:nvPr>
            <p:ph type="ctrTitle"/>
          </p:nvPr>
        </p:nvSpPr>
        <p:spPr/>
        <p:txBody>
          <a:bodyPr/>
          <a:lstStyle/>
          <a:p>
            <a:r>
              <a:rPr lang="en-GB" b="1" u="sng" dirty="0"/>
              <a:t>Alexander Hammond’s      FMP PITCH</a:t>
            </a:r>
          </a:p>
        </p:txBody>
      </p:sp>
      <p:sp>
        <p:nvSpPr>
          <p:cNvPr id="3" name="Subtitle 2">
            <a:extLst>
              <a:ext uri="{FF2B5EF4-FFF2-40B4-BE49-F238E27FC236}">
                <a16:creationId xmlns:a16="http://schemas.microsoft.com/office/drawing/2014/main" id="{97C5A97C-2BDA-4B8D-A38D-3A2AAF23FE8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8192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8607-4C25-462E-B9BB-F0273963059D}"/>
              </a:ext>
            </a:extLst>
          </p:cNvPr>
          <p:cNvSpPr>
            <a:spLocks noGrp="1"/>
          </p:cNvSpPr>
          <p:nvPr>
            <p:ph type="title"/>
          </p:nvPr>
        </p:nvSpPr>
        <p:spPr/>
        <p:txBody>
          <a:bodyPr/>
          <a:lstStyle/>
          <a:p>
            <a:endParaRPr lang="en-GB"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Content Placeholder 4">
            <a:extLst>
              <a:ext uri="{FF2B5EF4-FFF2-40B4-BE49-F238E27FC236}">
                <a16:creationId xmlns:a16="http://schemas.microsoft.com/office/drawing/2014/main" id="{3A0D4156-4F2C-4EC1-BC10-917DB8ACE8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 y="928"/>
            <a:ext cx="5129142" cy="6862820"/>
          </a:xfrm>
        </p:spPr>
      </p:pic>
      <p:pic>
        <p:nvPicPr>
          <p:cNvPr id="7" name="Picture 6">
            <a:extLst>
              <a:ext uri="{FF2B5EF4-FFF2-40B4-BE49-F238E27FC236}">
                <a16:creationId xmlns:a16="http://schemas.microsoft.com/office/drawing/2014/main" id="{7CD86A4D-47BA-4D23-8617-9E7E24F80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40" y="928"/>
            <a:ext cx="5114764" cy="6862819"/>
          </a:xfrm>
          <a:prstGeom prst="rect">
            <a:avLst/>
          </a:prstGeom>
        </p:spPr>
      </p:pic>
    </p:spTree>
    <p:extLst>
      <p:ext uri="{BB962C8B-B14F-4D97-AF65-F5344CB8AC3E}">
        <p14:creationId xmlns:p14="http://schemas.microsoft.com/office/powerpoint/2010/main" val="165992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71BE-0DBB-4982-8CA8-BDE3B68E8E57}"/>
              </a:ext>
            </a:extLst>
          </p:cNvPr>
          <p:cNvSpPr>
            <a:spLocks noGrp="1"/>
          </p:cNvSpPr>
          <p:nvPr>
            <p:ph type="title"/>
          </p:nvPr>
        </p:nvSpPr>
        <p:spPr/>
        <p:txBody>
          <a:bodyPr/>
          <a:lstStyle/>
          <a:p>
            <a:r>
              <a:rPr lang="en-GB" dirty="0"/>
              <a:t>THANK YOU!</a:t>
            </a:r>
          </a:p>
        </p:txBody>
      </p:sp>
      <p:pic>
        <p:nvPicPr>
          <p:cNvPr id="1026" name="Picture 2" descr="Download High Quality thumbs up clipart orange Transparent PNG Images ...">
            <a:extLst>
              <a:ext uri="{FF2B5EF4-FFF2-40B4-BE49-F238E27FC236}">
                <a16:creationId xmlns:a16="http://schemas.microsoft.com/office/drawing/2014/main" id="{CDC90C56-8F43-46EA-8568-570E985915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8210" y="1731963"/>
            <a:ext cx="3886054" cy="405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2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910E-8CF0-4BD2-9145-BC5F86703C39}"/>
              </a:ext>
            </a:extLst>
          </p:cNvPr>
          <p:cNvSpPr>
            <a:spLocks noGrp="1"/>
          </p:cNvSpPr>
          <p:nvPr>
            <p:ph type="title"/>
          </p:nvPr>
        </p:nvSpPr>
        <p:spPr/>
        <p:txBody>
          <a:bodyPr/>
          <a:lstStyle/>
          <a:p>
            <a:r>
              <a:rPr lang="en-GB" dirty="0"/>
              <a:t>Hammonds 4 Step Agenda:</a:t>
            </a:r>
          </a:p>
        </p:txBody>
      </p:sp>
      <p:sp>
        <p:nvSpPr>
          <p:cNvPr id="3" name="Content Placeholder 2">
            <a:extLst>
              <a:ext uri="{FF2B5EF4-FFF2-40B4-BE49-F238E27FC236}">
                <a16:creationId xmlns:a16="http://schemas.microsoft.com/office/drawing/2014/main" id="{21BD656C-F108-45B6-9008-825CF2929669}"/>
              </a:ext>
            </a:extLst>
          </p:cNvPr>
          <p:cNvSpPr>
            <a:spLocks noGrp="1"/>
          </p:cNvSpPr>
          <p:nvPr>
            <p:ph idx="1"/>
          </p:nvPr>
        </p:nvSpPr>
        <p:spPr/>
        <p:txBody>
          <a:bodyPr/>
          <a:lstStyle/>
          <a:p>
            <a:r>
              <a:rPr lang="en-GB" dirty="0"/>
              <a:t>Step 1: WHAT ROLE I WOULD LIKE AND WHY (PRODUCTION/ACTING)</a:t>
            </a:r>
          </a:p>
          <a:p>
            <a:r>
              <a:rPr lang="en-GB" dirty="0"/>
              <a:t>Step 2: WHY I SHOULD BE CONSIDERED FOR PRODUCTION ROLE</a:t>
            </a:r>
          </a:p>
          <a:p>
            <a:r>
              <a:rPr lang="en-GB" dirty="0"/>
              <a:t>Step 3: MY IDEAS AND SCHEDUELES </a:t>
            </a:r>
          </a:p>
          <a:p>
            <a:r>
              <a:rPr lang="en-GB" dirty="0"/>
              <a:t>And finally step 4: A CERTIFED PLAN FOR SUCCESS </a:t>
            </a:r>
          </a:p>
          <a:p>
            <a:endParaRPr lang="en-GB" dirty="0"/>
          </a:p>
          <a:p>
            <a:pPr algn="ctr"/>
            <a:r>
              <a:rPr lang="en-GB" dirty="0"/>
              <a:t>With this agenda that I am presenting to you today you will be enlightened to my vision of what I see for the potential of Bradford colleges FMP Grimm Life By David </a:t>
            </a:r>
            <a:r>
              <a:rPr lang="en-GB" dirty="0" err="1"/>
              <a:t>ayers</a:t>
            </a:r>
            <a:r>
              <a:rPr lang="en-GB" dirty="0"/>
              <a:t>.</a:t>
            </a:r>
          </a:p>
          <a:p>
            <a:endParaRPr lang="en-GB" dirty="0"/>
          </a:p>
        </p:txBody>
      </p:sp>
    </p:spTree>
    <p:extLst>
      <p:ext uri="{BB962C8B-B14F-4D97-AF65-F5344CB8AC3E}">
        <p14:creationId xmlns:p14="http://schemas.microsoft.com/office/powerpoint/2010/main" val="423952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A0F4-1E4A-456A-8280-346792122C85}"/>
              </a:ext>
            </a:extLst>
          </p:cNvPr>
          <p:cNvSpPr>
            <a:spLocks noGrp="1"/>
          </p:cNvSpPr>
          <p:nvPr>
            <p:ph type="title"/>
          </p:nvPr>
        </p:nvSpPr>
        <p:spPr/>
        <p:txBody>
          <a:bodyPr/>
          <a:lstStyle/>
          <a:p>
            <a:r>
              <a:rPr lang="en-GB" dirty="0"/>
              <a:t>STEP 1: Item 1</a:t>
            </a:r>
          </a:p>
        </p:txBody>
      </p:sp>
      <p:sp>
        <p:nvSpPr>
          <p:cNvPr id="3" name="Content Placeholder 2">
            <a:extLst>
              <a:ext uri="{FF2B5EF4-FFF2-40B4-BE49-F238E27FC236}">
                <a16:creationId xmlns:a16="http://schemas.microsoft.com/office/drawing/2014/main" id="{D4D8BD3A-E6F7-4D61-9A77-AA0211201615}"/>
              </a:ext>
            </a:extLst>
          </p:cNvPr>
          <p:cNvSpPr>
            <a:spLocks noGrp="1"/>
          </p:cNvSpPr>
          <p:nvPr>
            <p:ph idx="1"/>
          </p:nvPr>
        </p:nvSpPr>
        <p:spPr/>
        <p:txBody>
          <a:bodyPr>
            <a:normAutofit fontScale="92500" lnSpcReduction="20000"/>
          </a:bodyPr>
          <a:lstStyle/>
          <a:p>
            <a:r>
              <a:rPr lang="en-GB" dirty="0"/>
              <a:t>A basic introduction, who am I?</a:t>
            </a:r>
            <a:br>
              <a:rPr lang="en-GB" dirty="0"/>
            </a:br>
            <a:r>
              <a:rPr lang="en-GB" dirty="0"/>
              <a:t>name: alexander Hammond</a:t>
            </a:r>
            <a:br>
              <a:rPr lang="en-GB" dirty="0"/>
            </a:br>
            <a:r>
              <a:rPr lang="en-GB" dirty="0"/>
              <a:t>age:18</a:t>
            </a:r>
            <a:br>
              <a:rPr lang="en-GB" dirty="0"/>
            </a:br>
            <a:r>
              <a:rPr lang="en-GB" dirty="0"/>
              <a:t>profession: triple threat.</a:t>
            </a:r>
            <a:br>
              <a:rPr lang="en-GB" dirty="0"/>
            </a:br>
            <a:r>
              <a:rPr lang="en-GB" dirty="0"/>
              <a:t>Experience:</a:t>
            </a:r>
            <a:br>
              <a:rPr lang="en-GB" dirty="0"/>
            </a:br>
            <a:r>
              <a:rPr lang="en-GB" dirty="0"/>
              <a:t>RSC</a:t>
            </a:r>
            <a:br>
              <a:rPr lang="en-GB" dirty="0"/>
            </a:br>
            <a:r>
              <a:rPr lang="en-GB" dirty="0"/>
              <a:t>Deer shed 2022</a:t>
            </a:r>
            <a:br>
              <a:rPr lang="en-GB" dirty="0"/>
            </a:br>
            <a:r>
              <a:rPr lang="en-GB" dirty="0"/>
              <a:t>screen Yorkshire</a:t>
            </a:r>
            <a:br>
              <a:rPr lang="en-GB" dirty="0"/>
            </a:br>
            <a:r>
              <a:rPr lang="en-GB" dirty="0"/>
              <a:t>Dance united Yorkshire </a:t>
            </a:r>
            <a:br>
              <a:rPr lang="en-GB" dirty="0"/>
            </a:br>
            <a:r>
              <a:rPr lang="en-GB" dirty="0"/>
              <a:t>saint gorges hall 2021 </a:t>
            </a:r>
            <a:br>
              <a:rPr lang="en-GB" dirty="0"/>
            </a:br>
            <a:br>
              <a:rPr lang="en-GB" dirty="0"/>
            </a:br>
            <a:r>
              <a:rPr lang="en-GB" dirty="0"/>
              <a:t>musicals:</a:t>
            </a:r>
            <a:br>
              <a:rPr lang="en-GB" dirty="0"/>
            </a:br>
            <a:r>
              <a:rPr lang="en-GB" dirty="0"/>
              <a:t>ELF- lead</a:t>
            </a:r>
            <a:br>
              <a:rPr lang="en-GB" dirty="0"/>
            </a:br>
            <a:r>
              <a:rPr lang="en-GB" dirty="0"/>
              <a:t>Marry Poppins- ensemble</a:t>
            </a:r>
            <a:br>
              <a:rPr lang="en-GB" dirty="0"/>
            </a:br>
            <a:r>
              <a:rPr lang="en-GB" dirty="0"/>
              <a:t>les Misérables- ensemble</a:t>
            </a:r>
            <a:br>
              <a:rPr lang="en-GB" dirty="0"/>
            </a:br>
            <a:r>
              <a:rPr lang="en-GB" dirty="0"/>
              <a:t>Grease- Lead</a:t>
            </a:r>
            <a:br>
              <a:rPr lang="en-GB" dirty="0"/>
            </a:br>
            <a:endParaRPr lang="en-GB" dirty="0"/>
          </a:p>
        </p:txBody>
      </p:sp>
      <p:pic>
        <p:nvPicPr>
          <p:cNvPr id="7" name="Picture 6">
            <a:extLst>
              <a:ext uri="{FF2B5EF4-FFF2-40B4-BE49-F238E27FC236}">
                <a16:creationId xmlns:a16="http://schemas.microsoft.com/office/drawing/2014/main" id="{9856D7A7-04E6-4362-9ED1-64F074F90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76" y="1732449"/>
            <a:ext cx="3627782" cy="4837043"/>
          </a:xfrm>
          <a:prstGeom prst="rect">
            <a:avLst/>
          </a:prstGeom>
        </p:spPr>
      </p:pic>
    </p:spTree>
    <p:extLst>
      <p:ext uri="{BB962C8B-B14F-4D97-AF65-F5344CB8AC3E}">
        <p14:creationId xmlns:p14="http://schemas.microsoft.com/office/powerpoint/2010/main" val="61070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21BF-9BC8-458A-B09E-F932B88FC241}"/>
              </a:ext>
            </a:extLst>
          </p:cNvPr>
          <p:cNvSpPr>
            <a:spLocks noGrp="1"/>
          </p:cNvSpPr>
          <p:nvPr>
            <p:ph type="title"/>
          </p:nvPr>
        </p:nvSpPr>
        <p:spPr/>
        <p:txBody>
          <a:bodyPr/>
          <a:lstStyle/>
          <a:p>
            <a:r>
              <a:rPr lang="en-GB" dirty="0"/>
              <a:t>Step 1: Item 2</a:t>
            </a:r>
          </a:p>
        </p:txBody>
      </p:sp>
      <p:sp>
        <p:nvSpPr>
          <p:cNvPr id="3" name="Content Placeholder 2">
            <a:extLst>
              <a:ext uri="{FF2B5EF4-FFF2-40B4-BE49-F238E27FC236}">
                <a16:creationId xmlns:a16="http://schemas.microsoft.com/office/drawing/2014/main" id="{8DEB4D64-CCCA-4869-BDCF-98C75B7174F5}"/>
              </a:ext>
            </a:extLst>
          </p:cNvPr>
          <p:cNvSpPr>
            <a:spLocks noGrp="1"/>
          </p:cNvSpPr>
          <p:nvPr>
            <p:ph idx="1"/>
          </p:nvPr>
        </p:nvSpPr>
        <p:spPr/>
        <p:txBody>
          <a:bodyPr>
            <a:normAutofit fontScale="85000" lnSpcReduction="10000"/>
          </a:bodyPr>
          <a:lstStyle/>
          <a:p>
            <a:r>
              <a:rPr lang="en-GB" dirty="0"/>
              <a:t>What roles am I interested in?</a:t>
            </a:r>
          </a:p>
          <a:p>
            <a:r>
              <a:rPr lang="en-GB" b="1" u="sng" dirty="0"/>
              <a:t>Production: Warmup leader</a:t>
            </a:r>
            <a:br>
              <a:rPr lang="en-GB" b="1" u="sng" dirty="0"/>
            </a:br>
            <a:r>
              <a:rPr lang="en-GB" b="1" u="sng" dirty="0"/>
              <a:t>Acting role: Lord </a:t>
            </a:r>
            <a:r>
              <a:rPr lang="en-GB" b="1" u="sng" dirty="0" err="1"/>
              <a:t>bosemann</a:t>
            </a:r>
            <a:r>
              <a:rPr lang="en-GB" b="1" u="sng" dirty="0"/>
              <a:t>/</a:t>
            </a:r>
            <a:r>
              <a:rPr lang="en-GB" b="1" u="sng" dirty="0" err="1"/>
              <a:t>Thothh</a:t>
            </a:r>
            <a:endParaRPr lang="en-GB" b="1" u="sng" dirty="0"/>
          </a:p>
          <a:p>
            <a:r>
              <a:rPr lang="en-GB" dirty="0">
                <a:effectLst/>
              </a:rPr>
              <a:t>Why?</a:t>
            </a:r>
          </a:p>
          <a:p>
            <a:r>
              <a:rPr lang="en-GB" dirty="0">
                <a:effectLst/>
              </a:rPr>
              <a:t>As for the production role I have always enjoyed during my almost 7 years experience in the industry the warmup aspects of the production elements. It is a well known fact that warmups prevent injury and provide proper preparation but can also be great for mental preparation for the sessions which is vital for productivity and I believe I can provide that energy for the company and bring the heat every single day and get the team motivated.</a:t>
            </a:r>
          </a:p>
          <a:p>
            <a:r>
              <a:rPr lang="en-GB" dirty="0">
                <a:effectLst/>
              </a:rPr>
              <a:t>As for the acting part, during the initial read throughs two characters really stuck out to me giving this plays very pantomime nature which is </a:t>
            </a:r>
            <a:r>
              <a:rPr lang="en-GB" dirty="0" err="1">
                <a:effectLst/>
              </a:rPr>
              <a:t>bosemann</a:t>
            </a:r>
            <a:r>
              <a:rPr lang="en-GB" dirty="0">
                <a:effectLst/>
              </a:rPr>
              <a:t> and the </a:t>
            </a:r>
            <a:r>
              <a:rPr lang="en-GB" dirty="0" err="1">
                <a:effectLst/>
              </a:rPr>
              <a:t>Thothh</a:t>
            </a:r>
            <a:r>
              <a:rPr lang="en-GB" dirty="0">
                <a:effectLst/>
              </a:rPr>
              <a:t>. Both are very important to the story as </a:t>
            </a:r>
            <a:r>
              <a:rPr lang="en-GB" dirty="0" err="1">
                <a:effectLst/>
              </a:rPr>
              <a:t>bosemann</a:t>
            </a:r>
            <a:r>
              <a:rPr lang="en-GB" dirty="0">
                <a:effectLst/>
              </a:rPr>
              <a:t> is the main villain and the </a:t>
            </a:r>
            <a:r>
              <a:rPr lang="en-GB" dirty="0" err="1">
                <a:effectLst/>
              </a:rPr>
              <a:t>thothh</a:t>
            </a:r>
            <a:r>
              <a:rPr lang="en-GB" dirty="0">
                <a:effectLst/>
              </a:rPr>
              <a:t> is a big part of the characters development during the play due to being the lackey of </a:t>
            </a:r>
            <a:r>
              <a:rPr lang="en-GB" dirty="0" err="1">
                <a:effectLst/>
              </a:rPr>
              <a:t>bosemann</a:t>
            </a:r>
            <a:r>
              <a:rPr lang="en-GB" dirty="0">
                <a:effectLst/>
              </a:rPr>
              <a:t> and they both provide comic relief and are very high energy characters that would be a ton of fun to play around with and develop with during the process</a:t>
            </a:r>
          </a:p>
          <a:p>
            <a:pPr marL="36900" indent="0">
              <a:buNone/>
            </a:pPr>
            <a:endParaRPr lang="en-GB" dirty="0">
              <a:effectLst/>
            </a:endParaRPr>
          </a:p>
          <a:p>
            <a:endParaRPr lang="en-GB" dirty="0">
              <a:effectLst/>
            </a:endParaRPr>
          </a:p>
        </p:txBody>
      </p:sp>
    </p:spTree>
    <p:extLst>
      <p:ext uri="{BB962C8B-B14F-4D97-AF65-F5344CB8AC3E}">
        <p14:creationId xmlns:p14="http://schemas.microsoft.com/office/powerpoint/2010/main" val="115557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FAF4-1C23-4CCD-9CE1-312C6BB3B051}"/>
              </a:ext>
            </a:extLst>
          </p:cNvPr>
          <p:cNvSpPr>
            <a:spLocks noGrp="1"/>
          </p:cNvSpPr>
          <p:nvPr>
            <p:ph type="title"/>
          </p:nvPr>
        </p:nvSpPr>
        <p:spPr/>
        <p:txBody>
          <a:bodyPr/>
          <a:lstStyle/>
          <a:p>
            <a:r>
              <a:rPr lang="en-GB" dirty="0"/>
              <a:t>Step 2: Item 1</a:t>
            </a:r>
          </a:p>
        </p:txBody>
      </p:sp>
      <p:sp>
        <p:nvSpPr>
          <p:cNvPr id="3" name="Content Placeholder 2">
            <a:extLst>
              <a:ext uri="{FF2B5EF4-FFF2-40B4-BE49-F238E27FC236}">
                <a16:creationId xmlns:a16="http://schemas.microsoft.com/office/drawing/2014/main" id="{7AC24E5A-7F52-4999-BBC2-9783C8EA099F}"/>
              </a:ext>
            </a:extLst>
          </p:cNvPr>
          <p:cNvSpPr>
            <a:spLocks noGrp="1"/>
          </p:cNvSpPr>
          <p:nvPr>
            <p:ph idx="1"/>
          </p:nvPr>
        </p:nvSpPr>
        <p:spPr/>
        <p:txBody>
          <a:bodyPr/>
          <a:lstStyle/>
          <a:p>
            <a:r>
              <a:rPr lang="en-GB" dirty="0"/>
              <a:t>Why me for warmups?</a:t>
            </a:r>
          </a:p>
          <a:p>
            <a:r>
              <a:rPr lang="en-GB" dirty="0"/>
              <a:t>As shown in step 3 very shortly I will present to you my routines and preparation for the warm ups  which will include my unbreakable solution of the what I like to call “sweat not </a:t>
            </a:r>
            <a:r>
              <a:rPr lang="en-GB" dirty="0" err="1"/>
              <a:t>brek</a:t>
            </a:r>
            <a:r>
              <a:rPr lang="en-GB" dirty="0"/>
              <a:t> initiative” which is comprised of many easy warmup techniques that will gradually increase as I further advance the difficulty as everyone's stamina improves which will be flexible to everyone's needs as seen fit. From day one to the very end I intend to build up our actors to get them to the standard and have the stamina evadable to sing and dance at the same time. The same goes for the vocals as well, without proper cord warm up you can seriously strain my voice and damage your vocals regardless of being a singer or some one who is doing 5 monologue's its all essential for our day to day practices.</a:t>
            </a:r>
          </a:p>
        </p:txBody>
      </p:sp>
    </p:spTree>
    <p:extLst>
      <p:ext uri="{BB962C8B-B14F-4D97-AF65-F5344CB8AC3E}">
        <p14:creationId xmlns:p14="http://schemas.microsoft.com/office/powerpoint/2010/main" val="179656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A85D-2110-4A6F-AFCD-A72E8C0E5371}"/>
              </a:ext>
            </a:extLst>
          </p:cNvPr>
          <p:cNvSpPr>
            <a:spLocks noGrp="1"/>
          </p:cNvSpPr>
          <p:nvPr>
            <p:ph type="title"/>
          </p:nvPr>
        </p:nvSpPr>
        <p:spPr/>
        <p:txBody>
          <a:bodyPr>
            <a:normAutofit fontScale="90000"/>
          </a:bodyPr>
          <a:lstStyle/>
          <a:p>
            <a:r>
              <a:rPr lang="en-GB" sz="3600" dirty="0"/>
              <a:t>Step 3:</a:t>
            </a:r>
            <a:r>
              <a:rPr lang="en-GB" sz="3600" b="1" i="1" u="sng" dirty="0"/>
              <a:t>The “sweat not </a:t>
            </a:r>
            <a:r>
              <a:rPr lang="en-GB" sz="3600" b="1" i="1" u="sng" dirty="0" err="1"/>
              <a:t>brek</a:t>
            </a:r>
            <a:r>
              <a:rPr lang="en-GB" sz="3600" b="1" i="1" u="sng" dirty="0"/>
              <a:t>” initiative: the first nine weeks. </a:t>
            </a:r>
            <a:br>
              <a:rPr lang="en-GB" b="1" i="1" u="sng" dirty="0"/>
            </a:br>
            <a:endParaRPr lang="en-GB" dirty="0"/>
          </a:p>
        </p:txBody>
      </p:sp>
      <p:sp>
        <p:nvSpPr>
          <p:cNvPr id="3" name="Content Placeholder 2">
            <a:extLst>
              <a:ext uri="{FF2B5EF4-FFF2-40B4-BE49-F238E27FC236}">
                <a16:creationId xmlns:a16="http://schemas.microsoft.com/office/drawing/2014/main" id="{337DE3DF-897D-4278-A104-B14B5211AC90}"/>
              </a:ext>
            </a:extLst>
          </p:cNvPr>
          <p:cNvSpPr>
            <a:spLocks noGrp="1"/>
          </p:cNvSpPr>
          <p:nvPr>
            <p:ph idx="1"/>
          </p:nvPr>
        </p:nvSpPr>
        <p:spPr/>
        <p:txBody>
          <a:bodyPr/>
          <a:lstStyle/>
          <a:p>
            <a:endParaRPr lang="en-GB" b="1" i="1" u="sng" dirty="0"/>
          </a:p>
        </p:txBody>
      </p:sp>
      <p:graphicFrame>
        <p:nvGraphicFramePr>
          <p:cNvPr id="4" name="Table 3">
            <a:extLst>
              <a:ext uri="{FF2B5EF4-FFF2-40B4-BE49-F238E27FC236}">
                <a16:creationId xmlns:a16="http://schemas.microsoft.com/office/drawing/2014/main" id="{228AA6BB-67E8-4C2E-A766-7BE711D26B99}"/>
              </a:ext>
            </a:extLst>
          </p:cNvPr>
          <p:cNvGraphicFramePr>
            <a:graphicFrameLocks noGrp="1"/>
          </p:cNvGraphicFramePr>
          <p:nvPr>
            <p:extLst>
              <p:ext uri="{D42A27DB-BD31-4B8C-83A1-F6EECF244321}">
                <p14:modId xmlns:p14="http://schemas.microsoft.com/office/powerpoint/2010/main" val="1287214292"/>
              </p:ext>
            </p:extLst>
          </p:nvPr>
        </p:nvGraphicFramePr>
        <p:xfrm>
          <a:off x="177300" y="1066800"/>
          <a:ext cx="11100905" cy="5943600"/>
        </p:xfrm>
        <a:graphic>
          <a:graphicData uri="http://schemas.openxmlformats.org/drawingml/2006/table">
            <a:tbl>
              <a:tblPr firstRow="1" bandRow="1">
                <a:tableStyleId>{5C22544A-7EE6-4342-B048-85BDC9FD1C3A}</a:tableStyleId>
              </a:tblPr>
              <a:tblGrid>
                <a:gridCol w="1412511">
                  <a:extLst>
                    <a:ext uri="{9D8B030D-6E8A-4147-A177-3AD203B41FA5}">
                      <a16:colId xmlns:a16="http://schemas.microsoft.com/office/drawing/2014/main" val="378963105"/>
                    </a:ext>
                  </a:extLst>
                </a:gridCol>
                <a:gridCol w="909759">
                  <a:extLst>
                    <a:ext uri="{9D8B030D-6E8A-4147-A177-3AD203B41FA5}">
                      <a16:colId xmlns:a16="http://schemas.microsoft.com/office/drawing/2014/main" val="2635371187"/>
                    </a:ext>
                  </a:extLst>
                </a:gridCol>
                <a:gridCol w="909759">
                  <a:extLst>
                    <a:ext uri="{9D8B030D-6E8A-4147-A177-3AD203B41FA5}">
                      <a16:colId xmlns:a16="http://schemas.microsoft.com/office/drawing/2014/main" val="3538272567"/>
                    </a:ext>
                  </a:extLst>
                </a:gridCol>
                <a:gridCol w="909759">
                  <a:extLst>
                    <a:ext uri="{9D8B030D-6E8A-4147-A177-3AD203B41FA5}">
                      <a16:colId xmlns:a16="http://schemas.microsoft.com/office/drawing/2014/main" val="3641814503"/>
                    </a:ext>
                  </a:extLst>
                </a:gridCol>
                <a:gridCol w="909759">
                  <a:extLst>
                    <a:ext uri="{9D8B030D-6E8A-4147-A177-3AD203B41FA5}">
                      <a16:colId xmlns:a16="http://schemas.microsoft.com/office/drawing/2014/main" val="2865733992"/>
                    </a:ext>
                  </a:extLst>
                </a:gridCol>
                <a:gridCol w="1238819">
                  <a:extLst>
                    <a:ext uri="{9D8B030D-6E8A-4147-A177-3AD203B41FA5}">
                      <a16:colId xmlns:a16="http://schemas.microsoft.com/office/drawing/2014/main" val="4161368414"/>
                    </a:ext>
                  </a:extLst>
                </a:gridCol>
                <a:gridCol w="1126435">
                  <a:extLst>
                    <a:ext uri="{9D8B030D-6E8A-4147-A177-3AD203B41FA5}">
                      <a16:colId xmlns:a16="http://schemas.microsoft.com/office/drawing/2014/main" val="2400424097"/>
                    </a:ext>
                  </a:extLst>
                </a:gridCol>
                <a:gridCol w="1099930">
                  <a:extLst>
                    <a:ext uri="{9D8B030D-6E8A-4147-A177-3AD203B41FA5}">
                      <a16:colId xmlns:a16="http://schemas.microsoft.com/office/drawing/2014/main" val="2379837500"/>
                    </a:ext>
                  </a:extLst>
                </a:gridCol>
                <a:gridCol w="1325218">
                  <a:extLst>
                    <a:ext uri="{9D8B030D-6E8A-4147-A177-3AD203B41FA5}">
                      <a16:colId xmlns:a16="http://schemas.microsoft.com/office/drawing/2014/main" val="2535753952"/>
                    </a:ext>
                  </a:extLst>
                </a:gridCol>
                <a:gridCol w="1258956">
                  <a:extLst>
                    <a:ext uri="{9D8B030D-6E8A-4147-A177-3AD203B41FA5}">
                      <a16:colId xmlns:a16="http://schemas.microsoft.com/office/drawing/2014/main" val="2632676254"/>
                    </a:ext>
                  </a:extLst>
                </a:gridCol>
              </a:tblGrid>
              <a:tr h="620033">
                <a:tc>
                  <a:txBody>
                    <a:bodyPr/>
                    <a:lstStyle/>
                    <a:p>
                      <a:r>
                        <a:rPr lang="en-GB" dirty="0"/>
                        <a:t>Goals:</a:t>
                      </a:r>
                      <a:br>
                        <a:rPr lang="en-GB" dirty="0"/>
                      </a:br>
                      <a:r>
                        <a:rPr lang="en-GB" dirty="0"/>
                        <a:t>final push.</a:t>
                      </a:r>
                    </a:p>
                  </a:txBody>
                  <a:tcPr/>
                </a:tc>
                <a:tc>
                  <a:txBody>
                    <a:bodyPr/>
                    <a:lstStyle/>
                    <a:p>
                      <a:r>
                        <a:rPr lang="en-GB" dirty="0"/>
                        <a:t>Week1</a:t>
                      </a:r>
                    </a:p>
                  </a:txBody>
                  <a:tcPr/>
                </a:tc>
                <a:tc>
                  <a:txBody>
                    <a:bodyPr/>
                    <a:lstStyle/>
                    <a:p>
                      <a:r>
                        <a:rPr lang="en-GB" dirty="0"/>
                        <a:t>week2</a:t>
                      </a:r>
                    </a:p>
                  </a:txBody>
                  <a:tcPr/>
                </a:tc>
                <a:tc>
                  <a:txBody>
                    <a:bodyPr/>
                    <a:lstStyle/>
                    <a:p>
                      <a:r>
                        <a:rPr lang="en-GB" dirty="0"/>
                        <a:t>week3</a:t>
                      </a:r>
                    </a:p>
                  </a:txBody>
                  <a:tcPr/>
                </a:tc>
                <a:tc>
                  <a:txBody>
                    <a:bodyPr/>
                    <a:lstStyle/>
                    <a:p>
                      <a:r>
                        <a:rPr lang="en-GB" dirty="0"/>
                        <a:t>week4</a:t>
                      </a:r>
                    </a:p>
                  </a:txBody>
                  <a:tcPr/>
                </a:tc>
                <a:tc>
                  <a:txBody>
                    <a:bodyPr/>
                    <a:lstStyle/>
                    <a:p>
                      <a:r>
                        <a:rPr lang="en-GB" dirty="0"/>
                        <a:t>week5</a:t>
                      </a:r>
                    </a:p>
                  </a:txBody>
                  <a:tcPr/>
                </a:tc>
                <a:tc>
                  <a:txBody>
                    <a:bodyPr/>
                    <a:lstStyle/>
                    <a:p>
                      <a:r>
                        <a:rPr lang="en-GB" dirty="0"/>
                        <a:t>week6</a:t>
                      </a:r>
                    </a:p>
                  </a:txBody>
                  <a:tcPr/>
                </a:tc>
                <a:tc>
                  <a:txBody>
                    <a:bodyPr/>
                    <a:lstStyle/>
                    <a:p>
                      <a:r>
                        <a:rPr lang="en-GB" dirty="0"/>
                        <a:t>week7</a:t>
                      </a:r>
                    </a:p>
                  </a:txBody>
                  <a:tcPr/>
                </a:tc>
                <a:tc>
                  <a:txBody>
                    <a:bodyPr/>
                    <a:lstStyle/>
                    <a:p>
                      <a:r>
                        <a:rPr lang="en-GB" dirty="0"/>
                        <a:t>week8</a:t>
                      </a:r>
                    </a:p>
                  </a:txBody>
                  <a:tcPr/>
                </a:tc>
                <a:tc>
                  <a:txBody>
                    <a:bodyPr/>
                    <a:lstStyle/>
                    <a:p>
                      <a:r>
                        <a:rPr lang="en-GB" dirty="0"/>
                        <a:t>week9</a:t>
                      </a:r>
                    </a:p>
                  </a:txBody>
                  <a:tcPr/>
                </a:tc>
                <a:extLst>
                  <a:ext uri="{0D108BD9-81ED-4DB2-BD59-A6C34878D82A}">
                    <a16:rowId xmlns:a16="http://schemas.microsoft.com/office/drawing/2014/main" val="3272263152"/>
                  </a:ext>
                </a:extLst>
              </a:tr>
              <a:tr h="620033">
                <a:tc>
                  <a:txBody>
                    <a:bodyPr/>
                    <a:lstStyle/>
                    <a:p>
                      <a:r>
                        <a:rPr lang="en-GB" dirty="0"/>
                        <a:t>Monday</a:t>
                      </a:r>
                    </a:p>
                  </a:txBody>
                  <a:tcPr/>
                </a:tc>
                <a:tc>
                  <a:txBody>
                    <a:bodyPr/>
                    <a:lstStyle/>
                    <a:p>
                      <a:r>
                        <a:rPr lang="en-GB" dirty="0"/>
                        <a:t>10 sit ups</a:t>
                      </a:r>
                    </a:p>
                  </a:txBody>
                  <a:tcPr/>
                </a:tc>
                <a:tc>
                  <a:txBody>
                    <a:bodyPr/>
                    <a:lstStyle/>
                    <a:p>
                      <a:r>
                        <a:rPr lang="en-GB" dirty="0"/>
                        <a:t>5 press ups</a:t>
                      </a:r>
                    </a:p>
                  </a:txBody>
                  <a:tcPr/>
                </a:tc>
                <a:tc>
                  <a:txBody>
                    <a:bodyPr/>
                    <a:lstStyle/>
                    <a:p>
                      <a:r>
                        <a:rPr lang="en-GB" dirty="0"/>
                        <a:t>Sit ups and press ups(20/15)</a:t>
                      </a:r>
                    </a:p>
                  </a:txBody>
                  <a:tcPr/>
                </a:tc>
                <a:tc>
                  <a:txBody>
                    <a:bodyPr/>
                    <a:lstStyle/>
                    <a:p>
                      <a:r>
                        <a:rPr lang="en-GB" dirty="0"/>
                        <a:t>Plank 30 secs</a:t>
                      </a:r>
                    </a:p>
                  </a:txBody>
                  <a:tcPr/>
                </a:tc>
                <a:tc>
                  <a:txBody>
                    <a:bodyPr/>
                    <a:lstStyle/>
                    <a:p>
                      <a:r>
                        <a:rPr lang="en-GB" dirty="0"/>
                        <a:t>5 press ups</a:t>
                      </a:r>
                    </a:p>
                    <a:p>
                      <a:r>
                        <a:rPr lang="en-GB" dirty="0"/>
                        <a:t>7 burpees</a:t>
                      </a:r>
                    </a:p>
                  </a:txBody>
                  <a:tcPr/>
                </a:tc>
                <a:tc>
                  <a:txBody>
                    <a:bodyPr/>
                    <a:lstStyle/>
                    <a:p>
                      <a:r>
                        <a:rPr lang="en-GB" dirty="0"/>
                        <a:t>30 sit ups.</a:t>
                      </a:r>
                    </a:p>
                  </a:txBody>
                  <a:tcPr/>
                </a:tc>
                <a:tc>
                  <a:txBody>
                    <a:bodyPr/>
                    <a:lstStyle/>
                    <a:p>
                      <a:r>
                        <a:rPr lang="en-GB" dirty="0"/>
                        <a:t>Breaks.</a:t>
                      </a:r>
                    </a:p>
                    <a:p>
                      <a:br>
                        <a:rPr lang="en-GB" dirty="0"/>
                      </a:br>
                      <a:r>
                        <a:rPr lang="en-GB" dirty="0"/>
                        <a:t>Stretches</a:t>
                      </a:r>
                    </a:p>
                  </a:txBody>
                  <a:tcPr/>
                </a:tc>
                <a:tc>
                  <a:txBody>
                    <a:bodyPr/>
                    <a:lstStyle/>
                    <a:p>
                      <a:r>
                        <a:rPr lang="en-GB" dirty="0"/>
                        <a:t>10 burpees</a:t>
                      </a:r>
                    </a:p>
                  </a:txBody>
                  <a:tcPr/>
                </a:tc>
                <a:tc>
                  <a:txBody>
                    <a:bodyPr/>
                    <a:lstStyle/>
                    <a:p>
                      <a:r>
                        <a:rPr lang="en-GB" dirty="0"/>
                        <a:t>2 min plank.</a:t>
                      </a:r>
                    </a:p>
                  </a:txBody>
                  <a:tcPr/>
                </a:tc>
                <a:extLst>
                  <a:ext uri="{0D108BD9-81ED-4DB2-BD59-A6C34878D82A}">
                    <a16:rowId xmlns:a16="http://schemas.microsoft.com/office/drawing/2014/main" val="2642938783"/>
                  </a:ext>
                </a:extLst>
              </a:tr>
              <a:tr h="620033">
                <a:tc>
                  <a:txBody>
                    <a:bodyPr/>
                    <a:lstStyle/>
                    <a:p>
                      <a:r>
                        <a:rPr lang="en-GB" dirty="0"/>
                        <a:t>Tuesday</a:t>
                      </a:r>
                    </a:p>
                  </a:txBody>
                  <a:tcPr/>
                </a:tc>
                <a:tc>
                  <a:txBody>
                    <a:bodyPr/>
                    <a:lstStyle/>
                    <a:p>
                      <a:r>
                        <a:rPr lang="en-GB" dirty="0"/>
                        <a:t>15 sit ups</a:t>
                      </a:r>
                    </a:p>
                  </a:txBody>
                  <a:tcPr/>
                </a:tc>
                <a:tc>
                  <a:txBody>
                    <a:bodyPr/>
                    <a:lstStyle/>
                    <a:p>
                      <a:r>
                        <a:rPr lang="en-GB" dirty="0"/>
                        <a:t>10 press ups</a:t>
                      </a:r>
                    </a:p>
                  </a:txBody>
                  <a:tcPr/>
                </a:tc>
                <a:tc>
                  <a:txBody>
                    <a:bodyPr/>
                    <a:lstStyle/>
                    <a:p>
                      <a:r>
                        <a:rPr lang="en-GB" dirty="0"/>
                        <a:t> squats</a:t>
                      </a:r>
                    </a:p>
                    <a:p>
                      <a:r>
                        <a:rPr lang="en-GB" dirty="0"/>
                        <a:t>12</a:t>
                      </a:r>
                    </a:p>
                  </a:txBody>
                  <a:tcPr/>
                </a:tc>
                <a:tc>
                  <a:txBody>
                    <a:bodyPr/>
                    <a:lstStyle/>
                    <a:p>
                      <a:r>
                        <a:rPr lang="en-GB" dirty="0"/>
                        <a:t>Plank </a:t>
                      </a:r>
                    </a:p>
                    <a:p>
                      <a:r>
                        <a:rPr lang="en-GB" dirty="0"/>
                        <a:t>45secs</a:t>
                      </a:r>
                    </a:p>
                  </a:txBody>
                  <a:tcPr/>
                </a:tc>
                <a:tc>
                  <a:txBody>
                    <a:bodyPr/>
                    <a:lstStyle/>
                    <a:p>
                      <a:r>
                        <a:rPr lang="en-GB" dirty="0"/>
                        <a:t>Arm extensions 2mins</a:t>
                      </a:r>
                    </a:p>
                  </a:txBody>
                  <a:tcPr/>
                </a:tc>
                <a:tc>
                  <a:txBody>
                    <a:bodyPr/>
                    <a:lstStyle/>
                    <a:p>
                      <a:r>
                        <a:rPr lang="en-GB" dirty="0"/>
                        <a:t>Breaks.</a:t>
                      </a:r>
                    </a:p>
                    <a:p>
                      <a:r>
                        <a:rPr lang="en-GB" dirty="0"/>
                        <a:t>stretches</a:t>
                      </a:r>
                    </a:p>
                  </a:txBody>
                  <a:tcPr/>
                </a:tc>
                <a:tc>
                  <a:txBody>
                    <a:bodyPr/>
                    <a:lstStyle/>
                    <a:p>
                      <a:r>
                        <a:rPr lang="en-GB" dirty="0"/>
                        <a:t>Breaks.</a:t>
                      </a:r>
                    </a:p>
                    <a:p>
                      <a:r>
                        <a:rPr lang="en-GB" dirty="0"/>
                        <a:t>stretches</a:t>
                      </a:r>
                    </a:p>
                    <a:p>
                      <a:endParaRPr lang="en-GB" dirty="0"/>
                    </a:p>
                  </a:txBody>
                  <a:tcPr/>
                </a:tc>
                <a:tc>
                  <a:txBody>
                    <a:bodyPr/>
                    <a:lstStyle/>
                    <a:p>
                      <a:r>
                        <a:rPr lang="en-GB" dirty="0"/>
                        <a:t>Breaks.</a:t>
                      </a:r>
                    </a:p>
                    <a:p>
                      <a:r>
                        <a:rPr lang="en-GB" dirty="0"/>
                        <a:t>stretches</a:t>
                      </a:r>
                    </a:p>
                  </a:txBody>
                  <a:tcPr/>
                </a:tc>
                <a:tc>
                  <a:txBody>
                    <a:bodyPr/>
                    <a:lstStyle/>
                    <a:p>
                      <a:r>
                        <a:rPr lang="en-GB" dirty="0"/>
                        <a:t>30 squats.</a:t>
                      </a:r>
                    </a:p>
                  </a:txBody>
                  <a:tcPr/>
                </a:tc>
                <a:extLst>
                  <a:ext uri="{0D108BD9-81ED-4DB2-BD59-A6C34878D82A}">
                    <a16:rowId xmlns:a16="http://schemas.microsoft.com/office/drawing/2014/main" val="2775073533"/>
                  </a:ext>
                </a:extLst>
              </a:tr>
              <a:tr h="620033">
                <a:tc>
                  <a:txBody>
                    <a:bodyPr/>
                    <a:lstStyle/>
                    <a:p>
                      <a:r>
                        <a:rPr lang="en-GB" dirty="0"/>
                        <a:t>Wednesday</a:t>
                      </a:r>
                    </a:p>
                  </a:txBody>
                  <a:tcPr/>
                </a:tc>
                <a:tc>
                  <a:txBody>
                    <a:bodyPr/>
                    <a:lstStyle/>
                    <a:p>
                      <a:r>
                        <a:rPr lang="en-GB" dirty="0"/>
                        <a:t>20 sit ups</a:t>
                      </a:r>
                    </a:p>
                  </a:txBody>
                  <a:tcPr/>
                </a:tc>
                <a:tc>
                  <a:txBody>
                    <a:bodyPr/>
                    <a:lstStyle/>
                    <a:p>
                      <a:r>
                        <a:rPr lang="en-GB" dirty="0"/>
                        <a:t>15 press ups</a:t>
                      </a:r>
                    </a:p>
                  </a:txBody>
                  <a:tcPr/>
                </a:tc>
                <a:tc>
                  <a:txBody>
                    <a:bodyPr/>
                    <a:lstStyle/>
                    <a:p>
                      <a:r>
                        <a:rPr lang="en-GB" dirty="0"/>
                        <a:t>5 burpees</a:t>
                      </a:r>
                    </a:p>
                  </a:txBody>
                  <a:tcPr/>
                </a:tc>
                <a:tc>
                  <a:txBody>
                    <a:bodyPr/>
                    <a:lstStyle/>
                    <a:p>
                      <a:r>
                        <a:rPr lang="en-GB" dirty="0"/>
                        <a:t>Plank 1 min</a:t>
                      </a:r>
                    </a:p>
                  </a:txBody>
                  <a:tcPr/>
                </a:tc>
                <a:tc>
                  <a:txBody>
                    <a:bodyPr/>
                    <a:lstStyle/>
                    <a:p>
                      <a:r>
                        <a:rPr lang="en-GB" dirty="0"/>
                        <a:t>Breaks.</a:t>
                      </a:r>
                    </a:p>
                    <a:p>
                      <a:r>
                        <a:rPr lang="en-GB" dirty="0"/>
                        <a:t>stretches</a:t>
                      </a:r>
                    </a:p>
                  </a:txBody>
                  <a:tcPr/>
                </a:tc>
                <a:tc>
                  <a:txBody>
                    <a:bodyPr/>
                    <a:lstStyle/>
                    <a:p>
                      <a:r>
                        <a:rPr lang="en-GB" dirty="0"/>
                        <a:t>5 press ups.</a:t>
                      </a:r>
                    </a:p>
                  </a:txBody>
                  <a:tcPr/>
                </a:tc>
                <a:tc>
                  <a:txBody>
                    <a:bodyPr/>
                    <a:lstStyle/>
                    <a:p>
                      <a:r>
                        <a:rPr lang="en-GB" dirty="0"/>
                        <a:t>Breaks.</a:t>
                      </a:r>
                    </a:p>
                    <a:p>
                      <a:r>
                        <a:rPr lang="en-GB" dirty="0"/>
                        <a:t>stretches</a:t>
                      </a:r>
                    </a:p>
                    <a:p>
                      <a:endParaRPr lang="en-GB" dirty="0"/>
                    </a:p>
                  </a:txBody>
                  <a:tcPr/>
                </a:tc>
                <a:tc>
                  <a:txBody>
                    <a:bodyPr/>
                    <a:lstStyle/>
                    <a:p>
                      <a:r>
                        <a:rPr lang="en-GB" dirty="0"/>
                        <a:t>1min 30 plank.</a:t>
                      </a:r>
                    </a:p>
                  </a:txBody>
                  <a:tcPr/>
                </a:tc>
                <a:tc>
                  <a:txBody>
                    <a:bodyPr/>
                    <a:lstStyle/>
                    <a:p>
                      <a:r>
                        <a:rPr lang="en-GB" dirty="0"/>
                        <a:t>Break.</a:t>
                      </a:r>
                    </a:p>
                    <a:p>
                      <a:r>
                        <a:rPr lang="en-GB" dirty="0"/>
                        <a:t>stretches</a:t>
                      </a:r>
                    </a:p>
                  </a:txBody>
                  <a:tcPr/>
                </a:tc>
                <a:extLst>
                  <a:ext uri="{0D108BD9-81ED-4DB2-BD59-A6C34878D82A}">
                    <a16:rowId xmlns:a16="http://schemas.microsoft.com/office/drawing/2014/main" val="4184628017"/>
                  </a:ext>
                </a:extLst>
              </a:tr>
              <a:tr h="354304">
                <a:tc>
                  <a:txBody>
                    <a:bodyPr/>
                    <a:lstStyle/>
                    <a:p>
                      <a:r>
                        <a:rPr lang="en-GB" dirty="0"/>
                        <a:t>Friday</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tc>
                  <a:txBody>
                    <a:bodyPr/>
                    <a:lstStyle/>
                    <a:p>
                      <a:r>
                        <a:rPr lang="en-GB" dirty="0"/>
                        <a:t>Rest.</a:t>
                      </a:r>
                    </a:p>
                  </a:txBody>
                  <a:tcPr/>
                </a:tc>
                <a:extLst>
                  <a:ext uri="{0D108BD9-81ED-4DB2-BD59-A6C34878D82A}">
                    <a16:rowId xmlns:a16="http://schemas.microsoft.com/office/drawing/2014/main" val="2371174379"/>
                  </a:ext>
                </a:extLst>
              </a:tr>
              <a:tr h="620033">
                <a:tc>
                  <a:txBody>
                    <a:bodyPr/>
                    <a:lstStyle/>
                    <a:p>
                      <a:r>
                        <a:rPr lang="en-GB" dirty="0"/>
                        <a:t>Saturday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extLst>
                  <a:ext uri="{0D108BD9-81ED-4DB2-BD59-A6C34878D82A}">
                    <a16:rowId xmlns:a16="http://schemas.microsoft.com/office/drawing/2014/main" val="3346661166"/>
                  </a:ext>
                </a:extLst>
              </a:tr>
              <a:tr h="620033">
                <a:tc>
                  <a:txBody>
                    <a:bodyPr/>
                    <a:lstStyle/>
                    <a:p>
                      <a:r>
                        <a:rPr lang="en-GB" dirty="0"/>
                        <a:t>Sunday</a:t>
                      </a:r>
                    </a:p>
                  </a:txBody>
                  <a:tcPr/>
                </a:tc>
                <a:tc>
                  <a:txBody>
                    <a:bodyPr/>
                    <a:lstStyle/>
                    <a:p>
                      <a:r>
                        <a:rPr lang="en-GB" dirty="0"/>
                        <a:t>Rest.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Rest.</a:t>
                      </a:r>
                    </a:p>
                    <a:p>
                      <a:endParaRPr lang="en-GB" dirty="0"/>
                    </a:p>
                  </a:txBody>
                  <a:tcPr/>
                </a:tc>
                <a:extLst>
                  <a:ext uri="{0D108BD9-81ED-4DB2-BD59-A6C34878D82A}">
                    <a16:rowId xmlns:a16="http://schemas.microsoft.com/office/drawing/2014/main" val="2835815632"/>
                  </a:ext>
                </a:extLst>
              </a:tr>
              <a:tr h="35430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5859411"/>
                  </a:ext>
                </a:extLst>
              </a:tr>
            </a:tbl>
          </a:graphicData>
        </a:graphic>
      </p:graphicFrame>
    </p:spTree>
    <p:extLst>
      <p:ext uri="{BB962C8B-B14F-4D97-AF65-F5344CB8AC3E}">
        <p14:creationId xmlns:p14="http://schemas.microsoft.com/office/powerpoint/2010/main" val="271359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20DA-73A8-4BE8-BBED-07C8ED1934C4}"/>
              </a:ext>
            </a:extLst>
          </p:cNvPr>
          <p:cNvSpPr>
            <a:spLocks noGrp="1"/>
          </p:cNvSpPr>
          <p:nvPr>
            <p:ph type="title"/>
          </p:nvPr>
        </p:nvSpPr>
        <p:spPr/>
        <p:txBody>
          <a:bodyPr/>
          <a:lstStyle/>
          <a:p>
            <a:r>
              <a:rPr lang="en-GB" dirty="0"/>
              <a:t>Step 3: part 2</a:t>
            </a:r>
          </a:p>
        </p:txBody>
      </p:sp>
      <p:sp>
        <p:nvSpPr>
          <p:cNvPr id="3" name="Content Placeholder 2">
            <a:extLst>
              <a:ext uri="{FF2B5EF4-FFF2-40B4-BE49-F238E27FC236}">
                <a16:creationId xmlns:a16="http://schemas.microsoft.com/office/drawing/2014/main" id="{D46ED5A3-ED2C-4F1A-94AA-3CAEC8C04E29}"/>
              </a:ext>
            </a:extLst>
          </p:cNvPr>
          <p:cNvSpPr>
            <a:spLocks noGrp="1"/>
          </p:cNvSpPr>
          <p:nvPr>
            <p:ph idx="1"/>
          </p:nvPr>
        </p:nvSpPr>
        <p:spPr/>
        <p:txBody>
          <a:bodyPr/>
          <a:lstStyle/>
          <a:p>
            <a:r>
              <a:rPr lang="en-GB" dirty="0"/>
              <a:t>I am well aware that not everyone can adapt to such an extreme schedule so alternatives will be put in place and everyone ability will be accounted for no matter what week we are in and medical conditions physical wellbeing etc.</a:t>
            </a:r>
          </a:p>
        </p:txBody>
      </p:sp>
    </p:spTree>
    <p:extLst>
      <p:ext uri="{BB962C8B-B14F-4D97-AF65-F5344CB8AC3E}">
        <p14:creationId xmlns:p14="http://schemas.microsoft.com/office/powerpoint/2010/main" val="334390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9B2D-24C0-434E-96CF-0B2BF04986B9}"/>
              </a:ext>
            </a:extLst>
          </p:cNvPr>
          <p:cNvSpPr>
            <a:spLocks noGrp="1"/>
          </p:cNvSpPr>
          <p:nvPr>
            <p:ph type="title"/>
          </p:nvPr>
        </p:nvSpPr>
        <p:spPr/>
        <p:txBody>
          <a:bodyPr/>
          <a:lstStyle/>
          <a:p>
            <a:r>
              <a:rPr lang="en-GB" dirty="0"/>
              <a:t>And finally step 4.</a:t>
            </a:r>
          </a:p>
        </p:txBody>
      </p:sp>
      <p:sp>
        <p:nvSpPr>
          <p:cNvPr id="3" name="Content Placeholder 2">
            <a:extLst>
              <a:ext uri="{FF2B5EF4-FFF2-40B4-BE49-F238E27FC236}">
                <a16:creationId xmlns:a16="http://schemas.microsoft.com/office/drawing/2014/main" id="{D15CA0F0-06C9-4627-8452-325A9467F679}"/>
              </a:ext>
            </a:extLst>
          </p:cNvPr>
          <p:cNvSpPr>
            <a:spLocks noGrp="1"/>
          </p:cNvSpPr>
          <p:nvPr>
            <p:ph idx="1"/>
          </p:nvPr>
        </p:nvSpPr>
        <p:spPr/>
        <p:txBody>
          <a:bodyPr/>
          <a:lstStyle/>
          <a:p>
            <a:r>
              <a:rPr lang="en-GB" dirty="0"/>
              <a:t>My plan will ensure the most efficient development of stamina possible, by the end of the initiative the company should be able to hold there own in the rehearsal process and should be properly ready to ensure a solid and productive day as they will be ready to work hard to get this how properly on its feet. Thank you for </a:t>
            </a:r>
            <a:r>
              <a:rPr lang="en-GB"/>
              <a:t>your time!</a:t>
            </a:r>
            <a:endParaRPr lang="en-GB" dirty="0"/>
          </a:p>
        </p:txBody>
      </p:sp>
    </p:spTree>
    <p:extLst>
      <p:ext uri="{BB962C8B-B14F-4D97-AF65-F5344CB8AC3E}">
        <p14:creationId xmlns:p14="http://schemas.microsoft.com/office/powerpoint/2010/main" val="140716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2933-6073-4996-90CC-E596E9FEFFAA}"/>
              </a:ext>
            </a:extLst>
          </p:cNvPr>
          <p:cNvSpPr>
            <a:spLocks noGrp="1"/>
          </p:cNvSpPr>
          <p:nvPr>
            <p:ph type="title"/>
          </p:nvPr>
        </p:nvSpPr>
        <p:spPr/>
        <p:txBody>
          <a:bodyPr/>
          <a:lstStyle/>
          <a:p>
            <a:r>
              <a:rPr lang="en-GB" dirty="0"/>
              <a:t>Fundraising ideas</a:t>
            </a:r>
          </a:p>
        </p:txBody>
      </p:sp>
      <p:sp>
        <p:nvSpPr>
          <p:cNvPr id="3" name="Content Placeholder 2">
            <a:extLst>
              <a:ext uri="{FF2B5EF4-FFF2-40B4-BE49-F238E27FC236}">
                <a16:creationId xmlns:a16="http://schemas.microsoft.com/office/drawing/2014/main" id="{2C1D8DBC-D309-47D2-B3EF-B2F203B1979B}"/>
              </a:ext>
            </a:extLst>
          </p:cNvPr>
          <p:cNvSpPr>
            <a:spLocks noGrp="1"/>
          </p:cNvSpPr>
          <p:nvPr>
            <p:ph idx="1"/>
          </p:nvPr>
        </p:nvSpPr>
        <p:spPr/>
        <p:txBody>
          <a:bodyPr/>
          <a:lstStyle/>
          <a:p>
            <a:r>
              <a:rPr lang="en-GB" dirty="0"/>
              <a:t>Raffle prize: Easter eggs</a:t>
            </a:r>
          </a:p>
          <a:p>
            <a:r>
              <a:rPr lang="en-GB" dirty="0" err="1"/>
              <a:t>Pj</a:t>
            </a:r>
            <a:r>
              <a:rPr lang="en-GB" dirty="0"/>
              <a:t>/non uniform day</a:t>
            </a:r>
          </a:p>
          <a:p>
            <a:r>
              <a:rPr lang="en-GB" dirty="0"/>
              <a:t>Name the teddy</a:t>
            </a:r>
          </a:p>
          <a:p>
            <a:r>
              <a:rPr lang="en-GB" dirty="0"/>
              <a:t>Bake sale</a:t>
            </a:r>
          </a:p>
          <a:p>
            <a:r>
              <a:rPr lang="en-GB" dirty="0"/>
              <a:t>Duration: 27</a:t>
            </a:r>
            <a:r>
              <a:rPr lang="en-GB" baseline="30000" dirty="0"/>
              <a:t>th</a:t>
            </a:r>
            <a:r>
              <a:rPr lang="en-GB" dirty="0"/>
              <a:t> Feb- 2</a:t>
            </a:r>
            <a:r>
              <a:rPr lang="en-GB" baseline="30000" dirty="0"/>
              <a:t>nd</a:t>
            </a:r>
            <a:r>
              <a:rPr lang="en-GB" dirty="0"/>
              <a:t> March</a:t>
            </a:r>
          </a:p>
        </p:txBody>
      </p:sp>
    </p:spTree>
    <p:extLst>
      <p:ext uri="{BB962C8B-B14F-4D97-AF65-F5344CB8AC3E}">
        <p14:creationId xmlns:p14="http://schemas.microsoft.com/office/powerpoint/2010/main" val="3532804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99</TotalTime>
  <Words>845</Words>
  <Application>Microsoft Office PowerPoint</Application>
  <PresentationFormat>Widescreen</PresentationFormat>
  <Paragraphs>112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Slate</vt:lpstr>
      <vt:lpstr>Alexander Hammond’s      FMP PITCH</vt:lpstr>
      <vt:lpstr>Hammonds 4 Step Agenda:</vt:lpstr>
      <vt:lpstr>STEP 1: Item 1</vt:lpstr>
      <vt:lpstr>Step 1: Item 2</vt:lpstr>
      <vt:lpstr>Step 2: Item 1</vt:lpstr>
      <vt:lpstr>Step 3:The “sweat not brek” initiative: the first nine weeks.  </vt:lpstr>
      <vt:lpstr>Step 3: part 2</vt:lpstr>
      <vt:lpstr>And finally step 4.</vt:lpstr>
      <vt:lpstr>Fundraising ideas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Hammond’s      FMP PITCH</dc:title>
  <dc:creator>Alexander Hammond (Student)</dc:creator>
  <cp:lastModifiedBy>Alexander Hammond (Student)</cp:lastModifiedBy>
  <cp:revision>19</cp:revision>
  <dcterms:created xsi:type="dcterms:W3CDTF">2023-02-20T01:06:17Z</dcterms:created>
  <dcterms:modified xsi:type="dcterms:W3CDTF">2023-02-20T22:36:26Z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2023-02-20T22:31:35Z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34eef489-b39a-42be-aec7-748789ef32d3</vt:lpwstr>
  </property>
  <property fmtid="{D5CDD505-2E9C-101B-9397-08002B2CF9AE}" pid="8" name="MSIP_Label_d8563c6a-300f-4098-af31-1ce1e953b556_ContentBits">
    <vt:lpwstr>0</vt:lpwstr>
  </property>
</Properties>
</file>