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F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26" autoAdjust="0"/>
    <p:restoredTop sz="94660"/>
  </p:normalViewPr>
  <p:slideViewPr>
    <p:cSldViewPr snapToGrid="0">
      <p:cViewPr varScale="1">
        <p:scale>
          <a:sx n="229" d="100"/>
          <a:sy n="229" d="100"/>
        </p:scale>
        <p:origin x="8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C9C33D8-D80E-415D-92F7-7D893F744C67}" type="datetimeFigureOut">
              <a:rPr lang="en-GB" smtClean="0"/>
              <a:t>17/03/2022</a:t>
            </a:fld>
            <a:endParaRPr lang="en-GB"/>
          </a:p>
        </p:txBody>
      </p:sp>
      <p:sp>
        <p:nvSpPr>
          <p:cNvPr id="5" name="Footer Placeholder 4"/>
          <p:cNvSpPr>
            <a:spLocks noGrp="1"/>
          </p:cNvSpPr>
          <p:nvPr>
            <p:ph type="ftr" sz="quarter" idx="11"/>
          </p:nvPr>
        </p:nvSpPr>
        <p:spPr>
          <a:xfrm>
            <a:off x="3962399" y="5870575"/>
            <a:ext cx="4893958" cy="377825"/>
          </a:xfrm>
        </p:spPr>
        <p:txBody>
          <a:bodyPr/>
          <a:lstStyle/>
          <a:p>
            <a:endParaRPr lang="en-GB"/>
          </a:p>
        </p:txBody>
      </p:sp>
      <p:sp>
        <p:nvSpPr>
          <p:cNvPr id="6" name="Slide Number Placeholder 5"/>
          <p:cNvSpPr>
            <a:spLocks noGrp="1"/>
          </p:cNvSpPr>
          <p:nvPr>
            <p:ph type="sldNum" sz="quarter" idx="12"/>
          </p:nvPr>
        </p:nvSpPr>
        <p:spPr>
          <a:xfrm>
            <a:off x="10608958" y="5870575"/>
            <a:ext cx="551167" cy="377825"/>
          </a:xfrm>
        </p:spPr>
        <p:txBody>
          <a:bodyPr/>
          <a:lstStyle/>
          <a:p>
            <a:fld id="{AD13932B-6312-4861-83A5-902EAD412CE0}" type="slidenum">
              <a:rPr lang="en-GB" smtClean="0"/>
              <a:t>‹#›</a:t>
            </a:fld>
            <a:endParaRPr lang="en-GB"/>
          </a:p>
        </p:txBody>
      </p:sp>
    </p:spTree>
    <p:extLst>
      <p:ext uri="{BB962C8B-B14F-4D97-AF65-F5344CB8AC3E}">
        <p14:creationId xmlns:p14="http://schemas.microsoft.com/office/powerpoint/2010/main" val="50290986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C9C33D8-D80E-415D-92F7-7D893F744C67}" type="datetimeFigureOut">
              <a:rPr lang="en-GB" smtClean="0"/>
              <a:t>17/03/2022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13932B-6312-4861-83A5-902EAD412CE0}" type="slidenum">
              <a:rPr lang="en-GB" smtClean="0"/>
              <a:t>‹#›</a:t>
            </a:fld>
            <a:endParaRPr lang="en-GB"/>
          </a:p>
        </p:txBody>
      </p:sp>
    </p:spTree>
    <p:extLst>
      <p:ext uri="{BB962C8B-B14F-4D97-AF65-F5344CB8AC3E}">
        <p14:creationId xmlns:p14="http://schemas.microsoft.com/office/powerpoint/2010/main" val="83348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C9C33D8-D80E-415D-92F7-7D893F744C67}"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13932B-6312-4861-83A5-902EAD412CE0}" type="slidenum">
              <a:rPr lang="en-GB" smtClean="0"/>
              <a:t>‹#›</a:t>
            </a:fld>
            <a:endParaRPr lang="en-GB"/>
          </a:p>
        </p:txBody>
      </p:sp>
    </p:spTree>
    <p:extLst>
      <p:ext uri="{BB962C8B-B14F-4D97-AF65-F5344CB8AC3E}">
        <p14:creationId xmlns:p14="http://schemas.microsoft.com/office/powerpoint/2010/main" val="4244467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C9C33D8-D80E-415D-92F7-7D893F744C67}"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13932B-6312-4861-83A5-902EAD412CE0}" type="slidenum">
              <a:rPr lang="en-GB" smtClean="0"/>
              <a:t>‹#›</a:t>
            </a:fld>
            <a:endParaRPr lang="en-GB"/>
          </a:p>
        </p:txBody>
      </p:sp>
    </p:spTree>
    <p:extLst>
      <p:ext uri="{BB962C8B-B14F-4D97-AF65-F5344CB8AC3E}">
        <p14:creationId xmlns:p14="http://schemas.microsoft.com/office/powerpoint/2010/main" val="2650721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C9C33D8-D80E-415D-92F7-7D893F744C67}"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13932B-6312-4861-83A5-902EAD412CE0}" type="slidenum">
              <a:rPr lang="en-GB" smtClean="0"/>
              <a:t>‹#›</a:t>
            </a:fld>
            <a:endParaRPr lang="en-GB"/>
          </a:p>
        </p:txBody>
      </p:sp>
    </p:spTree>
    <p:extLst>
      <p:ext uri="{BB962C8B-B14F-4D97-AF65-F5344CB8AC3E}">
        <p14:creationId xmlns:p14="http://schemas.microsoft.com/office/powerpoint/2010/main" val="1494473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C9C33D8-D80E-415D-92F7-7D893F744C67}"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13932B-6312-4861-83A5-902EAD412CE0}" type="slidenum">
              <a:rPr lang="en-GB" smtClean="0"/>
              <a:t>‹#›</a:t>
            </a:fld>
            <a:endParaRPr lang="en-GB"/>
          </a:p>
        </p:txBody>
      </p:sp>
    </p:spTree>
    <p:extLst>
      <p:ext uri="{BB962C8B-B14F-4D97-AF65-F5344CB8AC3E}">
        <p14:creationId xmlns:p14="http://schemas.microsoft.com/office/powerpoint/2010/main" val="2733346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C9C33D8-D80E-415D-92F7-7D893F744C67}"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13932B-6312-4861-83A5-902EAD412CE0}" type="slidenum">
              <a:rPr lang="en-GB" smtClean="0"/>
              <a:t>‹#›</a:t>
            </a:fld>
            <a:endParaRPr lang="en-GB"/>
          </a:p>
        </p:txBody>
      </p:sp>
    </p:spTree>
    <p:extLst>
      <p:ext uri="{BB962C8B-B14F-4D97-AF65-F5344CB8AC3E}">
        <p14:creationId xmlns:p14="http://schemas.microsoft.com/office/powerpoint/2010/main" val="202626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9C33D8-D80E-415D-92F7-7D893F744C67}"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13932B-6312-4861-83A5-902EAD412CE0}" type="slidenum">
              <a:rPr lang="en-GB" smtClean="0"/>
              <a:t>‹#›</a:t>
            </a:fld>
            <a:endParaRPr lang="en-GB"/>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extLst>
      <p:ext uri="{BB962C8B-B14F-4D97-AF65-F5344CB8AC3E}">
        <p14:creationId xmlns:p14="http://schemas.microsoft.com/office/powerpoint/2010/main" val="3504286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9C33D8-D80E-415D-92F7-7D893F744C67}"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13932B-6312-4861-83A5-902EAD412CE0}" type="slidenum">
              <a:rPr lang="en-GB" smtClean="0"/>
              <a:t>‹#›</a:t>
            </a:fld>
            <a:endParaRPr lang="en-GB"/>
          </a:p>
        </p:txBody>
      </p:sp>
    </p:spTree>
    <p:extLst>
      <p:ext uri="{BB962C8B-B14F-4D97-AF65-F5344CB8AC3E}">
        <p14:creationId xmlns:p14="http://schemas.microsoft.com/office/powerpoint/2010/main" val="162828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9C33D8-D80E-415D-92F7-7D893F744C67}"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13932B-6312-4861-83A5-902EAD412CE0}" type="slidenum">
              <a:rPr lang="en-GB" smtClean="0"/>
              <a:t>‹#›</a:t>
            </a:fld>
            <a:endParaRPr lang="en-GB"/>
          </a:p>
        </p:txBody>
      </p:sp>
    </p:spTree>
    <p:extLst>
      <p:ext uri="{BB962C8B-B14F-4D97-AF65-F5344CB8AC3E}">
        <p14:creationId xmlns:p14="http://schemas.microsoft.com/office/powerpoint/2010/main" val="400236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C9C33D8-D80E-415D-92F7-7D893F744C67}"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13932B-6312-4861-83A5-902EAD412CE0}" type="slidenum">
              <a:rPr lang="en-GB" smtClean="0"/>
              <a:t>‹#›</a:t>
            </a:fld>
            <a:endParaRPr lang="en-GB"/>
          </a:p>
        </p:txBody>
      </p:sp>
    </p:spTree>
    <p:extLst>
      <p:ext uri="{BB962C8B-B14F-4D97-AF65-F5344CB8AC3E}">
        <p14:creationId xmlns:p14="http://schemas.microsoft.com/office/powerpoint/2010/main" val="11425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C9C33D8-D80E-415D-92F7-7D893F744C67}" type="datetimeFigureOut">
              <a:rPr lang="en-GB" smtClean="0"/>
              <a:t>17/03/2022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13932B-6312-4861-83A5-902EAD412CE0}" type="slidenum">
              <a:rPr lang="en-GB" smtClean="0"/>
              <a:t>‹#›</a:t>
            </a:fld>
            <a:endParaRPr lang="en-GB"/>
          </a:p>
        </p:txBody>
      </p:sp>
    </p:spTree>
    <p:extLst>
      <p:ext uri="{BB962C8B-B14F-4D97-AF65-F5344CB8AC3E}">
        <p14:creationId xmlns:p14="http://schemas.microsoft.com/office/powerpoint/2010/main" val="253555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C9C33D8-D80E-415D-92F7-7D893F744C67}" type="datetimeFigureOut">
              <a:rPr lang="en-GB" smtClean="0"/>
              <a:t>17/03/2022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13932B-6312-4861-83A5-902EAD412CE0}" type="slidenum">
              <a:rPr lang="en-GB" smtClean="0"/>
              <a:t>‹#›</a:t>
            </a:fld>
            <a:endParaRPr lang="en-GB"/>
          </a:p>
        </p:txBody>
      </p:sp>
    </p:spTree>
    <p:extLst>
      <p:ext uri="{BB962C8B-B14F-4D97-AF65-F5344CB8AC3E}">
        <p14:creationId xmlns:p14="http://schemas.microsoft.com/office/powerpoint/2010/main" val="3805202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C9C33D8-D80E-415D-92F7-7D893F744C67}" type="datetimeFigureOut">
              <a:rPr lang="en-GB" smtClean="0"/>
              <a:t>17/03/2022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13932B-6312-4861-83A5-902EAD412CE0}" type="slidenum">
              <a:rPr lang="en-GB" smtClean="0"/>
              <a:t>‹#›</a:t>
            </a:fld>
            <a:endParaRPr lang="en-GB"/>
          </a:p>
        </p:txBody>
      </p:sp>
    </p:spTree>
    <p:extLst>
      <p:ext uri="{BB962C8B-B14F-4D97-AF65-F5344CB8AC3E}">
        <p14:creationId xmlns:p14="http://schemas.microsoft.com/office/powerpoint/2010/main" val="345490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C9C33D8-D80E-415D-92F7-7D893F744C67}" type="datetimeFigureOut">
              <a:rPr lang="en-GB" smtClean="0"/>
              <a:t>17/03/2022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13932B-6312-4861-83A5-902EAD412CE0}" type="slidenum">
              <a:rPr lang="en-GB" smtClean="0"/>
              <a:t>‹#›</a:t>
            </a:fld>
            <a:endParaRPr lang="en-GB"/>
          </a:p>
        </p:txBody>
      </p:sp>
    </p:spTree>
    <p:extLst>
      <p:ext uri="{BB962C8B-B14F-4D97-AF65-F5344CB8AC3E}">
        <p14:creationId xmlns:p14="http://schemas.microsoft.com/office/powerpoint/2010/main" val="1719887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C9C33D8-D80E-415D-92F7-7D893F744C67}" type="datetimeFigureOut">
              <a:rPr lang="en-GB" smtClean="0"/>
              <a:t>17/03/2022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13932B-6312-4861-83A5-902EAD412CE0}" type="slidenum">
              <a:rPr lang="en-GB" smtClean="0"/>
              <a:t>‹#›</a:t>
            </a:fld>
            <a:endParaRPr lang="en-GB"/>
          </a:p>
        </p:txBody>
      </p:sp>
    </p:spTree>
    <p:extLst>
      <p:ext uri="{BB962C8B-B14F-4D97-AF65-F5344CB8AC3E}">
        <p14:creationId xmlns:p14="http://schemas.microsoft.com/office/powerpoint/2010/main" val="1344008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C9C33D8-D80E-415D-92F7-7D893F744C67}" type="datetimeFigureOut">
              <a:rPr lang="en-GB" smtClean="0"/>
              <a:t>17/03/2022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13932B-6312-4861-83A5-902EAD412CE0}" type="slidenum">
              <a:rPr lang="en-GB" smtClean="0"/>
              <a:t>‹#›</a:t>
            </a:fld>
            <a:endParaRPr lang="en-GB"/>
          </a:p>
        </p:txBody>
      </p:sp>
    </p:spTree>
    <p:extLst>
      <p:ext uri="{BB962C8B-B14F-4D97-AF65-F5344CB8AC3E}">
        <p14:creationId xmlns:p14="http://schemas.microsoft.com/office/powerpoint/2010/main" val="1763609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9C33D8-D80E-415D-92F7-7D893F744C67}" type="datetimeFigureOut">
              <a:rPr lang="en-GB" smtClean="0"/>
              <a:t>17/03/2022</a:t>
            </a:fld>
            <a:endParaRPr lang="en-GB"/>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13932B-6312-4861-83A5-902EAD412CE0}" type="slidenum">
              <a:rPr lang="en-GB" smtClean="0"/>
              <a:t>‹#›</a:t>
            </a:fld>
            <a:endParaRPr lang="en-GB"/>
          </a:p>
        </p:txBody>
      </p:sp>
    </p:spTree>
    <p:extLst>
      <p:ext uri="{BB962C8B-B14F-4D97-AF65-F5344CB8AC3E}">
        <p14:creationId xmlns:p14="http://schemas.microsoft.com/office/powerpoint/2010/main" val="65741037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gs>
            <a:gs pos="68000">
              <a:srgbClr val="0070C0"/>
            </a:gs>
            <a:gs pos="31000">
              <a:srgbClr val="002060"/>
            </a:gs>
            <a:gs pos="100000">
              <a:srgbClr val="00206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EC26E-1E50-4D38-AE9C-38B444D14E80}"/>
              </a:ext>
            </a:extLst>
          </p:cNvPr>
          <p:cNvSpPr>
            <a:spLocks noGrp="1"/>
          </p:cNvSpPr>
          <p:nvPr>
            <p:ph type="ctrTitle"/>
          </p:nvPr>
        </p:nvSpPr>
        <p:spPr>
          <a:xfrm>
            <a:off x="5355420" y="2634359"/>
            <a:ext cx="1481157" cy="794641"/>
          </a:xfrm>
        </p:spPr>
        <p:txBody>
          <a:bodyPr>
            <a:normAutofit fontScale="90000"/>
          </a:bodyPr>
          <a:lstStyle/>
          <a:p>
            <a:r>
              <a:rPr lang="en-GB" b="1" u="sng" dirty="0"/>
              <a:t>Pitch</a:t>
            </a:r>
          </a:p>
        </p:txBody>
      </p:sp>
      <p:sp>
        <p:nvSpPr>
          <p:cNvPr id="3" name="Subtitle 2">
            <a:extLst>
              <a:ext uri="{FF2B5EF4-FFF2-40B4-BE49-F238E27FC236}">
                <a16:creationId xmlns:a16="http://schemas.microsoft.com/office/drawing/2014/main" id="{A0AE6F47-ACE6-4B70-8E3A-07CFE8E11338}"/>
              </a:ext>
            </a:extLst>
          </p:cNvPr>
          <p:cNvSpPr>
            <a:spLocks noGrp="1"/>
          </p:cNvSpPr>
          <p:nvPr>
            <p:ph type="subTitle" idx="1"/>
          </p:nvPr>
        </p:nvSpPr>
        <p:spPr>
          <a:xfrm>
            <a:off x="5321376" y="3533714"/>
            <a:ext cx="1549247" cy="445855"/>
          </a:xfrm>
        </p:spPr>
        <p:txBody>
          <a:bodyPr>
            <a:normAutofit/>
          </a:bodyPr>
          <a:lstStyle/>
          <a:p>
            <a:r>
              <a:rPr lang="en-GB" u="sng" dirty="0"/>
              <a:t>Hope Maiden</a:t>
            </a:r>
          </a:p>
        </p:txBody>
      </p:sp>
    </p:spTree>
    <p:extLst>
      <p:ext uri="{BB962C8B-B14F-4D97-AF65-F5344CB8AC3E}">
        <p14:creationId xmlns:p14="http://schemas.microsoft.com/office/powerpoint/2010/main" val="372858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7F6FF"/>
            </a:gs>
            <a:gs pos="73000">
              <a:srgbClr val="0070C0"/>
            </a:gs>
            <a:gs pos="31000">
              <a:srgbClr val="002060"/>
            </a:gs>
            <a:gs pos="100000">
              <a:srgbClr val="00206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7C848-6B0B-4B58-B8D3-F47AB87D14AE}"/>
              </a:ext>
            </a:extLst>
          </p:cNvPr>
          <p:cNvSpPr>
            <a:spLocks noGrp="1"/>
          </p:cNvSpPr>
          <p:nvPr>
            <p:ph type="title"/>
          </p:nvPr>
        </p:nvSpPr>
        <p:spPr>
          <a:xfrm>
            <a:off x="5407704" y="307770"/>
            <a:ext cx="1376591" cy="717054"/>
          </a:xfrm>
        </p:spPr>
        <p:txBody>
          <a:bodyPr>
            <a:noAutofit/>
          </a:bodyPr>
          <a:lstStyle/>
          <a:p>
            <a:r>
              <a:rPr lang="en-GB" sz="5400" b="1" u="sng" dirty="0"/>
              <a:t>Idea</a:t>
            </a:r>
          </a:p>
        </p:txBody>
      </p:sp>
      <p:sp>
        <p:nvSpPr>
          <p:cNvPr id="3" name="Content Placeholder 2">
            <a:extLst>
              <a:ext uri="{FF2B5EF4-FFF2-40B4-BE49-F238E27FC236}">
                <a16:creationId xmlns:a16="http://schemas.microsoft.com/office/drawing/2014/main" id="{FE065812-0A0A-4461-9D92-16300EE5A399}"/>
              </a:ext>
            </a:extLst>
          </p:cNvPr>
          <p:cNvSpPr>
            <a:spLocks noGrp="1"/>
          </p:cNvSpPr>
          <p:nvPr>
            <p:ph idx="1"/>
          </p:nvPr>
        </p:nvSpPr>
        <p:spPr>
          <a:xfrm>
            <a:off x="838200" y="1825626"/>
            <a:ext cx="10515600" cy="1873920"/>
          </a:xfrm>
        </p:spPr>
        <p:txBody>
          <a:bodyPr>
            <a:normAutofit lnSpcReduction="10000"/>
          </a:bodyPr>
          <a:lstStyle/>
          <a:p>
            <a:pPr marL="0" indent="0" algn="just">
              <a:buNone/>
            </a:pPr>
            <a:r>
              <a:rPr lang="en-GB" sz="2400" dirty="0"/>
              <a:t>The idea for my Final Project is to have drawings and a few animations of animals from around the world. I will be including small amounts of information on each animal that are both interesting and fun for people of multiple ages. I will have aquatic, land and aerial based animals for each location. The animals will be from Australia, America, Amazon and Africa.</a:t>
            </a:r>
          </a:p>
        </p:txBody>
      </p:sp>
      <p:pic>
        <p:nvPicPr>
          <p:cNvPr id="5" name="Picture 4">
            <a:extLst>
              <a:ext uri="{FF2B5EF4-FFF2-40B4-BE49-F238E27FC236}">
                <a16:creationId xmlns:a16="http://schemas.microsoft.com/office/drawing/2014/main" id="{0213CC49-C1DA-4176-98DD-7F720DC12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980" y="4858875"/>
            <a:ext cx="3111282" cy="1849662"/>
          </a:xfrm>
          <a:prstGeom prst="rect">
            <a:avLst/>
          </a:prstGeom>
        </p:spPr>
      </p:pic>
      <p:pic>
        <p:nvPicPr>
          <p:cNvPr id="7" name="Picture 6">
            <a:extLst>
              <a:ext uri="{FF2B5EF4-FFF2-40B4-BE49-F238E27FC236}">
                <a16:creationId xmlns:a16="http://schemas.microsoft.com/office/drawing/2014/main" id="{ADB3B0D4-B131-4D5A-8E39-B0A0976F9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737" y="4858875"/>
            <a:ext cx="4769486" cy="1849662"/>
          </a:xfrm>
          <a:prstGeom prst="rect">
            <a:avLst/>
          </a:prstGeom>
        </p:spPr>
      </p:pic>
      <p:pic>
        <p:nvPicPr>
          <p:cNvPr id="9" name="Picture 8">
            <a:extLst>
              <a:ext uri="{FF2B5EF4-FFF2-40B4-BE49-F238E27FC236}">
                <a16:creationId xmlns:a16="http://schemas.microsoft.com/office/drawing/2014/main" id="{2EEBD07B-7417-46A8-8E77-3BF3D128A4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878" y="4858875"/>
            <a:ext cx="2491772" cy="1849662"/>
          </a:xfrm>
          <a:prstGeom prst="rect">
            <a:avLst/>
          </a:prstGeom>
        </p:spPr>
      </p:pic>
      <p:pic>
        <p:nvPicPr>
          <p:cNvPr id="13" name="Picture 12">
            <a:extLst>
              <a:ext uri="{FF2B5EF4-FFF2-40B4-BE49-F238E27FC236}">
                <a16:creationId xmlns:a16="http://schemas.microsoft.com/office/drawing/2014/main" id="{235FC776-284F-4B70-A5D2-2346675DB1FE}"/>
              </a:ext>
            </a:extLst>
          </p:cNvPr>
          <p:cNvPicPr>
            <a:picLocks noChangeAspect="1"/>
          </p:cNvPicPr>
          <p:nvPr/>
        </p:nvPicPr>
        <p:blipFill rotWithShape="1">
          <a:blip r:embed="rId5">
            <a:extLst>
              <a:ext uri="{28A0092B-C50C-407E-A947-70E740481C1C}">
                <a14:useLocalDpi xmlns:a14="http://schemas.microsoft.com/office/drawing/2010/main" val="0"/>
              </a:ext>
            </a:extLst>
          </a:blip>
          <a:srcRect b="9439"/>
          <a:stretch/>
        </p:blipFill>
        <p:spPr>
          <a:xfrm>
            <a:off x="9496338" y="57484"/>
            <a:ext cx="2307409" cy="1796027"/>
          </a:xfrm>
          <a:prstGeom prst="rect">
            <a:avLst/>
          </a:prstGeom>
        </p:spPr>
      </p:pic>
    </p:spTree>
    <p:extLst>
      <p:ext uri="{BB962C8B-B14F-4D97-AF65-F5344CB8AC3E}">
        <p14:creationId xmlns:p14="http://schemas.microsoft.com/office/powerpoint/2010/main" val="2936358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47F6FF"/>
            </a:gs>
            <a:gs pos="73000">
              <a:srgbClr val="0070C0"/>
            </a:gs>
            <a:gs pos="31000">
              <a:srgbClr val="002060"/>
            </a:gs>
            <a:gs pos="100000">
              <a:srgbClr val="002060"/>
            </a:gs>
          </a:gsLst>
          <a:path path="rect">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50A7-0981-4027-AD30-294CFFD964B9}"/>
              </a:ext>
            </a:extLst>
          </p:cNvPr>
          <p:cNvSpPr>
            <a:spLocks noGrp="1"/>
          </p:cNvSpPr>
          <p:nvPr>
            <p:ph type="title"/>
          </p:nvPr>
        </p:nvSpPr>
        <p:spPr>
          <a:xfrm>
            <a:off x="4040347" y="281235"/>
            <a:ext cx="4111305" cy="1144893"/>
          </a:xfrm>
        </p:spPr>
        <p:txBody>
          <a:bodyPr>
            <a:normAutofit fontScale="90000"/>
          </a:bodyPr>
          <a:lstStyle/>
          <a:p>
            <a:r>
              <a:rPr lang="en-GB" sz="5400" b="1" u="sng" dirty="0"/>
              <a:t>My Inspiration</a:t>
            </a:r>
          </a:p>
        </p:txBody>
      </p:sp>
      <p:sp>
        <p:nvSpPr>
          <p:cNvPr id="3" name="Content Placeholder 2">
            <a:extLst>
              <a:ext uri="{FF2B5EF4-FFF2-40B4-BE49-F238E27FC236}">
                <a16:creationId xmlns:a16="http://schemas.microsoft.com/office/drawing/2014/main" id="{98B408AE-9AE8-4BF7-A8F9-2F51129A9F4A}"/>
              </a:ext>
            </a:extLst>
          </p:cNvPr>
          <p:cNvSpPr>
            <a:spLocks noGrp="1"/>
          </p:cNvSpPr>
          <p:nvPr>
            <p:ph idx="1"/>
          </p:nvPr>
        </p:nvSpPr>
        <p:spPr>
          <a:xfrm>
            <a:off x="838200" y="1825625"/>
            <a:ext cx="10515600" cy="1274414"/>
          </a:xfrm>
        </p:spPr>
        <p:txBody>
          <a:bodyPr/>
          <a:lstStyle/>
          <a:p>
            <a:pPr marL="0" indent="0" algn="just">
              <a:buNone/>
            </a:pPr>
            <a:r>
              <a:rPr lang="en-GB" dirty="0"/>
              <a:t>My inspirations for this project comes from shows I watched a a child such as wild Kratts and youtubers such as casual geographic. This has also been influenced by my ability to draw and animate animals easily.</a:t>
            </a:r>
          </a:p>
        </p:txBody>
      </p:sp>
      <p:pic>
        <p:nvPicPr>
          <p:cNvPr id="5" name="Picture 4">
            <a:extLst>
              <a:ext uri="{FF2B5EF4-FFF2-40B4-BE49-F238E27FC236}">
                <a16:creationId xmlns:a16="http://schemas.microsoft.com/office/drawing/2014/main" id="{B79D2212-1706-5D4D-B5ED-80B17BC7B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312245"/>
            <a:ext cx="3359305" cy="3359305"/>
          </a:xfrm>
          <a:prstGeom prst="rect">
            <a:avLst/>
          </a:prstGeom>
        </p:spPr>
      </p:pic>
      <p:pic>
        <p:nvPicPr>
          <p:cNvPr id="7" name="Picture 6">
            <a:extLst>
              <a:ext uri="{FF2B5EF4-FFF2-40B4-BE49-F238E27FC236}">
                <a16:creationId xmlns:a16="http://schemas.microsoft.com/office/drawing/2014/main" id="{1BF4D921-A651-9945-B5FE-0A9945DD6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8416" y="3312245"/>
            <a:ext cx="2525287" cy="3367049"/>
          </a:xfrm>
          <a:prstGeom prst="rect">
            <a:avLst/>
          </a:prstGeom>
        </p:spPr>
      </p:pic>
      <p:pic>
        <p:nvPicPr>
          <p:cNvPr id="9" name="Picture 8">
            <a:extLst>
              <a:ext uri="{FF2B5EF4-FFF2-40B4-BE49-F238E27FC236}">
                <a16:creationId xmlns:a16="http://schemas.microsoft.com/office/drawing/2014/main" id="{15CFA04B-8DA9-DD46-B35E-6F6BAB646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1556" y="3603570"/>
            <a:ext cx="3702205" cy="2776654"/>
          </a:xfrm>
          <a:prstGeom prst="rect">
            <a:avLst/>
          </a:prstGeom>
        </p:spPr>
      </p:pic>
    </p:spTree>
    <p:extLst>
      <p:ext uri="{BB962C8B-B14F-4D97-AF65-F5344CB8AC3E}">
        <p14:creationId xmlns:p14="http://schemas.microsoft.com/office/powerpoint/2010/main" val="199139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47F6FF"/>
            </a:gs>
            <a:gs pos="67000">
              <a:srgbClr val="0070C0"/>
            </a:gs>
            <a:gs pos="31000">
              <a:srgbClr val="002060"/>
            </a:gs>
            <a:gs pos="100000">
              <a:srgbClr val="002060"/>
            </a:gs>
          </a:gsLst>
          <a:path path="rect">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D656B-63AF-4BF6-A67E-0877967A7603}"/>
              </a:ext>
            </a:extLst>
          </p:cNvPr>
          <p:cNvSpPr>
            <a:spLocks noGrp="1"/>
          </p:cNvSpPr>
          <p:nvPr>
            <p:ph type="title"/>
          </p:nvPr>
        </p:nvSpPr>
        <p:spPr>
          <a:xfrm>
            <a:off x="4926050" y="426457"/>
            <a:ext cx="2339899" cy="844781"/>
          </a:xfrm>
        </p:spPr>
        <p:txBody>
          <a:bodyPr>
            <a:normAutofit fontScale="90000"/>
          </a:bodyPr>
          <a:lstStyle/>
          <a:p>
            <a:r>
              <a:rPr lang="en-GB" sz="4800" b="1" u="sng" dirty="0"/>
              <a:t>My Role</a:t>
            </a:r>
          </a:p>
        </p:txBody>
      </p:sp>
      <p:sp>
        <p:nvSpPr>
          <p:cNvPr id="3" name="Content Placeholder 2">
            <a:extLst>
              <a:ext uri="{FF2B5EF4-FFF2-40B4-BE49-F238E27FC236}">
                <a16:creationId xmlns:a16="http://schemas.microsoft.com/office/drawing/2014/main" id="{3472E994-7A86-4876-97D0-BAA49B62495B}"/>
              </a:ext>
            </a:extLst>
          </p:cNvPr>
          <p:cNvSpPr>
            <a:spLocks noGrp="1"/>
          </p:cNvSpPr>
          <p:nvPr>
            <p:ph idx="1"/>
          </p:nvPr>
        </p:nvSpPr>
        <p:spPr>
          <a:xfrm>
            <a:off x="838200" y="1825625"/>
            <a:ext cx="10515600" cy="2121907"/>
          </a:xfrm>
        </p:spPr>
        <p:txBody>
          <a:bodyPr/>
          <a:lstStyle/>
          <a:p>
            <a:pPr marL="0" indent="0" algn="just">
              <a:buNone/>
            </a:pPr>
            <a:r>
              <a:rPr lang="en-GB" dirty="0"/>
              <a:t>My role is to draw and animate animals around the world that fit the pocket planet theme in the dear-shed festival. I also need to provide information that is both interesting and fun for people of all ages. The information also need to be understandable by everyone including people with disabilities.</a:t>
            </a:r>
          </a:p>
        </p:txBody>
      </p:sp>
      <p:pic>
        <p:nvPicPr>
          <p:cNvPr id="5" name="Picture 4">
            <a:extLst>
              <a:ext uri="{FF2B5EF4-FFF2-40B4-BE49-F238E27FC236}">
                <a16:creationId xmlns:a16="http://schemas.microsoft.com/office/drawing/2014/main" id="{B6E46787-8EB3-6449-B5FF-FF4D9A104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44704"/>
            <a:ext cx="2553629" cy="2913295"/>
          </a:xfrm>
          <a:prstGeom prst="rect">
            <a:avLst/>
          </a:prstGeom>
        </p:spPr>
      </p:pic>
      <p:pic>
        <p:nvPicPr>
          <p:cNvPr id="7" name="Picture 6">
            <a:extLst>
              <a:ext uri="{FF2B5EF4-FFF2-40B4-BE49-F238E27FC236}">
                <a16:creationId xmlns:a16="http://schemas.microsoft.com/office/drawing/2014/main" id="{14CB9F88-EBD1-F04A-A7B6-F5A57A8D9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957064" cy="1655956"/>
          </a:xfrm>
          <a:prstGeom prst="rect">
            <a:avLst/>
          </a:prstGeom>
        </p:spPr>
      </p:pic>
      <p:pic>
        <p:nvPicPr>
          <p:cNvPr id="9" name="Picture 8">
            <a:extLst>
              <a:ext uri="{FF2B5EF4-FFF2-40B4-BE49-F238E27FC236}">
                <a16:creationId xmlns:a16="http://schemas.microsoft.com/office/drawing/2014/main" id="{CC276D93-C200-2145-9543-70F0BCCD2E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5601" y="4655634"/>
            <a:ext cx="3315648" cy="2202365"/>
          </a:xfrm>
          <a:prstGeom prst="rect">
            <a:avLst/>
          </a:prstGeom>
        </p:spPr>
      </p:pic>
      <p:pic>
        <p:nvPicPr>
          <p:cNvPr id="11" name="Picture 10">
            <a:extLst>
              <a:ext uri="{FF2B5EF4-FFF2-40B4-BE49-F238E27FC236}">
                <a16:creationId xmlns:a16="http://schemas.microsoft.com/office/drawing/2014/main" id="{7F25653F-98E8-3C41-8115-26F53D9CE1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7770" y="3429000"/>
            <a:ext cx="2846551" cy="3046142"/>
          </a:xfrm>
          <a:prstGeom prst="rect">
            <a:avLst/>
          </a:prstGeom>
        </p:spPr>
      </p:pic>
    </p:spTree>
    <p:extLst>
      <p:ext uri="{BB962C8B-B14F-4D97-AF65-F5344CB8AC3E}">
        <p14:creationId xmlns:p14="http://schemas.microsoft.com/office/powerpoint/2010/main" val="2172488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gs>
            <a:gs pos="40000">
              <a:srgbClr val="002060"/>
            </a:gs>
            <a:gs pos="69000">
              <a:srgbClr val="0070C0"/>
            </a:gs>
            <a:gs pos="100000">
              <a:srgbClr val="00206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0F3-CD39-6043-8A26-886CB13D2A47}"/>
              </a:ext>
            </a:extLst>
          </p:cNvPr>
          <p:cNvSpPr>
            <a:spLocks noGrp="1"/>
          </p:cNvSpPr>
          <p:nvPr>
            <p:ph type="title"/>
          </p:nvPr>
        </p:nvSpPr>
        <p:spPr>
          <a:xfrm>
            <a:off x="5242461" y="983673"/>
            <a:ext cx="1707077" cy="779813"/>
          </a:xfrm>
        </p:spPr>
        <p:txBody>
          <a:bodyPr/>
          <a:lstStyle/>
          <a:p>
            <a:r>
              <a:rPr lang="en-US" b="1" u="sng" dirty="0"/>
              <a:t>Theme</a:t>
            </a:r>
          </a:p>
        </p:txBody>
      </p:sp>
      <p:sp>
        <p:nvSpPr>
          <p:cNvPr id="3" name="Content Placeholder 2">
            <a:extLst>
              <a:ext uri="{FF2B5EF4-FFF2-40B4-BE49-F238E27FC236}">
                <a16:creationId xmlns:a16="http://schemas.microsoft.com/office/drawing/2014/main" id="{30C9C291-60D9-DE40-B695-0DD5BCC7CF52}"/>
              </a:ext>
            </a:extLst>
          </p:cNvPr>
          <p:cNvSpPr>
            <a:spLocks noGrp="1"/>
          </p:cNvSpPr>
          <p:nvPr>
            <p:ph idx="1"/>
          </p:nvPr>
        </p:nvSpPr>
        <p:spPr>
          <a:xfrm>
            <a:off x="685801" y="2142067"/>
            <a:ext cx="10131425" cy="993019"/>
          </a:xfrm>
        </p:spPr>
        <p:txBody>
          <a:bodyPr/>
          <a:lstStyle/>
          <a:p>
            <a:pPr marL="0" indent="0" algn="just">
              <a:buNone/>
            </a:pPr>
            <a:r>
              <a:rPr lang="en-US" dirty="0"/>
              <a:t>The theme for this project is called pocket planet. The reason for this theme is to include a more diverse knowledge of different cultures, religions, species and history of places around the world. </a:t>
            </a:r>
          </a:p>
        </p:txBody>
      </p:sp>
    </p:spTree>
    <p:extLst>
      <p:ext uri="{BB962C8B-B14F-4D97-AF65-F5344CB8AC3E}">
        <p14:creationId xmlns:p14="http://schemas.microsoft.com/office/powerpoint/2010/main" val="957858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0000">
              <a:srgbClr val="002060"/>
            </a:gs>
            <a:gs pos="69000">
              <a:srgbClr val="0070C0"/>
            </a:gs>
            <a:gs pos="100000">
              <a:srgbClr val="002060"/>
            </a:gs>
          </a:gsLst>
          <a:path path="rect">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AFEE-4E6F-A244-85C8-88C4566D434C}"/>
              </a:ext>
            </a:extLst>
          </p:cNvPr>
          <p:cNvSpPr>
            <a:spLocks noGrp="1"/>
          </p:cNvSpPr>
          <p:nvPr>
            <p:ph type="title"/>
          </p:nvPr>
        </p:nvSpPr>
        <p:spPr>
          <a:xfrm>
            <a:off x="5010892" y="930234"/>
            <a:ext cx="2170215" cy="536369"/>
          </a:xfrm>
        </p:spPr>
        <p:txBody>
          <a:bodyPr>
            <a:normAutofit fontScale="90000"/>
          </a:bodyPr>
          <a:lstStyle/>
          <a:p>
            <a:r>
              <a:rPr lang="en-US" b="1" u="sng" dirty="0"/>
              <a:t>research</a:t>
            </a:r>
          </a:p>
        </p:txBody>
      </p:sp>
      <p:sp>
        <p:nvSpPr>
          <p:cNvPr id="3" name="Content Placeholder 2">
            <a:extLst>
              <a:ext uri="{FF2B5EF4-FFF2-40B4-BE49-F238E27FC236}">
                <a16:creationId xmlns:a16="http://schemas.microsoft.com/office/drawing/2014/main" id="{6D9270F9-5C9D-A047-A72A-ED804B6F52BF}"/>
              </a:ext>
            </a:extLst>
          </p:cNvPr>
          <p:cNvSpPr>
            <a:spLocks noGrp="1"/>
          </p:cNvSpPr>
          <p:nvPr>
            <p:ph idx="1"/>
          </p:nvPr>
        </p:nvSpPr>
        <p:spPr>
          <a:xfrm>
            <a:off x="685801" y="2142068"/>
            <a:ext cx="10131425" cy="1610536"/>
          </a:xfrm>
        </p:spPr>
        <p:txBody>
          <a:bodyPr/>
          <a:lstStyle/>
          <a:p>
            <a:pPr marL="0" indent="0" algn="just">
              <a:buNone/>
            </a:pPr>
            <a:r>
              <a:rPr lang="en-US" dirty="0"/>
              <a:t>My research for this project involves finding information about multiple different animals from around the world, such as habitats, socialization and how they live in the wild. The research also included the history of multiple different animals and how they evolved to be what the are today and what there closest living relative would be. I also looked into how humanity has either helped or hindered the survival of many species.</a:t>
            </a:r>
          </a:p>
        </p:txBody>
      </p:sp>
    </p:spTree>
    <p:extLst>
      <p:ext uri="{BB962C8B-B14F-4D97-AF65-F5344CB8AC3E}">
        <p14:creationId xmlns:p14="http://schemas.microsoft.com/office/powerpoint/2010/main" val="37743432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{47F25083-788B-2A42-BD8B-A1489B4ED841}tf10001058</Template>
  <TotalTime>190</TotalTime>
  <Words>287</Words>
  <Application>Microsoft Macintosh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Celestial</vt:lpstr>
      <vt:lpstr>Pitch</vt:lpstr>
      <vt:lpstr>Idea</vt:lpstr>
      <vt:lpstr>My Inspiration</vt:lpstr>
      <vt:lpstr>My Role</vt:lpstr>
      <vt:lpstr>Theme</vt:lpstr>
      <vt:lpstr>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dc:title>
  <dc:creator>Hope Maiden (Student)</dc:creator>
  <cp:lastModifiedBy>Microsoft Office User</cp:lastModifiedBy>
  <cp:revision>6</cp:revision>
  <dcterms:created xsi:type="dcterms:W3CDTF">2022-03-16T09:55:44Z</dcterms:created>
  <dcterms:modified xsi:type="dcterms:W3CDTF">2022-03-17T13:59:39Z</dcterms:modified>
</cp:coreProperties>
</file>