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EAE8"/>
    <a:srgbClr val="36B8B2"/>
    <a:srgbClr val="8EDEDA"/>
    <a:srgbClr val="2CA6A3"/>
    <a:srgbClr val="3391AF"/>
    <a:srgbClr val="1F5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15B8AB-3316-42E3-8F12-7A8B18688BCC}" v="362" dt="2021-10-06T15:05:41.3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223" autoAdjust="0"/>
    <p:restoredTop sz="94660"/>
  </p:normalViewPr>
  <p:slideViewPr>
    <p:cSldViewPr snapToGrid="0">
      <p:cViewPr varScale="1">
        <p:scale>
          <a:sx n="114" d="100"/>
          <a:sy n="114" d="100"/>
        </p:scale>
        <p:origin x="97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4.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pe Maiden (Student)" userId="S::10641858@bradfordcollege.ac.uk::b3a3e955-10a2-44fc-a1df-0d0d77c3b163" providerId="AD" clId="Web-{3015B8AB-3316-42E3-8F12-7A8B18688BCC}"/>
    <pc:docChg chg="modSld">
      <pc:chgData name="Hope Maiden (Student)" userId="S::10641858@bradfordcollege.ac.uk::b3a3e955-10a2-44fc-a1df-0d0d77c3b163" providerId="AD" clId="Web-{3015B8AB-3316-42E3-8F12-7A8B18688BCC}" dt="2021-10-06T15:05:41.362" v="201" actId="20577"/>
      <pc:docMkLst>
        <pc:docMk/>
      </pc:docMkLst>
      <pc:sldChg chg="modSp">
        <pc:chgData name="Hope Maiden (Student)" userId="S::10641858@bradfordcollege.ac.uk::b3a3e955-10a2-44fc-a1df-0d0d77c3b163" providerId="AD" clId="Web-{3015B8AB-3316-42E3-8F12-7A8B18688BCC}" dt="2021-10-06T14:52:45.216" v="195" actId="20577"/>
        <pc:sldMkLst>
          <pc:docMk/>
          <pc:sldMk cId="4128036613" sldId="257"/>
        </pc:sldMkLst>
        <pc:spChg chg="mod">
          <ac:chgData name="Hope Maiden (Student)" userId="S::10641858@bradfordcollege.ac.uk::b3a3e955-10a2-44fc-a1df-0d0d77c3b163" providerId="AD" clId="Web-{3015B8AB-3316-42E3-8F12-7A8B18688BCC}" dt="2021-10-06T14:52:45.216" v="195" actId="20577"/>
          <ac:spMkLst>
            <pc:docMk/>
            <pc:sldMk cId="4128036613" sldId="257"/>
            <ac:spMk id="5" creationId="{94141404-1AAD-4DBE-A956-D52194BF29A6}"/>
          </ac:spMkLst>
        </pc:spChg>
      </pc:sldChg>
      <pc:sldChg chg="modSp">
        <pc:chgData name="Hope Maiden (Student)" userId="S::10641858@bradfordcollege.ac.uk::b3a3e955-10a2-44fc-a1df-0d0d77c3b163" providerId="AD" clId="Web-{3015B8AB-3316-42E3-8F12-7A8B18688BCC}" dt="2021-10-06T12:44:21.705" v="1" actId="20577"/>
        <pc:sldMkLst>
          <pc:docMk/>
          <pc:sldMk cId="2783638577" sldId="258"/>
        </pc:sldMkLst>
        <pc:spChg chg="mod">
          <ac:chgData name="Hope Maiden (Student)" userId="S::10641858@bradfordcollege.ac.uk::b3a3e955-10a2-44fc-a1df-0d0d77c3b163" providerId="AD" clId="Web-{3015B8AB-3316-42E3-8F12-7A8B18688BCC}" dt="2021-10-06T12:44:21.705" v="1" actId="20577"/>
          <ac:spMkLst>
            <pc:docMk/>
            <pc:sldMk cId="2783638577" sldId="258"/>
            <ac:spMk id="3" creationId="{2EFE3762-8F07-458A-BA37-4E6C02721267}"/>
          </ac:spMkLst>
        </pc:spChg>
      </pc:sldChg>
      <pc:sldChg chg="modSp">
        <pc:chgData name="Hope Maiden (Student)" userId="S::10641858@bradfordcollege.ac.uk::b3a3e955-10a2-44fc-a1df-0d0d77c3b163" providerId="AD" clId="Web-{3015B8AB-3316-42E3-8F12-7A8B18688BCC}" dt="2021-10-06T15:05:41.362" v="201" actId="20577"/>
        <pc:sldMkLst>
          <pc:docMk/>
          <pc:sldMk cId="2825772874" sldId="259"/>
        </pc:sldMkLst>
        <pc:spChg chg="mod">
          <ac:chgData name="Hope Maiden (Student)" userId="S::10641858@bradfordcollege.ac.uk::b3a3e955-10a2-44fc-a1df-0d0d77c3b163" providerId="AD" clId="Web-{3015B8AB-3316-42E3-8F12-7A8B18688BCC}" dt="2021-10-06T15:05:41.362" v="201" actId="20577"/>
          <ac:spMkLst>
            <pc:docMk/>
            <pc:sldMk cId="2825772874" sldId="259"/>
            <ac:spMk id="2" creationId="{2D861A09-3597-4B24-8F72-5CE115DE4F6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1E227-657F-4A2A-84DE-606D68BDFB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76304F0-06DC-4B9D-9CD6-E5EA68E819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F65E365-F84A-4BA9-BE77-2D987D934363}"/>
              </a:ext>
            </a:extLst>
          </p:cNvPr>
          <p:cNvSpPr>
            <a:spLocks noGrp="1"/>
          </p:cNvSpPr>
          <p:nvPr>
            <p:ph type="dt" sz="half" idx="10"/>
          </p:nvPr>
        </p:nvSpPr>
        <p:spPr/>
        <p:txBody>
          <a:bodyPr/>
          <a:lstStyle/>
          <a:p>
            <a:fld id="{92DC35BC-B2DD-4550-B69C-3DD895FE4269}" type="datetimeFigureOut">
              <a:rPr lang="en-GB" smtClean="0"/>
              <a:t>13/10/2021</a:t>
            </a:fld>
            <a:endParaRPr lang="en-GB"/>
          </a:p>
        </p:txBody>
      </p:sp>
      <p:sp>
        <p:nvSpPr>
          <p:cNvPr id="5" name="Footer Placeholder 4">
            <a:extLst>
              <a:ext uri="{FF2B5EF4-FFF2-40B4-BE49-F238E27FC236}">
                <a16:creationId xmlns:a16="http://schemas.microsoft.com/office/drawing/2014/main" id="{D13B9815-93A1-4F0C-9D9F-6B9292D7FA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9121F9-C2A2-48FE-8EBE-30773A926D76}"/>
              </a:ext>
            </a:extLst>
          </p:cNvPr>
          <p:cNvSpPr>
            <a:spLocks noGrp="1"/>
          </p:cNvSpPr>
          <p:nvPr>
            <p:ph type="sldNum" sz="quarter" idx="12"/>
          </p:nvPr>
        </p:nvSpPr>
        <p:spPr/>
        <p:txBody>
          <a:bodyPr/>
          <a:lstStyle/>
          <a:p>
            <a:fld id="{33C2F4D4-4723-4749-AB02-D87462C0042D}" type="slidenum">
              <a:rPr lang="en-GB" smtClean="0"/>
              <a:t>‹#›</a:t>
            </a:fld>
            <a:endParaRPr lang="en-GB"/>
          </a:p>
        </p:txBody>
      </p:sp>
    </p:spTree>
    <p:extLst>
      <p:ext uri="{BB962C8B-B14F-4D97-AF65-F5344CB8AC3E}">
        <p14:creationId xmlns:p14="http://schemas.microsoft.com/office/powerpoint/2010/main" val="406027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0C7F9-067E-4CB3-B975-D47EC5991E7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96274DD-1D25-4DD3-B291-6EA16D876C4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E4A8DD-7A5F-4AC5-A241-E9AABC0CD305}"/>
              </a:ext>
            </a:extLst>
          </p:cNvPr>
          <p:cNvSpPr>
            <a:spLocks noGrp="1"/>
          </p:cNvSpPr>
          <p:nvPr>
            <p:ph type="dt" sz="half" idx="10"/>
          </p:nvPr>
        </p:nvSpPr>
        <p:spPr/>
        <p:txBody>
          <a:bodyPr/>
          <a:lstStyle/>
          <a:p>
            <a:fld id="{92DC35BC-B2DD-4550-B69C-3DD895FE4269}" type="datetimeFigureOut">
              <a:rPr lang="en-GB" smtClean="0"/>
              <a:t>13/10/2021</a:t>
            </a:fld>
            <a:endParaRPr lang="en-GB"/>
          </a:p>
        </p:txBody>
      </p:sp>
      <p:sp>
        <p:nvSpPr>
          <p:cNvPr id="5" name="Footer Placeholder 4">
            <a:extLst>
              <a:ext uri="{FF2B5EF4-FFF2-40B4-BE49-F238E27FC236}">
                <a16:creationId xmlns:a16="http://schemas.microsoft.com/office/drawing/2014/main" id="{299E1887-A9DA-426A-8BF0-2EFFC60E3D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A1E2FF-9146-4B15-8CE5-147D90DB0ACA}"/>
              </a:ext>
            </a:extLst>
          </p:cNvPr>
          <p:cNvSpPr>
            <a:spLocks noGrp="1"/>
          </p:cNvSpPr>
          <p:nvPr>
            <p:ph type="sldNum" sz="quarter" idx="12"/>
          </p:nvPr>
        </p:nvSpPr>
        <p:spPr/>
        <p:txBody>
          <a:bodyPr/>
          <a:lstStyle/>
          <a:p>
            <a:fld id="{33C2F4D4-4723-4749-AB02-D87462C0042D}" type="slidenum">
              <a:rPr lang="en-GB" smtClean="0"/>
              <a:t>‹#›</a:t>
            </a:fld>
            <a:endParaRPr lang="en-GB"/>
          </a:p>
        </p:txBody>
      </p:sp>
    </p:spTree>
    <p:extLst>
      <p:ext uri="{BB962C8B-B14F-4D97-AF65-F5344CB8AC3E}">
        <p14:creationId xmlns:p14="http://schemas.microsoft.com/office/powerpoint/2010/main" val="2480893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7765DD-B768-4BFC-AAB3-AE5FC36588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9114DE4-F55C-4548-B5E6-044156CAFDA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5F237B-E764-4625-810D-097028E7B572}"/>
              </a:ext>
            </a:extLst>
          </p:cNvPr>
          <p:cNvSpPr>
            <a:spLocks noGrp="1"/>
          </p:cNvSpPr>
          <p:nvPr>
            <p:ph type="dt" sz="half" idx="10"/>
          </p:nvPr>
        </p:nvSpPr>
        <p:spPr/>
        <p:txBody>
          <a:bodyPr/>
          <a:lstStyle/>
          <a:p>
            <a:fld id="{92DC35BC-B2DD-4550-B69C-3DD895FE4269}" type="datetimeFigureOut">
              <a:rPr lang="en-GB" smtClean="0"/>
              <a:t>13/10/2021</a:t>
            </a:fld>
            <a:endParaRPr lang="en-GB"/>
          </a:p>
        </p:txBody>
      </p:sp>
      <p:sp>
        <p:nvSpPr>
          <p:cNvPr id="5" name="Footer Placeholder 4">
            <a:extLst>
              <a:ext uri="{FF2B5EF4-FFF2-40B4-BE49-F238E27FC236}">
                <a16:creationId xmlns:a16="http://schemas.microsoft.com/office/drawing/2014/main" id="{E9FCD4E8-7EDB-4285-B059-A36F02E8B7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BAD7C5-C971-4607-BC69-763F8C9ACFDE}"/>
              </a:ext>
            </a:extLst>
          </p:cNvPr>
          <p:cNvSpPr>
            <a:spLocks noGrp="1"/>
          </p:cNvSpPr>
          <p:nvPr>
            <p:ph type="sldNum" sz="quarter" idx="12"/>
          </p:nvPr>
        </p:nvSpPr>
        <p:spPr/>
        <p:txBody>
          <a:bodyPr/>
          <a:lstStyle/>
          <a:p>
            <a:fld id="{33C2F4D4-4723-4749-AB02-D87462C0042D}" type="slidenum">
              <a:rPr lang="en-GB" smtClean="0"/>
              <a:t>‹#›</a:t>
            </a:fld>
            <a:endParaRPr lang="en-GB"/>
          </a:p>
        </p:txBody>
      </p:sp>
    </p:spTree>
    <p:extLst>
      <p:ext uri="{BB962C8B-B14F-4D97-AF65-F5344CB8AC3E}">
        <p14:creationId xmlns:p14="http://schemas.microsoft.com/office/powerpoint/2010/main" val="1304569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81ED7-1AA1-4E49-8138-97951DDB47F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14B4DA8-FA9F-41C6-BEFC-0E86E69B4D4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1DCAE7-6640-4685-9D4D-76111C9033DA}"/>
              </a:ext>
            </a:extLst>
          </p:cNvPr>
          <p:cNvSpPr>
            <a:spLocks noGrp="1"/>
          </p:cNvSpPr>
          <p:nvPr>
            <p:ph type="dt" sz="half" idx="10"/>
          </p:nvPr>
        </p:nvSpPr>
        <p:spPr/>
        <p:txBody>
          <a:bodyPr/>
          <a:lstStyle/>
          <a:p>
            <a:fld id="{92DC35BC-B2DD-4550-B69C-3DD895FE4269}" type="datetimeFigureOut">
              <a:rPr lang="en-GB" smtClean="0"/>
              <a:t>13/10/2021</a:t>
            </a:fld>
            <a:endParaRPr lang="en-GB"/>
          </a:p>
        </p:txBody>
      </p:sp>
      <p:sp>
        <p:nvSpPr>
          <p:cNvPr id="5" name="Footer Placeholder 4">
            <a:extLst>
              <a:ext uri="{FF2B5EF4-FFF2-40B4-BE49-F238E27FC236}">
                <a16:creationId xmlns:a16="http://schemas.microsoft.com/office/drawing/2014/main" id="{F416F93B-F808-45E5-8251-59C91FE24B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83745B-B070-459C-856C-8262AAD762FD}"/>
              </a:ext>
            </a:extLst>
          </p:cNvPr>
          <p:cNvSpPr>
            <a:spLocks noGrp="1"/>
          </p:cNvSpPr>
          <p:nvPr>
            <p:ph type="sldNum" sz="quarter" idx="12"/>
          </p:nvPr>
        </p:nvSpPr>
        <p:spPr/>
        <p:txBody>
          <a:bodyPr/>
          <a:lstStyle/>
          <a:p>
            <a:fld id="{33C2F4D4-4723-4749-AB02-D87462C0042D}" type="slidenum">
              <a:rPr lang="en-GB" smtClean="0"/>
              <a:t>‹#›</a:t>
            </a:fld>
            <a:endParaRPr lang="en-GB"/>
          </a:p>
        </p:txBody>
      </p:sp>
    </p:spTree>
    <p:extLst>
      <p:ext uri="{BB962C8B-B14F-4D97-AF65-F5344CB8AC3E}">
        <p14:creationId xmlns:p14="http://schemas.microsoft.com/office/powerpoint/2010/main" val="3149093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B2E8F-45BF-4CBB-AE2A-C62A7336D0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B36040B-376A-4633-BF65-386E086895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D5713C2-9FC4-449D-9CB0-1AD3C2C9D10F}"/>
              </a:ext>
            </a:extLst>
          </p:cNvPr>
          <p:cNvSpPr>
            <a:spLocks noGrp="1"/>
          </p:cNvSpPr>
          <p:nvPr>
            <p:ph type="dt" sz="half" idx="10"/>
          </p:nvPr>
        </p:nvSpPr>
        <p:spPr/>
        <p:txBody>
          <a:bodyPr/>
          <a:lstStyle/>
          <a:p>
            <a:fld id="{92DC35BC-B2DD-4550-B69C-3DD895FE4269}" type="datetimeFigureOut">
              <a:rPr lang="en-GB" smtClean="0"/>
              <a:t>13/10/2021</a:t>
            </a:fld>
            <a:endParaRPr lang="en-GB"/>
          </a:p>
        </p:txBody>
      </p:sp>
      <p:sp>
        <p:nvSpPr>
          <p:cNvPr id="5" name="Footer Placeholder 4">
            <a:extLst>
              <a:ext uri="{FF2B5EF4-FFF2-40B4-BE49-F238E27FC236}">
                <a16:creationId xmlns:a16="http://schemas.microsoft.com/office/drawing/2014/main" id="{0B3BC7A3-5C10-4D38-8F0F-03865DFE32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F2C309-D943-46AD-8899-7487ED36DB6A}"/>
              </a:ext>
            </a:extLst>
          </p:cNvPr>
          <p:cNvSpPr>
            <a:spLocks noGrp="1"/>
          </p:cNvSpPr>
          <p:nvPr>
            <p:ph type="sldNum" sz="quarter" idx="12"/>
          </p:nvPr>
        </p:nvSpPr>
        <p:spPr/>
        <p:txBody>
          <a:bodyPr/>
          <a:lstStyle/>
          <a:p>
            <a:fld id="{33C2F4D4-4723-4749-AB02-D87462C0042D}" type="slidenum">
              <a:rPr lang="en-GB" smtClean="0"/>
              <a:t>‹#›</a:t>
            </a:fld>
            <a:endParaRPr lang="en-GB"/>
          </a:p>
        </p:txBody>
      </p:sp>
    </p:spTree>
    <p:extLst>
      <p:ext uri="{BB962C8B-B14F-4D97-AF65-F5344CB8AC3E}">
        <p14:creationId xmlns:p14="http://schemas.microsoft.com/office/powerpoint/2010/main" val="3512641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7759C-F0D0-4CA2-AAAE-0D35B82D001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0871DB-78E5-4FAF-B98A-8E08CE56188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E213A51-DFDE-46E7-A200-00317B5A5A1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16030A8-8821-48D4-A5E5-6679DE4C0940}"/>
              </a:ext>
            </a:extLst>
          </p:cNvPr>
          <p:cNvSpPr>
            <a:spLocks noGrp="1"/>
          </p:cNvSpPr>
          <p:nvPr>
            <p:ph type="dt" sz="half" idx="10"/>
          </p:nvPr>
        </p:nvSpPr>
        <p:spPr/>
        <p:txBody>
          <a:bodyPr/>
          <a:lstStyle/>
          <a:p>
            <a:fld id="{92DC35BC-B2DD-4550-B69C-3DD895FE4269}" type="datetimeFigureOut">
              <a:rPr lang="en-GB" smtClean="0"/>
              <a:t>13/10/2021</a:t>
            </a:fld>
            <a:endParaRPr lang="en-GB"/>
          </a:p>
        </p:txBody>
      </p:sp>
      <p:sp>
        <p:nvSpPr>
          <p:cNvPr id="6" name="Footer Placeholder 5">
            <a:extLst>
              <a:ext uri="{FF2B5EF4-FFF2-40B4-BE49-F238E27FC236}">
                <a16:creationId xmlns:a16="http://schemas.microsoft.com/office/drawing/2014/main" id="{F99CD933-EABF-4DAC-BF8F-8B13611C6B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FEAEF8D-85DF-4A6C-ACF0-9F8F7FCB900E}"/>
              </a:ext>
            </a:extLst>
          </p:cNvPr>
          <p:cNvSpPr>
            <a:spLocks noGrp="1"/>
          </p:cNvSpPr>
          <p:nvPr>
            <p:ph type="sldNum" sz="quarter" idx="12"/>
          </p:nvPr>
        </p:nvSpPr>
        <p:spPr/>
        <p:txBody>
          <a:bodyPr/>
          <a:lstStyle/>
          <a:p>
            <a:fld id="{33C2F4D4-4723-4749-AB02-D87462C0042D}" type="slidenum">
              <a:rPr lang="en-GB" smtClean="0"/>
              <a:t>‹#›</a:t>
            </a:fld>
            <a:endParaRPr lang="en-GB"/>
          </a:p>
        </p:txBody>
      </p:sp>
    </p:spTree>
    <p:extLst>
      <p:ext uri="{BB962C8B-B14F-4D97-AF65-F5344CB8AC3E}">
        <p14:creationId xmlns:p14="http://schemas.microsoft.com/office/powerpoint/2010/main" val="1829663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AB2B4-14CC-45BF-ABE3-71F558C527E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5345823-986C-468C-8B1C-F9EA6DA53C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A804104-271F-4C78-AA9F-94E228FBD4D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5F4F344-A28E-4210-B95E-7683C6BFB3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253A280-DE84-45D8-836B-E7C641DBA10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E65EAD9-7C54-4349-B36F-7F49A2A71B9C}"/>
              </a:ext>
            </a:extLst>
          </p:cNvPr>
          <p:cNvSpPr>
            <a:spLocks noGrp="1"/>
          </p:cNvSpPr>
          <p:nvPr>
            <p:ph type="dt" sz="half" idx="10"/>
          </p:nvPr>
        </p:nvSpPr>
        <p:spPr/>
        <p:txBody>
          <a:bodyPr/>
          <a:lstStyle/>
          <a:p>
            <a:fld id="{92DC35BC-B2DD-4550-B69C-3DD895FE4269}" type="datetimeFigureOut">
              <a:rPr lang="en-GB" smtClean="0"/>
              <a:t>13/10/2021</a:t>
            </a:fld>
            <a:endParaRPr lang="en-GB"/>
          </a:p>
        </p:txBody>
      </p:sp>
      <p:sp>
        <p:nvSpPr>
          <p:cNvPr id="8" name="Footer Placeholder 7">
            <a:extLst>
              <a:ext uri="{FF2B5EF4-FFF2-40B4-BE49-F238E27FC236}">
                <a16:creationId xmlns:a16="http://schemas.microsoft.com/office/drawing/2014/main" id="{F1926B68-B84D-46C9-9089-5048E621EC3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863A467-DC89-4201-9E13-E2B533A75F8D}"/>
              </a:ext>
            </a:extLst>
          </p:cNvPr>
          <p:cNvSpPr>
            <a:spLocks noGrp="1"/>
          </p:cNvSpPr>
          <p:nvPr>
            <p:ph type="sldNum" sz="quarter" idx="12"/>
          </p:nvPr>
        </p:nvSpPr>
        <p:spPr/>
        <p:txBody>
          <a:bodyPr/>
          <a:lstStyle/>
          <a:p>
            <a:fld id="{33C2F4D4-4723-4749-AB02-D87462C0042D}" type="slidenum">
              <a:rPr lang="en-GB" smtClean="0"/>
              <a:t>‹#›</a:t>
            </a:fld>
            <a:endParaRPr lang="en-GB"/>
          </a:p>
        </p:txBody>
      </p:sp>
    </p:spTree>
    <p:extLst>
      <p:ext uri="{BB962C8B-B14F-4D97-AF65-F5344CB8AC3E}">
        <p14:creationId xmlns:p14="http://schemas.microsoft.com/office/powerpoint/2010/main" val="2483477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CAEAC-35C7-435F-8AF1-AFDD495B3BF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246415D-5B3E-481F-A254-13C1B6619FD9}"/>
              </a:ext>
            </a:extLst>
          </p:cNvPr>
          <p:cNvSpPr>
            <a:spLocks noGrp="1"/>
          </p:cNvSpPr>
          <p:nvPr>
            <p:ph type="dt" sz="half" idx="10"/>
          </p:nvPr>
        </p:nvSpPr>
        <p:spPr/>
        <p:txBody>
          <a:bodyPr/>
          <a:lstStyle/>
          <a:p>
            <a:fld id="{92DC35BC-B2DD-4550-B69C-3DD895FE4269}" type="datetimeFigureOut">
              <a:rPr lang="en-GB" smtClean="0"/>
              <a:t>13/10/2021</a:t>
            </a:fld>
            <a:endParaRPr lang="en-GB"/>
          </a:p>
        </p:txBody>
      </p:sp>
      <p:sp>
        <p:nvSpPr>
          <p:cNvPr id="4" name="Footer Placeholder 3">
            <a:extLst>
              <a:ext uri="{FF2B5EF4-FFF2-40B4-BE49-F238E27FC236}">
                <a16:creationId xmlns:a16="http://schemas.microsoft.com/office/drawing/2014/main" id="{0941CA76-7344-43CA-9327-781BF873A62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43FA13F-FEF8-42DD-9856-2DEAE25CC96A}"/>
              </a:ext>
            </a:extLst>
          </p:cNvPr>
          <p:cNvSpPr>
            <a:spLocks noGrp="1"/>
          </p:cNvSpPr>
          <p:nvPr>
            <p:ph type="sldNum" sz="quarter" idx="12"/>
          </p:nvPr>
        </p:nvSpPr>
        <p:spPr/>
        <p:txBody>
          <a:bodyPr/>
          <a:lstStyle/>
          <a:p>
            <a:fld id="{33C2F4D4-4723-4749-AB02-D87462C0042D}" type="slidenum">
              <a:rPr lang="en-GB" smtClean="0"/>
              <a:t>‹#›</a:t>
            </a:fld>
            <a:endParaRPr lang="en-GB"/>
          </a:p>
        </p:txBody>
      </p:sp>
    </p:spTree>
    <p:extLst>
      <p:ext uri="{BB962C8B-B14F-4D97-AF65-F5344CB8AC3E}">
        <p14:creationId xmlns:p14="http://schemas.microsoft.com/office/powerpoint/2010/main" val="1064482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81E149-90F4-4F5F-99D1-C8BC3D338F77}"/>
              </a:ext>
            </a:extLst>
          </p:cNvPr>
          <p:cNvSpPr>
            <a:spLocks noGrp="1"/>
          </p:cNvSpPr>
          <p:nvPr>
            <p:ph type="dt" sz="half" idx="10"/>
          </p:nvPr>
        </p:nvSpPr>
        <p:spPr/>
        <p:txBody>
          <a:bodyPr/>
          <a:lstStyle/>
          <a:p>
            <a:fld id="{92DC35BC-B2DD-4550-B69C-3DD895FE4269}" type="datetimeFigureOut">
              <a:rPr lang="en-GB" smtClean="0"/>
              <a:t>13/10/2021</a:t>
            </a:fld>
            <a:endParaRPr lang="en-GB"/>
          </a:p>
        </p:txBody>
      </p:sp>
      <p:sp>
        <p:nvSpPr>
          <p:cNvPr id="3" name="Footer Placeholder 2">
            <a:extLst>
              <a:ext uri="{FF2B5EF4-FFF2-40B4-BE49-F238E27FC236}">
                <a16:creationId xmlns:a16="http://schemas.microsoft.com/office/drawing/2014/main" id="{9812DC1A-F16D-49A6-A519-4EE2772D76E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0389CFF-5FE9-4D99-8A79-EA78395D6817}"/>
              </a:ext>
            </a:extLst>
          </p:cNvPr>
          <p:cNvSpPr>
            <a:spLocks noGrp="1"/>
          </p:cNvSpPr>
          <p:nvPr>
            <p:ph type="sldNum" sz="quarter" idx="12"/>
          </p:nvPr>
        </p:nvSpPr>
        <p:spPr/>
        <p:txBody>
          <a:bodyPr/>
          <a:lstStyle/>
          <a:p>
            <a:fld id="{33C2F4D4-4723-4749-AB02-D87462C0042D}" type="slidenum">
              <a:rPr lang="en-GB" smtClean="0"/>
              <a:t>‹#›</a:t>
            </a:fld>
            <a:endParaRPr lang="en-GB"/>
          </a:p>
        </p:txBody>
      </p:sp>
    </p:spTree>
    <p:extLst>
      <p:ext uri="{BB962C8B-B14F-4D97-AF65-F5344CB8AC3E}">
        <p14:creationId xmlns:p14="http://schemas.microsoft.com/office/powerpoint/2010/main" val="2632587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D5635-76AC-4DCA-B6E6-0E3C2892EA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1F2B0AB-36E3-4657-8787-56CAE47095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5E4425A-8D52-42F2-9012-1A3A9FBCC5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2F915B6-FF76-406E-9744-6634D44CD01E}"/>
              </a:ext>
            </a:extLst>
          </p:cNvPr>
          <p:cNvSpPr>
            <a:spLocks noGrp="1"/>
          </p:cNvSpPr>
          <p:nvPr>
            <p:ph type="dt" sz="half" idx="10"/>
          </p:nvPr>
        </p:nvSpPr>
        <p:spPr/>
        <p:txBody>
          <a:bodyPr/>
          <a:lstStyle/>
          <a:p>
            <a:fld id="{92DC35BC-B2DD-4550-B69C-3DD895FE4269}" type="datetimeFigureOut">
              <a:rPr lang="en-GB" smtClean="0"/>
              <a:t>13/10/2021</a:t>
            </a:fld>
            <a:endParaRPr lang="en-GB"/>
          </a:p>
        </p:txBody>
      </p:sp>
      <p:sp>
        <p:nvSpPr>
          <p:cNvPr id="6" name="Footer Placeholder 5">
            <a:extLst>
              <a:ext uri="{FF2B5EF4-FFF2-40B4-BE49-F238E27FC236}">
                <a16:creationId xmlns:a16="http://schemas.microsoft.com/office/drawing/2014/main" id="{74295143-B424-41EE-BB52-F0CE98111AD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6DDFCB-6EB7-4636-B8F6-47B0F8D7F9C5}"/>
              </a:ext>
            </a:extLst>
          </p:cNvPr>
          <p:cNvSpPr>
            <a:spLocks noGrp="1"/>
          </p:cNvSpPr>
          <p:nvPr>
            <p:ph type="sldNum" sz="quarter" idx="12"/>
          </p:nvPr>
        </p:nvSpPr>
        <p:spPr/>
        <p:txBody>
          <a:bodyPr/>
          <a:lstStyle/>
          <a:p>
            <a:fld id="{33C2F4D4-4723-4749-AB02-D87462C0042D}" type="slidenum">
              <a:rPr lang="en-GB" smtClean="0"/>
              <a:t>‹#›</a:t>
            </a:fld>
            <a:endParaRPr lang="en-GB"/>
          </a:p>
        </p:txBody>
      </p:sp>
    </p:spTree>
    <p:extLst>
      <p:ext uri="{BB962C8B-B14F-4D97-AF65-F5344CB8AC3E}">
        <p14:creationId xmlns:p14="http://schemas.microsoft.com/office/powerpoint/2010/main" val="1890763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9F5E3-4365-4376-9F9B-5E86D3C301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E7378F3-0D61-4129-802E-ADA6A65758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E82676B-81C7-4DEE-841D-462049A9F3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486187A-0A1B-4975-B549-7E89ECF13D83}"/>
              </a:ext>
            </a:extLst>
          </p:cNvPr>
          <p:cNvSpPr>
            <a:spLocks noGrp="1"/>
          </p:cNvSpPr>
          <p:nvPr>
            <p:ph type="dt" sz="half" idx="10"/>
          </p:nvPr>
        </p:nvSpPr>
        <p:spPr/>
        <p:txBody>
          <a:bodyPr/>
          <a:lstStyle/>
          <a:p>
            <a:fld id="{92DC35BC-B2DD-4550-B69C-3DD895FE4269}" type="datetimeFigureOut">
              <a:rPr lang="en-GB" smtClean="0"/>
              <a:t>13/10/2021</a:t>
            </a:fld>
            <a:endParaRPr lang="en-GB"/>
          </a:p>
        </p:txBody>
      </p:sp>
      <p:sp>
        <p:nvSpPr>
          <p:cNvPr id="6" name="Footer Placeholder 5">
            <a:extLst>
              <a:ext uri="{FF2B5EF4-FFF2-40B4-BE49-F238E27FC236}">
                <a16:creationId xmlns:a16="http://schemas.microsoft.com/office/drawing/2014/main" id="{3517ACAE-88D0-4BBC-8122-D3D1EC1335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B213140-8FBF-4899-8A71-C810692AF77B}"/>
              </a:ext>
            </a:extLst>
          </p:cNvPr>
          <p:cNvSpPr>
            <a:spLocks noGrp="1"/>
          </p:cNvSpPr>
          <p:nvPr>
            <p:ph type="sldNum" sz="quarter" idx="12"/>
          </p:nvPr>
        </p:nvSpPr>
        <p:spPr/>
        <p:txBody>
          <a:bodyPr/>
          <a:lstStyle/>
          <a:p>
            <a:fld id="{33C2F4D4-4723-4749-AB02-D87462C0042D}" type="slidenum">
              <a:rPr lang="en-GB" smtClean="0"/>
              <a:t>‹#›</a:t>
            </a:fld>
            <a:endParaRPr lang="en-GB"/>
          </a:p>
        </p:txBody>
      </p:sp>
    </p:spTree>
    <p:extLst>
      <p:ext uri="{BB962C8B-B14F-4D97-AF65-F5344CB8AC3E}">
        <p14:creationId xmlns:p14="http://schemas.microsoft.com/office/powerpoint/2010/main" val="2569528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2000">
              <a:srgbClr val="B8EAE8"/>
            </a:gs>
            <a:gs pos="86000">
              <a:srgbClr val="B8EAE8"/>
            </a:gs>
            <a:gs pos="62000">
              <a:srgbClr val="36B8B2"/>
            </a:gs>
            <a:gs pos="23000">
              <a:srgbClr val="2CA6A3"/>
            </a:gs>
            <a:gs pos="0">
              <a:srgbClr val="1F5F99"/>
            </a:gs>
            <a:gs pos="100000">
              <a:srgbClr val="3391A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58AAE7-702E-4535-81C2-00DC9C6397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0CE909-998B-421A-A5B0-83018E4655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4D183C-C2B2-45B5-9352-88B00EAA26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DC35BC-B2DD-4550-B69C-3DD895FE4269}" type="datetimeFigureOut">
              <a:rPr lang="en-GB" smtClean="0"/>
              <a:t>13/10/2021</a:t>
            </a:fld>
            <a:endParaRPr lang="en-GB"/>
          </a:p>
        </p:txBody>
      </p:sp>
      <p:sp>
        <p:nvSpPr>
          <p:cNvPr id="5" name="Footer Placeholder 4">
            <a:extLst>
              <a:ext uri="{FF2B5EF4-FFF2-40B4-BE49-F238E27FC236}">
                <a16:creationId xmlns:a16="http://schemas.microsoft.com/office/drawing/2014/main" id="{1238C4DE-0963-4949-B1DE-41B4895CB8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FE11A61-7DBB-40CE-8758-5F518CEA38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C2F4D4-4723-4749-AB02-D87462C0042D}" type="slidenum">
              <a:rPr lang="en-GB" smtClean="0"/>
              <a:t>‹#›</a:t>
            </a:fld>
            <a:endParaRPr lang="en-GB"/>
          </a:p>
        </p:txBody>
      </p:sp>
    </p:spTree>
    <p:extLst>
      <p:ext uri="{BB962C8B-B14F-4D97-AF65-F5344CB8AC3E}">
        <p14:creationId xmlns:p14="http://schemas.microsoft.com/office/powerpoint/2010/main" val="385047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9474DFD-887F-454D-999E-D284596F54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0139" y="3941272"/>
            <a:ext cx="2495803" cy="1047657"/>
          </a:xfrm>
          <a:prstGeom prst="rect">
            <a:avLst/>
          </a:prstGeom>
          <a:effectLst>
            <a:glow>
              <a:schemeClr val="accent1"/>
            </a:glow>
            <a:outerShdw sx="1000" sy="1000" algn="ctr" rotWithShape="0">
              <a:srgbClr val="000000"/>
            </a:outerShdw>
            <a:softEdge rad="12700"/>
          </a:effectLst>
        </p:spPr>
      </p:pic>
      <p:sp>
        <p:nvSpPr>
          <p:cNvPr id="2" name="Title 1">
            <a:extLst>
              <a:ext uri="{FF2B5EF4-FFF2-40B4-BE49-F238E27FC236}">
                <a16:creationId xmlns:a16="http://schemas.microsoft.com/office/drawing/2014/main" id="{FE0E2905-FDA1-4AE5-AA16-7C621443BC05}"/>
              </a:ext>
            </a:extLst>
          </p:cNvPr>
          <p:cNvSpPr>
            <a:spLocks noGrp="1"/>
          </p:cNvSpPr>
          <p:nvPr>
            <p:ph type="ctrTitle"/>
          </p:nvPr>
        </p:nvSpPr>
        <p:spPr>
          <a:xfrm>
            <a:off x="0" y="4673406"/>
            <a:ext cx="3278155" cy="1550534"/>
          </a:xfrm>
          <a:effectLst>
            <a:outerShdw sx="10000" sy="10000" algn="ctr" rotWithShape="0">
              <a:srgbClr val="000000"/>
            </a:outerShdw>
            <a:softEdge rad="88900"/>
          </a:effectLst>
        </p:spPr>
        <p:txBody>
          <a:bodyPr>
            <a:normAutofit fontScale="90000"/>
          </a:bodyPr>
          <a:lstStyle/>
          <a:p>
            <a:r>
              <a:rPr lang="en-GB" sz="11500" b="1" u="wavyDbl" dirty="0">
                <a:solidFill>
                  <a:srgbClr val="194975"/>
                </a:solidFill>
                <a:uFill>
                  <a:solidFill>
                    <a:srgbClr val="1E5E92"/>
                  </a:solidFill>
                </a:uFill>
              </a:rPr>
              <a:t>Pitch</a:t>
            </a:r>
          </a:p>
        </p:txBody>
      </p:sp>
      <p:sp>
        <p:nvSpPr>
          <p:cNvPr id="3" name="Subtitle 2">
            <a:extLst>
              <a:ext uri="{FF2B5EF4-FFF2-40B4-BE49-F238E27FC236}">
                <a16:creationId xmlns:a16="http://schemas.microsoft.com/office/drawing/2014/main" id="{F48B9C8C-259A-49FF-BA5E-673A58F326E6}"/>
              </a:ext>
            </a:extLst>
          </p:cNvPr>
          <p:cNvSpPr>
            <a:spLocks noGrp="1"/>
          </p:cNvSpPr>
          <p:nvPr>
            <p:ph type="subTitle" idx="1"/>
          </p:nvPr>
        </p:nvSpPr>
        <p:spPr>
          <a:xfrm>
            <a:off x="415211" y="6223940"/>
            <a:ext cx="2447731" cy="634060"/>
          </a:xfrm>
        </p:spPr>
        <p:txBody>
          <a:bodyPr>
            <a:normAutofit/>
          </a:bodyPr>
          <a:lstStyle/>
          <a:p>
            <a:r>
              <a:rPr lang="en-GB" sz="2800" b="1" u="wavy" dirty="0">
                <a:solidFill>
                  <a:srgbClr val="184976"/>
                </a:solidFill>
                <a:uFill>
                  <a:solidFill>
                    <a:srgbClr val="1F5F99"/>
                  </a:solidFill>
                </a:uFill>
              </a:rPr>
              <a:t>Hope Maiden</a:t>
            </a:r>
          </a:p>
        </p:txBody>
      </p:sp>
      <p:pic>
        <p:nvPicPr>
          <p:cNvPr id="5" name="Picture 4">
            <a:extLst>
              <a:ext uri="{FF2B5EF4-FFF2-40B4-BE49-F238E27FC236}">
                <a16:creationId xmlns:a16="http://schemas.microsoft.com/office/drawing/2014/main" id="{0718B557-5762-496B-A708-D189C81A1F5D}"/>
              </a:ext>
            </a:extLst>
          </p:cNvPr>
          <p:cNvPicPr>
            <a:picLocks noChangeAspect="1"/>
          </p:cNvPicPr>
          <p:nvPr/>
        </p:nvPicPr>
        <p:blipFill>
          <a:blip r:embed="rId3">
            <a:extLst>
              <a:ext uri="{BEBA8EAE-BF5A-486C-A8C5-ECC9F3942E4B}">
                <a14:imgProps xmlns:a14="http://schemas.microsoft.com/office/drawing/2010/main">
                  <a14:imgLayer r:embed="rId4">
                    <a14:imgEffect>
                      <a14:artisticMarker/>
                    </a14:imgEffect>
                  </a14:imgLayer>
                </a14:imgProps>
              </a:ext>
              <a:ext uri="{28A0092B-C50C-407E-A947-70E740481C1C}">
                <a14:useLocalDpi xmlns:a14="http://schemas.microsoft.com/office/drawing/2010/main" val="0"/>
              </a:ext>
            </a:extLst>
          </a:blip>
          <a:stretch>
            <a:fillRect/>
          </a:stretch>
        </p:blipFill>
        <p:spPr>
          <a:xfrm>
            <a:off x="5427684" y="2897156"/>
            <a:ext cx="1336632" cy="1244406"/>
          </a:xfrm>
          <a:prstGeom prst="rect">
            <a:avLst/>
          </a:prstGeom>
          <a:effectLst>
            <a:glow rad="1549400">
              <a:srgbClr val="B8EAE8">
                <a:alpha val="32000"/>
              </a:srgbClr>
            </a:glow>
            <a:softEdge rad="406400"/>
          </a:effectLst>
        </p:spPr>
      </p:pic>
    </p:spTree>
    <p:extLst>
      <p:ext uri="{BB962C8B-B14F-4D97-AF65-F5344CB8AC3E}">
        <p14:creationId xmlns:p14="http://schemas.microsoft.com/office/powerpoint/2010/main" val="3151992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FF3A7-E910-4B0D-95DC-DC3EC4567E88}"/>
              </a:ext>
            </a:extLst>
          </p:cNvPr>
          <p:cNvSpPr>
            <a:spLocks noGrp="1"/>
          </p:cNvSpPr>
          <p:nvPr>
            <p:ph type="title"/>
          </p:nvPr>
        </p:nvSpPr>
        <p:spPr>
          <a:xfrm>
            <a:off x="930479" y="803391"/>
            <a:ext cx="1275826" cy="1001465"/>
          </a:xfrm>
        </p:spPr>
        <p:txBody>
          <a:bodyPr/>
          <a:lstStyle/>
          <a:p>
            <a:r>
              <a:rPr lang="en-GB" b="1" u="sng" dirty="0"/>
              <a:t>Title</a:t>
            </a:r>
          </a:p>
        </p:txBody>
      </p:sp>
      <p:sp>
        <p:nvSpPr>
          <p:cNvPr id="3" name="Content Placeholder 2">
            <a:extLst>
              <a:ext uri="{FF2B5EF4-FFF2-40B4-BE49-F238E27FC236}">
                <a16:creationId xmlns:a16="http://schemas.microsoft.com/office/drawing/2014/main" id="{D619FFE3-E715-47F7-9793-C30035923C12}"/>
              </a:ext>
            </a:extLst>
          </p:cNvPr>
          <p:cNvSpPr>
            <a:spLocks noGrp="1"/>
          </p:cNvSpPr>
          <p:nvPr>
            <p:ph idx="1"/>
          </p:nvPr>
        </p:nvSpPr>
        <p:spPr>
          <a:xfrm>
            <a:off x="838200" y="1825626"/>
            <a:ext cx="2791522" cy="649946"/>
          </a:xfrm>
        </p:spPr>
        <p:txBody>
          <a:bodyPr>
            <a:normAutofit lnSpcReduction="10000"/>
          </a:bodyPr>
          <a:lstStyle/>
          <a:p>
            <a:pPr marL="0" indent="0" algn="just">
              <a:buNone/>
            </a:pPr>
            <a:r>
              <a:rPr lang="en-GB" sz="1400" dirty="0"/>
              <a:t>The title of my movie will be The Silent Cry. This is to show the silent pain a victim of bullies can be in.</a:t>
            </a:r>
          </a:p>
        </p:txBody>
      </p:sp>
      <p:sp>
        <p:nvSpPr>
          <p:cNvPr id="4" name="TextBox 3">
            <a:extLst>
              <a:ext uri="{FF2B5EF4-FFF2-40B4-BE49-F238E27FC236}">
                <a16:creationId xmlns:a16="http://schemas.microsoft.com/office/drawing/2014/main" id="{CDCD6F32-12AE-44B6-87DC-E66C3AEE2EFF}"/>
              </a:ext>
            </a:extLst>
          </p:cNvPr>
          <p:cNvSpPr txBox="1"/>
          <p:nvPr/>
        </p:nvSpPr>
        <p:spPr>
          <a:xfrm>
            <a:off x="8329569" y="919402"/>
            <a:ext cx="1930167" cy="769441"/>
          </a:xfrm>
          <a:prstGeom prst="rect">
            <a:avLst/>
          </a:prstGeom>
          <a:noFill/>
        </p:spPr>
        <p:txBody>
          <a:bodyPr wrap="square" rtlCol="0">
            <a:spAutoFit/>
          </a:bodyPr>
          <a:lstStyle/>
          <a:p>
            <a:r>
              <a:rPr lang="en-GB" sz="4400" b="1" u="sng" dirty="0"/>
              <a:t>Genre</a:t>
            </a:r>
          </a:p>
        </p:txBody>
      </p:sp>
      <p:sp>
        <p:nvSpPr>
          <p:cNvPr id="5" name="TextBox 4">
            <a:extLst>
              <a:ext uri="{FF2B5EF4-FFF2-40B4-BE49-F238E27FC236}">
                <a16:creationId xmlns:a16="http://schemas.microsoft.com/office/drawing/2014/main" id="{94141404-1AAD-4DBE-A956-D52194BF29A6}"/>
              </a:ext>
            </a:extLst>
          </p:cNvPr>
          <p:cNvSpPr txBox="1"/>
          <p:nvPr/>
        </p:nvSpPr>
        <p:spPr>
          <a:xfrm>
            <a:off x="7711579" y="1830839"/>
            <a:ext cx="3166145" cy="2862322"/>
          </a:xfrm>
          <a:prstGeom prst="rect">
            <a:avLst/>
          </a:prstGeom>
          <a:noFill/>
        </p:spPr>
        <p:txBody>
          <a:bodyPr wrap="square" lIns="91440" tIns="45720" rIns="91440" bIns="45720" rtlCol="0" anchor="t">
            <a:spAutoFit/>
          </a:bodyPr>
          <a:lstStyle/>
          <a:p>
            <a:r>
              <a:rPr lang="en-GB" dirty="0"/>
              <a:t>The genre of this movie will be fantasy and slice of life. One convention of fantasy movies is supernatural creatures such as merfolk, elves, fae and pixies. </a:t>
            </a:r>
          </a:p>
          <a:p>
            <a:r>
              <a:rPr lang="en-GB" dirty="0">
                <a:cs typeface="Calibri"/>
              </a:rPr>
              <a:t>Another convention is special abilitys in humans such as pyrokinesis, </a:t>
            </a:r>
            <a:r>
              <a:rPr lang="en-GB" dirty="0" err="1">
                <a:cs typeface="Calibri"/>
              </a:rPr>
              <a:t>cryokinesis</a:t>
            </a:r>
            <a:r>
              <a:rPr lang="en-GB" dirty="0">
                <a:cs typeface="Calibri"/>
              </a:rPr>
              <a:t>, </a:t>
            </a:r>
            <a:r>
              <a:rPr lang="en-GB" dirty="0" err="1">
                <a:cs typeface="Calibri"/>
              </a:rPr>
              <a:t>hydrokinesis</a:t>
            </a:r>
            <a:r>
              <a:rPr lang="en-GB" dirty="0">
                <a:cs typeface="Calibri"/>
              </a:rPr>
              <a:t>, chlorokinesis and telekinesis.</a:t>
            </a:r>
          </a:p>
        </p:txBody>
      </p:sp>
      <p:sp>
        <p:nvSpPr>
          <p:cNvPr id="6" name="TextBox 5">
            <a:extLst>
              <a:ext uri="{FF2B5EF4-FFF2-40B4-BE49-F238E27FC236}">
                <a16:creationId xmlns:a16="http://schemas.microsoft.com/office/drawing/2014/main" id="{B5A9A7EC-599C-401C-ADA0-E71EC17A1825}"/>
              </a:ext>
            </a:extLst>
          </p:cNvPr>
          <p:cNvSpPr txBox="1"/>
          <p:nvPr/>
        </p:nvSpPr>
        <p:spPr>
          <a:xfrm>
            <a:off x="4437777" y="3396224"/>
            <a:ext cx="1853967" cy="769441"/>
          </a:xfrm>
          <a:prstGeom prst="rect">
            <a:avLst/>
          </a:prstGeom>
          <a:noFill/>
        </p:spPr>
        <p:txBody>
          <a:bodyPr wrap="square" rtlCol="0">
            <a:spAutoFit/>
          </a:bodyPr>
          <a:lstStyle/>
          <a:p>
            <a:r>
              <a:rPr lang="en-GB" sz="4400" b="1" u="sng" dirty="0"/>
              <a:t>Logline</a:t>
            </a:r>
          </a:p>
        </p:txBody>
      </p:sp>
      <p:sp>
        <p:nvSpPr>
          <p:cNvPr id="7" name="TextBox 6">
            <a:extLst>
              <a:ext uri="{FF2B5EF4-FFF2-40B4-BE49-F238E27FC236}">
                <a16:creationId xmlns:a16="http://schemas.microsoft.com/office/drawing/2014/main" id="{A6743F5F-54F9-4527-88C0-B735395B2AD2}"/>
              </a:ext>
            </a:extLst>
          </p:cNvPr>
          <p:cNvSpPr txBox="1"/>
          <p:nvPr/>
        </p:nvSpPr>
        <p:spPr>
          <a:xfrm>
            <a:off x="4467957" y="4165665"/>
            <a:ext cx="1793606" cy="307777"/>
          </a:xfrm>
          <a:prstGeom prst="rect">
            <a:avLst/>
          </a:prstGeom>
          <a:noFill/>
        </p:spPr>
        <p:txBody>
          <a:bodyPr wrap="square" rtlCol="0">
            <a:spAutoFit/>
          </a:bodyPr>
          <a:lstStyle/>
          <a:p>
            <a:pPr algn="just"/>
            <a:r>
              <a:rPr lang="en-GB" sz="1400" dirty="0"/>
              <a:t>The Silence Is Here.</a:t>
            </a:r>
          </a:p>
        </p:txBody>
      </p:sp>
      <p:pic>
        <p:nvPicPr>
          <p:cNvPr id="9" name="Picture 8">
            <a:extLst>
              <a:ext uri="{FF2B5EF4-FFF2-40B4-BE49-F238E27FC236}">
                <a16:creationId xmlns:a16="http://schemas.microsoft.com/office/drawing/2014/main" id="{F723907A-AF33-EB43-BE51-168A60FBE5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911435">
            <a:off x="3141708" y="-345643"/>
            <a:ext cx="2530088" cy="2530088"/>
          </a:xfrm>
          <a:prstGeom prst="rect">
            <a:avLst/>
          </a:prstGeom>
        </p:spPr>
      </p:pic>
      <p:pic>
        <p:nvPicPr>
          <p:cNvPr id="11" name="Picture 10">
            <a:extLst>
              <a:ext uri="{FF2B5EF4-FFF2-40B4-BE49-F238E27FC236}">
                <a16:creationId xmlns:a16="http://schemas.microsoft.com/office/drawing/2014/main" id="{38F7CE64-86BF-3241-A1CE-5CC55D024C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93838">
            <a:off x="10172653" y="-198197"/>
            <a:ext cx="2235200" cy="2235200"/>
          </a:xfrm>
          <a:prstGeom prst="rect">
            <a:avLst/>
          </a:prstGeom>
        </p:spPr>
      </p:pic>
      <p:pic>
        <p:nvPicPr>
          <p:cNvPr id="13" name="Picture 12">
            <a:extLst>
              <a:ext uri="{FF2B5EF4-FFF2-40B4-BE49-F238E27FC236}">
                <a16:creationId xmlns:a16="http://schemas.microsoft.com/office/drawing/2014/main" id="{4961364E-6C06-AF41-B552-B0739F15AD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9163" y="5087332"/>
            <a:ext cx="3146921" cy="1770668"/>
          </a:xfrm>
          <a:prstGeom prst="rect">
            <a:avLst/>
          </a:prstGeom>
        </p:spPr>
      </p:pic>
      <p:pic>
        <p:nvPicPr>
          <p:cNvPr id="15" name="Picture 14">
            <a:extLst>
              <a:ext uri="{FF2B5EF4-FFF2-40B4-BE49-F238E27FC236}">
                <a16:creationId xmlns:a16="http://schemas.microsoft.com/office/drawing/2014/main" id="{A1FFE7B0-9655-E646-BD67-E63D9B4C15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588" y="5302468"/>
            <a:ext cx="2162133" cy="1962551"/>
          </a:xfrm>
          <a:prstGeom prst="rect">
            <a:avLst/>
          </a:prstGeom>
        </p:spPr>
      </p:pic>
    </p:spTree>
    <p:extLst>
      <p:ext uri="{BB962C8B-B14F-4D97-AF65-F5344CB8AC3E}">
        <p14:creationId xmlns:p14="http://schemas.microsoft.com/office/powerpoint/2010/main" val="4128036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BF332-01E2-43A9-9870-14C57958FA17}"/>
              </a:ext>
            </a:extLst>
          </p:cNvPr>
          <p:cNvSpPr>
            <a:spLocks noGrp="1"/>
          </p:cNvSpPr>
          <p:nvPr>
            <p:ph type="title"/>
          </p:nvPr>
        </p:nvSpPr>
        <p:spPr>
          <a:xfrm>
            <a:off x="838200" y="365125"/>
            <a:ext cx="2114725" cy="700277"/>
          </a:xfrm>
        </p:spPr>
        <p:txBody>
          <a:bodyPr/>
          <a:lstStyle/>
          <a:p>
            <a:r>
              <a:rPr lang="en-GB" b="1" u="sng" dirty="0"/>
              <a:t>Synopsis</a:t>
            </a:r>
          </a:p>
        </p:txBody>
      </p:sp>
      <p:sp>
        <p:nvSpPr>
          <p:cNvPr id="3" name="Content Placeholder 2">
            <a:extLst>
              <a:ext uri="{FF2B5EF4-FFF2-40B4-BE49-F238E27FC236}">
                <a16:creationId xmlns:a16="http://schemas.microsoft.com/office/drawing/2014/main" id="{2EFE3762-8F07-458A-BA37-4E6C02721267}"/>
              </a:ext>
            </a:extLst>
          </p:cNvPr>
          <p:cNvSpPr>
            <a:spLocks noGrp="1"/>
          </p:cNvSpPr>
          <p:nvPr>
            <p:ph idx="1"/>
          </p:nvPr>
        </p:nvSpPr>
        <p:spPr>
          <a:xfrm>
            <a:off x="410362" y="1065402"/>
            <a:ext cx="2978791" cy="1413341"/>
          </a:xfrm>
        </p:spPr>
        <p:txBody>
          <a:bodyPr vert="horz" lIns="91440" tIns="45720" rIns="91440" bIns="45720" rtlCol="0" anchor="t">
            <a:noAutofit/>
          </a:bodyPr>
          <a:lstStyle/>
          <a:p>
            <a:pPr marL="0" indent="0" algn="just">
              <a:buNone/>
            </a:pPr>
            <a:r>
              <a:rPr lang="en-GB" sz="1400" dirty="0"/>
              <a:t>When someone is bullied it can be hard to tell anyone, especially if nothing is done when they do tell. Bullying can and will get worse as time goes on, even faster if nothing is done about it at the start.</a:t>
            </a:r>
          </a:p>
        </p:txBody>
      </p:sp>
      <p:sp>
        <p:nvSpPr>
          <p:cNvPr id="4" name="TextBox 3">
            <a:extLst>
              <a:ext uri="{FF2B5EF4-FFF2-40B4-BE49-F238E27FC236}">
                <a16:creationId xmlns:a16="http://schemas.microsoft.com/office/drawing/2014/main" id="{0B5CEF1B-01C7-473A-84A7-A074B0D5D982}"/>
              </a:ext>
            </a:extLst>
          </p:cNvPr>
          <p:cNvSpPr txBox="1"/>
          <p:nvPr/>
        </p:nvSpPr>
        <p:spPr>
          <a:xfrm>
            <a:off x="8512729" y="330542"/>
            <a:ext cx="1252056" cy="769441"/>
          </a:xfrm>
          <a:prstGeom prst="rect">
            <a:avLst/>
          </a:prstGeom>
          <a:noFill/>
        </p:spPr>
        <p:txBody>
          <a:bodyPr wrap="square" rtlCol="0">
            <a:spAutoFit/>
          </a:bodyPr>
          <a:lstStyle/>
          <a:p>
            <a:r>
              <a:rPr lang="en-GB" sz="4400" b="1" u="sng" dirty="0">
                <a:latin typeface="+mj-lt"/>
              </a:rPr>
              <a:t>Why</a:t>
            </a:r>
          </a:p>
        </p:txBody>
      </p:sp>
      <p:sp>
        <p:nvSpPr>
          <p:cNvPr id="6" name="TextBox 5">
            <a:extLst>
              <a:ext uri="{FF2B5EF4-FFF2-40B4-BE49-F238E27FC236}">
                <a16:creationId xmlns:a16="http://schemas.microsoft.com/office/drawing/2014/main" id="{BA4F49AA-4254-405D-99FF-4C73B0E3E0F2}"/>
              </a:ext>
            </a:extLst>
          </p:cNvPr>
          <p:cNvSpPr txBox="1"/>
          <p:nvPr/>
        </p:nvSpPr>
        <p:spPr>
          <a:xfrm>
            <a:off x="7835317" y="1283516"/>
            <a:ext cx="2692866" cy="738664"/>
          </a:xfrm>
          <a:prstGeom prst="rect">
            <a:avLst/>
          </a:prstGeom>
          <a:noFill/>
        </p:spPr>
        <p:txBody>
          <a:bodyPr wrap="square" rtlCol="0">
            <a:spAutoFit/>
          </a:bodyPr>
          <a:lstStyle/>
          <a:p>
            <a:pPr algn="just"/>
            <a:r>
              <a:rPr lang="en-GB" sz="1400" dirty="0"/>
              <a:t>This is to show the extent of how far bullying can go when nothing is done about it.</a:t>
            </a:r>
          </a:p>
        </p:txBody>
      </p:sp>
      <p:sp>
        <p:nvSpPr>
          <p:cNvPr id="5" name="TextBox 4">
            <a:extLst>
              <a:ext uri="{FF2B5EF4-FFF2-40B4-BE49-F238E27FC236}">
                <a16:creationId xmlns:a16="http://schemas.microsoft.com/office/drawing/2014/main" id="{9CDE8BAE-ABEF-994F-854A-D8193843EB41}"/>
              </a:ext>
            </a:extLst>
          </p:cNvPr>
          <p:cNvSpPr txBox="1"/>
          <p:nvPr/>
        </p:nvSpPr>
        <p:spPr>
          <a:xfrm>
            <a:off x="4271300" y="2022180"/>
            <a:ext cx="2681870" cy="769441"/>
          </a:xfrm>
          <a:prstGeom prst="rect">
            <a:avLst/>
          </a:prstGeom>
          <a:noFill/>
        </p:spPr>
        <p:txBody>
          <a:bodyPr wrap="square" rtlCol="0">
            <a:spAutoFit/>
          </a:bodyPr>
          <a:lstStyle/>
          <a:p>
            <a:r>
              <a:rPr lang="en-US" sz="4400" b="1" u="sng" dirty="0">
                <a:latin typeface="+mj-lt"/>
              </a:rPr>
              <a:t>Characters</a:t>
            </a:r>
          </a:p>
        </p:txBody>
      </p:sp>
      <p:sp>
        <p:nvSpPr>
          <p:cNvPr id="7" name="TextBox 6">
            <a:extLst>
              <a:ext uri="{FF2B5EF4-FFF2-40B4-BE49-F238E27FC236}">
                <a16:creationId xmlns:a16="http://schemas.microsoft.com/office/drawing/2014/main" id="{4247D4EF-572D-B24F-A0CB-BF4F334502A0}"/>
              </a:ext>
            </a:extLst>
          </p:cNvPr>
          <p:cNvSpPr txBox="1"/>
          <p:nvPr/>
        </p:nvSpPr>
        <p:spPr>
          <a:xfrm>
            <a:off x="3855918" y="2927195"/>
            <a:ext cx="3512634" cy="2308324"/>
          </a:xfrm>
          <a:prstGeom prst="rect">
            <a:avLst/>
          </a:prstGeom>
          <a:noFill/>
        </p:spPr>
        <p:txBody>
          <a:bodyPr wrap="square" rtlCol="0">
            <a:spAutoFit/>
          </a:bodyPr>
          <a:lstStyle/>
          <a:p>
            <a:pPr algn="just"/>
            <a:r>
              <a:rPr lang="en-US" dirty="0"/>
              <a:t>I will have multiple characters most of which will be roughly 15-17 years old. The main character will be 16 years old while the three bullies are in the 15 and 17 range. The strangers age however will be unknown to the audience while clear that they are ancient.</a:t>
            </a:r>
          </a:p>
        </p:txBody>
      </p:sp>
    </p:spTree>
    <p:extLst>
      <p:ext uri="{BB962C8B-B14F-4D97-AF65-F5344CB8AC3E}">
        <p14:creationId xmlns:p14="http://schemas.microsoft.com/office/powerpoint/2010/main" val="2783638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61A09-3597-4B24-8F72-5CE115DE4F66}"/>
              </a:ext>
            </a:extLst>
          </p:cNvPr>
          <p:cNvSpPr>
            <a:spLocks noGrp="1"/>
          </p:cNvSpPr>
          <p:nvPr>
            <p:ph type="title"/>
          </p:nvPr>
        </p:nvSpPr>
        <p:spPr>
          <a:xfrm>
            <a:off x="4708602" y="574849"/>
            <a:ext cx="3218994" cy="1430119"/>
          </a:xfrm>
        </p:spPr>
        <p:txBody>
          <a:bodyPr>
            <a:normAutofit fontScale="90000"/>
          </a:bodyPr>
          <a:lstStyle/>
          <a:p>
            <a:r>
              <a:rPr lang="en-GB" sz="6000" b="1" u="sng" dirty="0">
                <a:cs typeface="Calibri Light"/>
              </a:rPr>
              <a:t>Conclusion</a:t>
            </a:r>
            <a:r>
              <a:rPr lang="en-GB" sz="5400" b="1" u="sng" dirty="0">
                <a:cs typeface="Calibri Light"/>
              </a:rPr>
              <a:t> </a:t>
            </a:r>
            <a:endParaRPr lang="en-GB" sz="5400" b="1" u="sng" dirty="0"/>
          </a:p>
        </p:txBody>
      </p:sp>
      <p:sp>
        <p:nvSpPr>
          <p:cNvPr id="3" name="Content Placeholder 2">
            <a:extLst>
              <a:ext uri="{FF2B5EF4-FFF2-40B4-BE49-F238E27FC236}">
                <a16:creationId xmlns:a16="http://schemas.microsoft.com/office/drawing/2014/main" id="{25969EBA-D69B-451F-BF8F-586298C26C1F}"/>
              </a:ext>
            </a:extLst>
          </p:cNvPr>
          <p:cNvSpPr>
            <a:spLocks noGrp="1"/>
          </p:cNvSpPr>
          <p:nvPr>
            <p:ph idx="1"/>
          </p:nvPr>
        </p:nvSpPr>
        <p:spPr>
          <a:xfrm>
            <a:off x="4588080" y="2261854"/>
            <a:ext cx="3473740" cy="2511482"/>
          </a:xfrm>
        </p:spPr>
        <p:txBody>
          <a:bodyPr>
            <a:normAutofit fontScale="92500"/>
          </a:bodyPr>
          <a:lstStyle/>
          <a:p>
            <a:pPr marL="0" indent="0" algn="just">
              <a:buNone/>
            </a:pPr>
            <a:r>
              <a:rPr lang="en-GB" sz="2400" dirty="0"/>
              <a:t>This film is supposed to end with the meaning of not being hurtful or rude to others for any reason. To improve on this in the future I am hoping to have access to quality filming locations and editing resources.</a:t>
            </a:r>
          </a:p>
        </p:txBody>
      </p:sp>
    </p:spTree>
    <p:extLst>
      <p:ext uri="{BB962C8B-B14F-4D97-AF65-F5344CB8AC3E}">
        <p14:creationId xmlns:p14="http://schemas.microsoft.com/office/powerpoint/2010/main" val="28257728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326</TotalTime>
  <Words>230</Words>
  <Application>Microsoft Office PowerPoint</Application>
  <PresentationFormat>Widescreen</PresentationFormat>
  <Paragraphs>17</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Pitch</vt:lpstr>
      <vt:lpstr>Title</vt:lpstr>
      <vt:lpstr>Synopsis</vt:lpstr>
      <vt:lpstr>Conclusion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Pitch</dc:title>
  <dc:creator>Hope Maiden (Student)</dc:creator>
  <cp:lastModifiedBy>Hope Maiden (Student)</cp:lastModifiedBy>
  <cp:revision>76</cp:revision>
  <dcterms:created xsi:type="dcterms:W3CDTF">2021-10-06T09:17:23Z</dcterms:created>
  <dcterms:modified xsi:type="dcterms:W3CDTF">2021-10-13T09:34:17Z</dcterms:modified>
</cp:coreProperties>
</file>