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0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FA7E-59BA-CF47-B92C-33DCFF232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0CBB1-33F3-A24D-86F1-84ED35E26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44615-813F-9C4C-952B-DF69365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EFA7B-0826-2445-9C32-1533099D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B4B5-7FBB-884A-9C6B-9A61E57E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F2FD-6BEE-E446-BD73-612EB11B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31221-F92F-7B44-BD82-1C38A85CE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1E5C3-9704-D74C-AE43-51033D83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E582-E6DE-1043-973A-CBB7F295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5FD4-8CB0-3948-8810-3A557A20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84E8E-6535-5A43-A1B9-3411868FA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8F2AE-643C-BD4C-9DC0-06B61B9C6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EE8EB-59C3-124B-A6D3-3D460889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C645C-B0CA-3A42-9422-72F94022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7774C-6CC0-0245-8E7C-4F3C6266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3082-C4A9-1A4E-A23A-90BF5308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A4975-19A8-104B-BA26-7D0784A4B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DD755-B5EB-8C46-B452-3A437743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90440-4D40-6E45-8D45-0F084E63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333E-0D1B-DF45-ACA5-D225C2BD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F53F-D48D-674D-BD06-2D84ECC2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D44F3-C932-534F-9F9C-C53B3E29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500A3-C4D1-0B44-8DB5-888C8AD5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BCBF8-B8A9-D84F-AF90-51231A14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B254-88D6-934C-BE52-0D752AF8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9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43B2-F372-BF44-99D2-8B244653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2C7C-3E20-8443-942F-C9B1DE2FD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EE240-8FC1-A84C-A812-A200BF5F4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C8516-2A93-4148-90B5-8BC54B85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30FE9-86B6-464D-9683-70565B3E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E99C3-3420-F047-8785-970A32EF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6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D3E8-6C6C-6743-8838-8C778C52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F9F2E-8BA8-B943-AB72-1A8B8BAA2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B04-C379-234C-925E-E1EFA0D54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024A7-BD5D-F642-A3B0-AAE336E2C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09833-045D-1E43-850D-E12846F5B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35D4B-83F6-E347-9A30-782A2CE2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F7BB2-9E28-EC47-86FD-3BD5C4BE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D4F11-40A5-3C4C-8020-07FEA657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EB2E-0C70-CA4E-BF87-1CDED151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9F711-CDE8-5C41-9D80-DA485E8D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0B8AB-9C93-0F40-9E26-3E215CE4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3999B-2430-4144-9CF2-D2EE832F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7CE08-7C49-6B46-8708-A2A6CCF8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F1401-A75C-6645-98A5-F14B2097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C37B7-BFA4-ED49-98DE-CDE96E86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46D3-4A06-E749-AD46-611A4640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9980-B9C8-8644-B5C2-8A3CF3FA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F7472-FB23-534A-9D68-59CC73259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A61D5-3EE5-BB4B-BBD2-39218678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CA673-E8E9-4749-854B-55CC9766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4A2A0-992E-E247-A6AC-57998686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3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D7C8-4EDA-C744-ACE2-ED548C4F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05C21D-B636-C04E-8857-3CE29551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716EA-6EDF-EB4C-B83D-937F8C100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2BE10-025F-424E-8E7F-D64FBEB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E12C4-7988-2B46-87B6-CE96C577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FE0F1-D899-A84F-9180-E3206E16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4CE26-1C1C-D741-B1E6-3F01CFDA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B634-D6B7-C249-B247-6459E4B5A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5DDB-B560-E84A-AC78-9E3E31E0D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D709-E6F7-BD48-A34D-924D35B07DC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788E1-BC29-D24F-9AEE-E43E4523D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CE2A9-57A2-CD4E-97C5-CA2935E84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BF43-888C-B748-885D-75967CFF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843D-D934-4745-803B-71D0B1C0C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/>
              <a:t>Live performance </a:t>
            </a:r>
            <a:br>
              <a:rPr lang="en-US" b="1" i="1" u="sng" dirty="0"/>
            </a:br>
            <a:r>
              <a:rPr lang="en-US" b="1" i="1" u="sng" dirty="0"/>
              <a:t>presentation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AE8BF-C6F2-5D46-B4E0-9125666D7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7016" y="3856870"/>
            <a:ext cx="3097967" cy="1655762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AJR</a:t>
            </a:r>
          </a:p>
          <a:p>
            <a:r>
              <a:rPr lang="en-US" u="sng" dirty="0"/>
              <a:t>Wow, I’m not crazy live</a:t>
            </a:r>
          </a:p>
          <a:p>
            <a:r>
              <a:rPr lang="en-US" u="sng" dirty="0"/>
              <a:t>NYC </a:t>
            </a:r>
          </a:p>
          <a:p>
            <a:r>
              <a:rPr lang="en-US" u="sng" dirty="0"/>
              <a:t>10/10/19</a:t>
            </a:r>
          </a:p>
        </p:txBody>
      </p:sp>
    </p:spTree>
    <p:extLst>
      <p:ext uri="{BB962C8B-B14F-4D97-AF65-F5344CB8AC3E}">
        <p14:creationId xmlns:p14="http://schemas.microsoft.com/office/powerpoint/2010/main" val="216549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498E-D4AD-E94E-9D3F-04A14011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AJR the 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CC1B2-BF49-F949-99DB-9BFFC9387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82" y="1862710"/>
            <a:ext cx="9220418" cy="3864989"/>
          </a:xfrm>
        </p:spPr>
        <p:txBody>
          <a:bodyPr>
            <a:normAutofit/>
          </a:bodyPr>
          <a:lstStyle/>
          <a:p>
            <a:r>
              <a:rPr lang="en-US" dirty="0"/>
              <a:t>AJR are a trio band they are brothers Adam Jack and Ryan Metzger</a:t>
            </a:r>
          </a:p>
          <a:p>
            <a:r>
              <a:rPr lang="en-US" dirty="0"/>
              <a:t>AJR have 3 albums to there name </a:t>
            </a:r>
            <a:r>
              <a:rPr lang="en-US" dirty="0" err="1"/>
              <a:t>Neotheater</a:t>
            </a:r>
            <a:r>
              <a:rPr lang="en-US" dirty="0"/>
              <a:t> being there highest-charting album</a:t>
            </a:r>
          </a:p>
          <a:p>
            <a:r>
              <a:rPr lang="en-US" dirty="0"/>
              <a:t>AJR have said that for there live performances they wanted to bring a theatrical experience to the stage and in my opinion I believe that there live performances are the best I’ve seen.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44C7F-B2E2-FF46-BE39-AD06C79C1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4979828"/>
            <a:ext cx="1881464" cy="1890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F36D1-2B2E-CF4A-9777-D39D3E14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5264651"/>
            <a:ext cx="1602062" cy="1606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CB604-86D8-8941-AE15-6C6B00C9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2" y="4851639"/>
            <a:ext cx="2038350" cy="20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0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D191-CE1D-7A44-B829-4B463BA9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78595-8412-794B-87A7-158CA517F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lead singer (Jack Metzger) before he starts the song he worms up the audience with call and response while the band and the technicians prepare for the song</a:t>
            </a:r>
          </a:p>
          <a:p>
            <a:r>
              <a:rPr lang="en-US" dirty="0"/>
              <a:t>The band changed there way of performing live from there last tour there new album tour brought a whole new live experience for the audience to enjoy </a:t>
            </a:r>
          </a:p>
          <a:p>
            <a:r>
              <a:rPr lang="en-US" dirty="0"/>
              <a:t>AJR wanted the audience to feel like the were watching a Broadway and to know that everything's there for a reason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302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4C3E-BFA5-3D45-985C-E4D00C48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Visuals and sound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3A994-1DC9-024E-8751-474F3D89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on stage AJR use a sound board to use prerecorded vocals to help carry the song forward </a:t>
            </a:r>
          </a:p>
          <a:p>
            <a:r>
              <a:rPr lang="en-US" dirty="0"/>
              <a:t>The band used a time travel gimmick to show there busking days this was shown when the lights went out and the big screen in the back had a clock going back with recorded voices </a:t>
            </a:r>
          </a:p>
          <a:p>
            <a:r>
              <a:rPr lang="en-US" dirty="0"/>
              <a:t>Once the went back the lights were switched back on and the screen show a park in New York were they used to busk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DC3F4-144F-7A40-969B-A36C2587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1400"/>
            <a:ext cx="3530600" cy="183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C693D-3DD7-2E48-946B-C3C8F707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800" y="4872140"/>
            <a:ext cx="4013200" cy="19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648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233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Live performance  presentation </vt:lpstr>
      <vt:lpstr>AJR the band</vt:lpstr>
      <vt:lpstr>Audience  </vt:lpstr>
      <vt:lpstr>Visuals and sound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performance  presentation </dc:title>
  <dc:creator>Microsoft Office User</dc:creator>
  <cp:lastModifiedBy>Microsoft Office User</cp:lastModifiedBy>
  <cp:revision>14</cp:revision>
  <dcterms:created xsi:type="dcterms:W3CDTF">2020-09-24T14:07:03Z</dcterms:created>
  <dcterms:modified xsi:type="dcterms:W3CDTF">2020-09-25T15:31:50Z</dcterms:modified>
</cp:coreProperties>
</file>