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74" r:id="rId4"/>
    <p:sldId id="275" r:id="rId5"/>
    <p:sldId id="277" r:id="rId6"/>
    <p:sldId id="278" r:id="rId7"/>
    <p:sldId id="279" r:id="rId8"/>
    <p:sldId id="281" r:id="rId9"/>
    <p:sldId id="287" r:id="rId10"/>
    <p:sldId id="283" r:id="rId11"/>
    <p:sldId id="289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DE928-9752-8344-89E9-8849F8786826}" v="55" dt="2023-02-10T14:19:26.940"/>
    <p1510:client id="{C3BDB46D-DD25-B0F3-244A-1F41EF7F376A}" v="2" dt="2023-02-23T15:25:44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605" autoAdjust="0"/>
    <p:restoredTop sz="94660"/>
  </p:normalViewPr>
  <p:slideViewPr>
    <p:cSldViewPr snapToGrid="0">
      <p:cViewPr>
        <p:scale>
          <a:sx n="90" d="100"/>
          <a:sy n="90" d="100"/>
        </p:scale>
        <p:origin x="168" y="2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ah Aurangzeb (Student)" userId="S::10630793@bradfordcollege.ac.uk::09906143-ce3a-4f55-9d8c-1ecc85787756" providerId="AD" clId="Web-{C3BDB46D-DD25-B0F3-244A-1F41EF7F376A}"/>
    <pc:docChg chg="modSld">
      <pc:chgData name="Hirah Aurangzeb (Student)" userId="S::10630793@bradfordcollege.ac.uk::09906143-ce3a-4f55-9d8c-1ecc85787756" providerId="AD" clId="Web-{C3BDB46D-DD25-B0F3-244A-1F41EF7F376A}" dt="2023-02-23T15:25:44.147" v="1" actId="20577"/>
      <pc:docMkLst>
        <pc:docMk/>
      </pc:docMkLst>
      <pc:sldChg chg="modSp">
        <pc:chgData name="Hirah Aurangzeb (Student)" userId="S::10630793@bradfordcollege.ac.uk::09906143-ce3a-4f55-9d8c-1ecc85787756" providerId="AD" clId="Web-{C3BDB46D-DD25-B0F3-244A-1F41EF7F376A}" dt="2023-02-23T15:25:44.147" v="1" actId="20577"/>
        <pc:sldMkLst>
          <pc:docMk/>
          <pc:sldMk cId="47410273" sldId="290"/>
        </pc:sldMkLst>
        <pc:spChg chg="mod">
          <ac:chgData name="Hirah Aurangzeb (Student)" userId="S::10630793@bradfordcollege.ac.uk::09906143-ce3a-4f55-9d8c-1ecc85787756" providerId="AD" clId="Web-{C3BDB46D-DD25-B0F3-244A-1F41EF7F376A}" dt="2023-02-23T15:25:44.147" v="1" actId="20577"/>
          <ac:spMkLst>
            <pc:docMk/>
            <pc:sldMk cId="47410273" sldId="290"/>
            <ac:spMk id="3" creationId="{A075EBD0-BA40-433B-CBE7-5FB5D4640667}"/>
          </ac:spMkLst>
        </pc:spChg>
      </pc:sldChg>
    </pc:docChg>
  </pc:docChgLst>
  <pc:docChgLst>
    <pc:chgData name="Hirah Aurangzeb (Student)" userId="S::10630793@bradfordcollege.ac.uk::09906143-ce3a-4f55-9d8c-1ecc85787756" providerId="AD" clId="Web-{836BF6EC-7047-46FD-AEC6-6C7C891CA39C}"/>
    <pc:docChg chg="addSld modSld">
      <pc:chgData name="Hirah Aurangzeb (Student)" userId="S::10630793@bradfordcollege.ac.uk::09906143-ce3a-4f55-9d8c-1ecc85787756" providerId="AD" clId="Web-{836BF6EC-7047-46FD-AEC6-6C7C891CA39C}" dt="2023-02-02T16:16:33.048" v="124" actId="20577"/>
      <pc:docMkLst>
        <pc:docMk/>
      </pc:docMkLst>
      <pc:sldChg chg="modSp">
        <pc:chgData name="Hirah Aurangzeb (Student)" userId="S::10630793@bradfordcollege.ac.uk::09906143-ce3a-4f55-9d8c-1ecc85787756" providerId="AD" clId="Web-{836BF6EC-7047-46FD-AEC6-6C7C891CA39C}" dt="2023-02-02T15:54:50.253" v="4" actId="20577"/>
        <pc:sldMkLst>
          <pc:docMk/>
          <pc:sldMk cId="109857222" sldId="256"/>
        </pc:sldMkLst>
        <pc:spChg chg="mod">
          <ac:chgData name="Hirah Aurangzeb (Student)" userId="S::10630793@bradfordcollege.ac.uk::09906143-ce3a-4f55-9d8c-1ecc85787756" providerId="AD" clId="Web-{836BF6EC-7047-46FD-AEC6-6C7C891CA39C}" dt="2023-02-02T15:54:50.253" v="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6:16:33.048" v="124" actId="20577"/>
        <pc:sldMkLst>
          <pc:docMk/>
          <pc:sldMk cId="3112746707" sldId="257"/>
        </pc:sldMkLst>
        <pc:spChg chg="mod">
          <ac:chgData name="Hirah Aurangzeb (Student)" userId="S::10630793@bradfordcollege.ac.uk::09906143-ce3a-4f55-9d8c-1ecc85787756" providerId="AD" clId="Web-{836BF6EC-7047-46FD-AEC6-6C7C891CA39C}" dt="2023-02-02T15:58:35.508" v="11" actId="20577"/>
          <ac:spMkLst>
            <pc:docMk/>
            <pc:sldMk cId="3112746707" sldId="257"/>
            <ac:spMk id="2" creationId="{1BFFA3CA-571E-DFD8-3911-D97E5EFE2936}"/>
          </ac:spMkLst>
        </pc:spChg>
        <pc:spChg chg="mod">
          <ac:chgData name="Hirah Aurangzeb (Student)" userId="S::10630793@bradfordcollege.ac.uk::09906143-ce3a-4f55-9d8c-1ecc85787756" providerId="AD" clId="Web-{836BF6EC-7047-46FD-AEC6-6C7C891CA39C}" dt="2023-02-02T16:16:33.048" v="124" actId="20577"/>
          <ac:spMkLst>
            <pc:docMk/>
            <pc:sldMk cId="3112746707" sldId="257"/>
            <ac:spMk id="3" creationId="{A075EBD0-BA40-433B-CBE7-5FB5D4640667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5:58:53.368" v="17" actId="20577"/>
        <pc:sldMkLst>
          <pc:docMk/>
          <pc:sldMk cId="896557245" sldId="258"/>
        </pc:sldMkLst>
        <pc:spChg chg="mod">
          <ac:chgData name="Hirah Aurangzeb (Student)" userId="S::10630793@bradfordcollege.ac.uk::09906143-ce3a-4f55-9d8c-1ecc85787756" providerId="AD" clId="Web-{836BF6EC-7047-46FD-AEC6-6C7C891CA39C}" dt="2023-02-02T15:58:53.368" v="17" actId="20577"/>
          <ac:spMkLst>
            <pc:docMk/>
            <pc:sldMk cId="896557245" sldId="258"/>
            <ac:spMk id="2" creationId="{0C16E69A-46B1-2395-24F7-B067B654C645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5:59:04.806" v="21" actId="20577"/>
        <pc:sldMkLst>
          <pc:docMk/>
          <pc:sldMk cId="128803982" sldId="259"/>
        </pc:sldMkLst>
        <pc:spChg chg="mod">
          <ac:chgData name="Hirah Aurangzeb (Student)" userId="S::10630793@bradfordcollege.ac.uk::09906143-ce3a-4f55-9d8c-1ecc85787756" providerId="AD" clId="Web-{836BF6EC-7047-46FD-AEC6-6C7C891CA39C}" dt="2023-02-02T15:59:04.806" v="21" actId="20577"/>
          <ac:spMkLst>
            <pc:docMk/>
            <pc:sldMk cId="128803982" sldId="259"/>
            <ac:spMk id="2" creationId="{A21BDCAC-601A-ECA0-36FC-B151340DD0E4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5:59:40.463" v="27" actId="20577"/>
        <pc:sldMkLst>
          <pc:docMk/>
          <pc:sldMk cId="634539092" sldId="260"/>
        </pc:sldMkLst>
        <pc:spChg chg="mod">
          <ac:chgData name="Hirah Aurangzeb (Student)" userId="S::10630793@bradfordcollege.ac.uk::09906143-ce3a-4f55-9d8c-1ecc85787756" providerId="AD" clId="Web-{836BF6EC-7047-46FD-AEC6-6C7C891CA39C}" dt="2023-02-02T15:59:40.463" v="27" actId="20577"/>
          <ac:spMkLst>
            <pc:docMk/>
            <pc:sldMk cId="634539092" sldId="260"/>
            <ac:spMk id="2" creationId="{7ADDA781-8C80-0DD2-CA75-112F727777DA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6:00:09.416" v="35" actId="20577"/>
        <pc:sldMkLst>
          <pc:docMk/>
          <pc:sldMk cId="1653806297" sldId="261"/>
        </pc:sldMkLst>
        <pc:spChg chg="mod">
          <ac:chgData name="Hirah Aurangzeb (Student)" userId="S::10630793@bradfordcollege.ac.uk::09906143-ce3a-4f55-9d8c-1ecc85787756" providerId="AD" clId="Web-{836BF6EC-7047-46FD-AEC6-6C7C891CA39C}" dt="2023-02-02T16:00:03.416" v="31" actId="20577"/>
          <ac:spMkLst>
            <pc:docMk/>
            <pc:sldMk cId="1653806297" sldId="261"/>
            <ac:spMk id="2" creationId="{B420E7FC-5077-E0ED-EB66-EC5622B2998B}"/>
          </ac:spMkLst>
        </pc:spChg>
        <pc:spChg chg="mod">
          <ac:chgData name="Hirah Aurangzeb (Student)" userId="S::10630793@bradfordcollege.ac.uk::09906143-ce3a-4f55-9d8c-1ecc85787756" providerId="AD" clId="Web-{836BF6EC-7047-46FD-AEC6-6C7C891CA39C}" dt="2023-02-02T16:00:09.416" v="35" actId="20577"/>
          <ac:spMkLst>
            <pc:docMk/>
            <pc:sldMk cId="1653806297" sldId="261"/>
            <ac:spMk id="3" creationId="{D7456614-F102-A482-3E65-A571BCA958CC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6:00:44.667" v="42" actId="20577"/>
        <pc:sldMkLst>
          <pc:docMk/>
          <pc:sldMk cId="3900649816" sldId="262"/>
        </pc:sldMkLst>
        <pc:spChg chg="mod">
          <ac:chgData name="Hirah Aurangzeb (Student)" userId="S::10630793@bradfordcollege.ac.uk::09906143-ce3a-4f55-9d8c-1ecc85787756" providerId="AD" clId="Web-{836BF6EC-7047-46FD-AEC6-6C7C891CA39C}" dt="2023-02-02T16:00:40.917" v="39" actId="20577"/>
          <ac:spMkLst>
            <pc:docMk/>
            <pc:sldMk cId="3900649816" sldId="262"/>
            <ac:spMk id="2" creationId="{3E91AA3D-841F-F0C3-0B91-7AC82EA9E42D}"/>
          </ac:spMkLst>
        </pc:spChg>
        <pc:spChg chg="mod">
          <ac:chgData name="Hirah Aurangzeb (Student)" userId="S::10630793@bradfordcollege.ac.uk::09906143-ce3a-4f55-9d8c-1ecc85787756" providerId="AD" clId="Web-{836BF6EC-7047-46FD-AEC6-6C7C891CA39C}" dt="2023-02-02T16:00:44.667" v="42" actId="20577"/>
          <ac:spMkLst>
            <pc:docMk/>
            <pc:sldMk cId="3900649816" sldId="262"/>
            <ac:spMk id="3" creationId="{DCA49FC0-2B54-14C5-6671-43EB51F66240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6:01:02.433" v="49" actId="20577"/>
        <pc:sldMkLst>
          <pc:docMk/>
          <pc:sldMk cId="2041690736" sldId="263"/>
        </pc:sldMkLst>
        <pc:spChg chg="mod">
          <ac:chgData name="Hirah Aurangzeb (Student)" userId="S::10630793@bradfordcollege.ac.uk::09906143-ce3a-4f55-9d8c-1ecc85787756" providerId="AD" clId="Web-{836BF6EC-7047-46FD-AEC6-6C7C891CA39C}" dt="2023-02-02T16:00:58.089" v="46" actId="20577"/>
          <ac:spMkLst>
            <pc:docMk/>
            <pc:sldMk cId="2041690736" sldId="263"/>
            <ac:spMk id="2" creationId="{BB602EF1-90D9-B1DC-510A-1C76663F1C28}"/>
          </ac:spMkLst>
        </pc:spChg>
        <pc:spChg chg="mod">
          <ac:chgData name="Hirah Aurangzeb (Student)" userId="S::10630793@bradfordcollege.ac.uk::09906143-ce3a-4f55-9d8c-1ecc85787756" providerId="AD" clId="Web-{836BF6EC-7047-46FD-AEC6-6C7C891CA39C}" dt="2023-02-02T16:01:02.433" v="49" actId="20577"/>
          <ac:spMkLst>
            <pc:docMk/>
            <pc:sldMk cId="2041690736" sldId="263"/>
            <ac:spMk id="3" creationId="{F85D53C2-87B3-B5E7-4AFB-69157B76C876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6:01:25.559" v="57" actId="20577"/>
        <pc:sldMkLst>
          <pc:docMk/>
          <pc:sldMk cId="3933753249" sldId="264"/>
        </pc:sldMkLst>
        <pc:spChg chg="mod">
          <ac:chgData name="Hirah Aurangzeb (Student)" userId="S::10630793@bradfordcollege.ac.uk::09906143-ce3a-4f55-9d8c-1ecc85787756" providerId="AD" clId="Web-{836BF6EC-7047-46FD-AEC6-6C7C891CA39C}" dt="2023-02-02T16:01:20.840" v="54" actId="20577"/>
          <ac:spMkLst>
            <pc:docMk/>
            <pc:sldMk cId="3933753249" sldId="264"/>
            <ac:spMk id="2" creationId="{8E6492F4-D2A8-E79C-EE98-5B41E508BB0D}"/>
          </ac:spMkLst>
        </pc:spChg>
        <pc:spChg chg="mod">
          <ac:chgData name="Hirah Aurangzeb (Student)" userId="S::10630793@bradfordcollege.ac.uk::09906143-ce3a-4f55-9d8c-1ecc85787756" providerId="AD" clId="Web-{836BF6EC-7047-46FD-AEC6-6C7C891CA39C}" dt="2023-02-02T16:01:25.559" v="57" actId="20577"/>
          <ac:spMkLst>
            <pc:docMk/>
            <pc:sldMk cId="3933753249" sldId="264"/>
            <ac:spMk id="3" creationId="{45D61D24-6EE6-B7D6-AA15-692FAF4F123D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6:04:14.031" v="64" actId="20577"/>
        <pc:sldMkLst>
          <pc:docMk/>
          <pc:sldMk cId="385972364" sldId="265"/>
        </pc:sldMkLst>
        <pc:spChg chg="mod">
          <ac:chgData name="Hirah Aurangzeb (Student)" userId="S::10630793@bradfordcollege.ac.uk::09906143-ce3a-4f55-9d8c-1ecc85787756" providerId="AD" clId="Web-{836BF6EC-7047-46FD-AEC6-6C7C891CA39C}" dt="2023-02-02T16:02:37.045" v="61" actId="20577"/>
          <ac:spMkLst>
            <pc:docMk/>
            <pc:sldMk cId="385972364" sldId="265"/>
            <ac:spMk id="2" creationId="{78961E92-6B13-C426-E1EF-E238CE1845E1}"/>
          </ac:spMkLst>
        </pc:spChg>
        <pc:spChg chg="mod">
          <ac:chgData name="Hirah Aurangzeb (Student)" userId="S::10630793@bradfordcollege.ac.uk::09906143-ce3a-4f55-9d8c-1ecc85787756" providerId="AD" clId="Web-{836BF6EC-7047-46FD-AEC6-6C7C891CA39C}" dt="2023-02-02T16:04:14.031" v="64" actId="20577"/>
          <ac:spMkLst>
            <pc:docMk/>
            <pc:sldMk cId="385972364" sldId="265"/>
            <ac:spMk id="3" creationId="{84D3D6D4-2AFC-49D9-FECE-B2B5DEA903EC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6:04:34.625" v="73" actId="20577"/>
        <pc:sldMkLst>
          <pc:docMk/>
          <pc:sldMk cId="3884730399" sldId="266"/>
        </pc:sldMkLst>
        <pc:spChg chg="mod">
          <ac:chgData name="Hirah Aurangzeb (Student)" userId="S::10630793@bradfordcollege.ac.uk::09906143-ce3a-4f55-9d8c-1ecc85787756" providerId="AD" clId="Web-{836BF6EC-7047-46FD-AEC6-6C7C891CA39C}" dt="2023-02-02T16:04:23.953" v="68" actId="20577"/>
          <ac:spMkLst>
            <pc:docMk/>
            <pc:sldMk cId="3884730399" sldId="266"/>
            <ac:spMk id="2" creationId="{EB0E31CC-24D2-BFE6-74FE-F7E435ADBAD1}"/>
          </ac:spMkLst>
        </pc:spChg>
        <pc:spChg chg="mod">
          <ac:chgData name="Hirah Aurangzeb (Student)" userId="S::10630793@bradfordcollege.ac.uk::09906143-ce3a-4f55-9d8c-1ecc85787756" providerId="AD" clId="Web-{836BF6EC-7047-46FD-AEC6-6C7C891CA39C}" dt="2023-02-02T16:04:34.625" v="73" actId="20577"/>
          <ac:spMkLst>
            <pc:docMk/>
            <pc:sldMk cId="3884730399" sldId="266"/>
            <ac:spMk id="3" creationId="{C8B9F7CA-1862-5456-BE73-482ECA5C2585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6:04:42.719" v="76" actId="20577"/>
        <pc:sldMkLst>
          <pc:docMk/>
          <pc:sldMk cId="3673652753" sldId="267"/>
        </pc:sldMkLst>
        <pc:spChg chg="mod">
          <ac:chgData name="Hirah Aurangzeb (Student)" userId="S::10630793@bradfordcollege.ac.uk::09906143-ce3a-4f55-9d8c-1ecc85787756" providerId="AD" clId="Web-{836BF6EC-7047-46FD-AEC6-6C7C891CA39C}" dt="2023-02-02T16:04:42.719" v="76" actId="20577"/>
          <ac:spMkLst>
            <pc:docMk/>
            <pc:sldMk cId="3673652753" sldId="267"/>
            <ac:spMk id="2" creationId="{82E9E17E-204C-5ED8-5FD2-4BA42F32E16B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6:05:02.392" v="83" actId="20577"/>
        <pc:sldMkLst>
          <pc:docMk/>
          <pc:sldMk cId="2726286222" sldId="268"/>
        </pc:sldMkLst>
        <pc:spChg chg="mod">
          <ac:chgData name="Hirah Aurangzeb (Student)" userId="S::10630793@bradfordcollege.ac.uk::09906143-ce3a-4f55-9d8c-1ecc85787756" providerId="AD" clId="Web-{836BF6EC-7047-46FD-AEC6-6C7C891CA39C}" dt="2023-02-02T16:04:57.845" v="80" actId="20577"/>
          <ac:spMkLst>
            <pc:docMk/>
            <pc:sldMk cId="2726286222" sldId="268"/>
            <ac:spMk id="2" creationId="{CB922A77-FBFF-4271-2429-B2874D724FE3}"/>
          </ac:spMkLst>
        </pc:spChg>
        <pc:spChg chg="mod">
          <ac:chgData name="Hirah Aurangzeb (Student)" userId="S::10630793@bradfordcollege.ac.uk::09906143-ce3a-4f55-9d8c-1ecc85787756" providerId="AD" clId="Web-{836BF6EC-7047-46FD-AEC6-6C7C891CA39C}" dt="2023-02-02T16:05:02.392" v="83" actId="20577"/>
          <ac:spMkLst>
            <pc:docMk/>
            <pc:sldMk cId="2726286222" sldId="268"/>
            <ac:spMk id="3" creationId="{E4EFB973-C274-8E0B-47E0-BE5A2C66BBAA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6:05:25.080" v="91" actId="20577"/>
        <pc:sldMkLst>
          <pc:docMk/>
          <pc:sldMk cId="2311681112" sldId="269"/>
        </pc:sldMkLst>
        <pc:spChg chg="mod">
          <ac:chgData name="Hirah Aurangzeb (Student)" userId="S::10630793@bradfordcollege.ac.uk::09906143-ce3a-4f55-9d8c-1ecc85787756" providerId="AD" clId="Web-{836BF6EC-7047-46FD-AEC6-6C7C891CA39C}" dt="2023-02-02T16:05:21.595" v="88" actId="20577"/>
          <ac:spMkLst>
            <pc:docMk/>
            <pc:sldMk cId="2311681112" sldId="269"/>
            <ac:spMk id="2" creationId="{2B9D5259-04A8-24FF-EF4D-B300A8777754}"/>
          </ac:spMkLst>
        </pc:spChg>
        <pc:spChg chg="mod">
          <ac:chgData name="Hirah Aurangzeb (Student)" userId="S::10630793@bradfordcollege.ac.uk::09906143-ce3a-4f55-9d8c-1ecc85787756" providerId="AD" clId="Web-{836BF6EC-7047-46FD-AEC6-6C7C891CA39C}" dt="2023-02-02T16:05:25.080" v="91" actId="20577"/>
          <ac:spMkLst>
            <pc:docMk/>
            <pc:sldMk cId="2311681112" sldId="269"/>
            <ac:spMk id="3" creationId="{9B7732E2-6EBD-C714-F935-558AFBFB3770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6:07:31.270" v="96" actId="20577"/>
        <pc:sldMkLst>
          <pc:docMk/>
          <pc:sldMk cId="1158132944" sldId="270"/>
        </pc:sldMkLst>
        <pc:spChg chg="mod">
          <ac:chgData name="Hirah Aurangzeb (Student)" userId="S::10630793@bradfordcollege.ac.uk::09906143-ce3a-4f55-9d8c-1ecc85787756" providerId="AD" clId="Web-{836BF6EC-7047-46FD-AEC6-6C7C891CA39C}" dt="2023-02-02T16:07:23.098" v="93" actId="20577"/>
          <ac:spMkLst>
            <pc:docMk/>
            <pc:sldMk cId="1158132944" sldId="270"/>
            <ac:spMk id="2" creationId="{60E5F406-5475-3309-7E86-BBD949C8D211}"/>
          </ac:spMkLst>
        </pc:spChg>
        <pc:spChg chg="mod">
          <ac:chgData name="Hirah Aurangzeb (Student)" userId="S::10630793@bradfordcollege.ac.uk::09906143-ce3a-4f55-9d8c-1ecc85787756" providerId="AD" clId="Web-{836BF6EC-7047-46FD-AEC6-6C7C891CA39C}" dt="2023-02-02T16:07:31.270" v="96" actId="20577"/>
          <ac:spMkLst>
            <pc:docMk/>
            <pc:sldMk cId="1158132944" sldId="270"/>
            <ac:spMk id="3" creationId="{DA501E88-9027-7761-D978-05480A8E32A2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6:07:51.177" v="104" actId="20577"/>
        <pc:sldMkLst>
          <pc:docMk/>
          <pc:sldMk cId="3703183085" sldId="271"/>
        </pc:sldMkLst>
        <pc:spChg chg="mod">
          <ac:chgData name="Hirah Aurangzeb (Student)" userId="S::10630793@bradfordcollege.ac.uk::09906143-ce3a-4f55-9d8c-1ecc85787756" providerId="AD" clId="Web-{836BF6EC-7047-46FD-AEC6-6C7C891CA39C}" dt="2023-02-02T16:07:46.067" v="101" actId="20577"/>
          <ac:spMkLst>
            <pc:docMk/>
            <pc:sldMk cId="3703183085" sldId="271"/>
            <ac:spMk id="2" creationId="{2CDE1978-038B-9B4B-42BE-7F3AF22B49F0}"/>
          </ac:spMkLst>
        </pc:spChg>
        <pc:spChg chg="mod">
          <ac:chgData name="Hirah Aurangzeb (Student)" userId="S::10630793@bradfordcollege.ac.uk::09906143-ce3a-4f55-9d8c-1ecc85787756" providerId="AD" clId="Web-{836BF6EC-7047-46FD-AEC6-6C7C891CA39C}" dt="2023-02-02T16:07:51.177" v="104" actId="20577"/>
          <ac:spMkLst>
            <pc:docMk/>
            <pc:sldMk cId="3703183085" sldId="271"/>
            <ac:spMk id="3" creationId="{459F9D0E-6DE2-977A-A8B9-783DEAD68A22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6:08:09.614" v="111" actId="20577"/>
        <pc:sldMkLst>
          <pc:docMk/>
          <pc:sldMk cId="677252673" sldId="272"/>
        </pc:sldMkLst>
        <pc:spChg chg="mod">
          <ac:chgData name="Hirah Aurangzeb (Student)" userId="S::10630793@bradfordcollege.ac.uk::09906143-ce3a-4f55-9d8c-1ecc85787756" providerId="AD" clId="Web-{836BF6EC-7047-46FD-AEC6-6C7C891CA39C}" dt="2023-02-02T16:08:06.068" v="108" actId="20577"/>
          <ac:spMkLst>
            <pc:docMk/>
            <pc:sldMk cId="677252673" sldId="272"/>
            <ac:spMk id="2" creationId="{A2EF070F-B1EE-C3EB-DEF7-EBF8242C63FE}"/>
          </ac:spMkLst>
        </pc:spChg>
        <pc:spChg chg="mod">
          <ac:chgData name="Hirah Aurangzeb (Student)" userId="S::10630793@bradfordcollege.ac.uk::09906143-ce3a-4f55-9d8c-1ecc85787756" providerId="AD" clId="Web-{836BF6EC-7047-46FD-AEC6-6C7C891CA39C}" dt="2023-02-02T16:08:09.614" v="111" actId="20577"/>
          <ac:spMkLst>
            <pc:docMk/>
            <pc:sldMk cId="677252673" sldId="272"/>
            <ac:spMk id="3" creationId="{EFEAB656-2BEB-AF2F-4374-5B7CA6C036A1}"/>
          </ac:spMkLst>
        </pc:spChg>
      </pc:sldChg>
      <pc:sldChg chg="modSp new">
        <pc:chgData name="Hirah Aurangzeb (Student)" userId="S::10630793@bradfordcollege.ac.uk::09906143-ce3a-4f55-9d8c-1ecc85787756" providerId="AD" clId="Web-{836BF6EC-7047-46FD-AEC6-6C7C891CA39C}" dt="2023-02-02T16:08:35.615" v="118" actId="20577"/>
        <pc:sldMkLst>
          <pc:docMk/>
          <pc:sldMk cId="132211063" sldId="273"/>
        </pc:sldMkLst>
        <pc:spChg chg="mod">
          <ac:chgData name="Hirah Aurangzeb (Student)" userId="S::10630793@bradfordcollege.ac.uk::09906143-ce3a-4f55-9d8c-1ecc85787756" providerId="AD" clId="Web-{836BF6EC-7047-46FD-AEC6-6C7C891CA39C}" dt="2023-02-02T16:08:24.584" v="115" actId="20577"/>
          <ac:spMkLst>
            <pc:docMk/>
            <pc:sldMk cId="132211063" sldId="273"/>
            <ac:spMk id="2" creationId="{B7173035-DE98-F99A-2844-3964B9B58D3F}"/>
          </ac:spMkLst>
        </pc:spChg>
        <pc:spChg chg="mod">
          <ac:chgData name="Hirah Aurangzeb (Student)" userId="S::10630793@bradfordcollege.ac.uk::09906143-ce3a-4f55-9d8c-1ecc85787756" providerId="AD" clId="Web-{836BF6EC-7047-46FD-AEC6-6C7C891CA39C}" dt="2023-02-02T16:08:35.615" v="118" actId="20577"/>
          <ac:spMkLst>
            <pc:docMk/>
            <pc:sldMk cId="132211063" sldId="273"/>
            <ac:spMk id="3" creationId="{F864F79B-8FEC-6DFA-358E-3C39993F789B}"/>
          </ac:spMkLst>
        </pc:spChg>
      </pc:sldChg>
    </pc:docChg>
  </pc:docChgLst>
  <pc:docChgLst>
    <pc:chgData name="Hirah Aurangzeb (Student)" userId="09906143-ce3a-4f55-9d8c-1ecc85787756" providerId="ADAL" clId="{BECDE928-9752-8344-89E9-8849F8786826}"/>
    <pc:docChg chg="undo custSel addSld delSld modSld sldOrd">
      <pc:chgData name="Hirah Aurangzeb (Student)" userId="09906143-ce3a-4f55-9d8c-1ecc85787756" providerId="ADAL" clId="{BECDE928-9752-8344-89E9-8849F8786826}" dt="2023-02-10T14:19:49.545" v="8288" actId="1076"/>
      <pc:docMkLst>
        <pc:docMk/>
      </pc:docMkLst>
      <pc:sldChg chg="addSp delSp modSp mod">
        <pc:chgData name="Hirah Aurangzeb (Student)" userId="09906143-ce3a-4f55-9d8c-1ecc85787756" providerId="ADAL" clId="{BECDE928-9752-8344-89E9-8849F8786826}" dt="2023-02-03T16:03:37.025" v="1667" actId="20577"/>
        <pc:sldMkLst>
          <pc:docMk/>
          <pc:sldMk cId="3112746707" sldId="257"/>
        </pc:sldMkLst>
        <pc:spChg chg="mod">
          <ac:chgData name="Hirah Aurangzeb (Student)" userId="09906143-ce3a-4f55-9d8c-1ecc85787756" providerId="ADAL" clId="{BECDE928-9752-8344-89E9-8849F8786826}" dt="2023-02-03T15:56:49.020" v="1376" actId="1076"/>
          <ac:spMkLst>
            <pc:docMk/>
            <pc:sldMk cId="3112746707" sldId="257"/>
            <ac:spMk id="2" creationId="{1BFFA3CA-571E-DFD8-3911-D97E5EFE2936}"/>
          </ac:spMkLst>
        </pc:spChg>
        <pc:spChg chg="mod ord">
          <ac:chgData name="Hirah Aurangzeb (Student)" userId="09906143-ce3a-4f55-9d8c-1ecc85787756" providerId="ADAL" clId="{BECDE928-9752-8344-89E9-8849F8786826}" dt="2023-02-03T16:03:37.025" v="1667" actId="20577"/>
          <ac:spMkLst>
            <pc:docMk/>
            <pc:sldMk cId="3112746707" sldId="257"/>
            <ac:spMk id="3" creationId="{A075EBD0-BA40-433B-CBE7-5FB5D4640667}"/>
          </ac:spMkLst>
        </pc:spChg>
        <pc:spChg chg="add mod">
          <ac:chgData name="Hirah Aurangzeb (Student)" userId="09906143-ce3a-4f55-9d8c-1ecc85787756" providerId="ADAL" clId="{BECDE928-9752-8344-89E9-8849F8786826}" dt="2023-02-03T15:56:36.908" v="1368" actId="26606"/>
          <ac:spMkLst>
            <pc:docMk/>
            <pc:sldMk cId="3112746707" sldId="257"/>
            <ac:spMk id="10" creationId="{E8DF09D5-C52C-493D-B30F-EBEBCC8D14CB}"/>
          </ac:spMkLst>
        </pc:spChg>
        <pc:spChg chg="add mod">
          <ac:chgData name="Hirah Aurangzeb (Student)" userId="09906143-ce3a-4f55-9d8c-1ecc85787756" providerId="ADAL" clId="{BECDE928-9752-8344-89E9-8849F8786826}" dt="2023-02-03T15:55:32.801" v="1358" actId="26606"/>
          <ac:spMkLst>
            <pc:docMk/>
            <pc:sldMk cId="3112746707" sldId="257"/>
            <ac:spMk id="12" creationId="{24E70952-F747-4048-BA79-210370034F46}"/>
          </ac:spMkLst>
        </pc:spChg>
        <pc:spChg chg="add mod">
          <ac:chgData name="Hirah Aurangzeb (Student)" userId="09906143-ce3a-4f55-9d8c-1ecc85787756" providerId="ADAL" clId="{BECDE928-9752-8344-89E9-8849F8786826}" dt="2023-02-03T15:55:32.801" v="1358" actId="26606"/>
          <ac:spMkLst>
            <pc:docMk/>
            <pc:sldMk cId="3112746707" sldId="257"/>
            <ac:spMk id="14" creationId="{6280A22E-C20E-40FF-BA71-2B233651B9A1}"/>
          </ac:spMkLst>
        </pc:spChg>
        <pc:picChg chg="add del mod">
          <ac:chgData name="Hirah Aurangzeb (Student)" userId="09906143-ce3a-4f55-9d8c-1ecc85787756" providerId="ADAL" clId="{BECDE928-9752-8344-89E9-8849F8786826}" dt="2023-02-03T15:53:43.289" v="1172" actId="478"/>
          <ac:picMkLst>
            <pc:docMk/>
            <pc:sldMk cId="3112746707" sldId="257"/>
            <ac:picMk id="4" creationId="{DDD25CF7-83A0-CAC2-A20F-99A8FB800434}"/>
          </ac:picMkLst>
        </pc:picChg>
        <pc:picChg chg="add del mod">
          <ac:chgData name="Hirah Aurangzeb (Student)" userId="09906143-ce3a-4f55-9d8c-1ecc85787756" providerId="ADAL" clId="{BECDE928-9752-8344-89E9-8849F8786826}" dt="2023-02-03T15:55:45.142" v="1361" actId="478"/>
          <ac:picMkLst>
            <pc:docMk/>
            <pc:sldMk cId="3112746707" sldId="257"/>
            <ac:picMk id="5" creationId="{D7F3E19B-DF99-A977-977B-E6A7BA450AB1}"/>
          </ac:picMkLst>
        </pc:picChg>
        <pc:picChg chg="add mod ord">
          <ac:chgData name="Hirah Aurangzeb (Student)" userId="09906143-ce3a-4f55-9d8c-1ecc85787756" providerId="ADAL" clId="{BECDE928-9752-8344-89E9-8849F8786826}" dt="2023-02-03T15:56:43.594" v="1370" actId="27614"/>
          <ac:picMkLst>
            <pc:docMk/>
            <pc:sldMk cId="3112746707" sldId="257"/>
            <ac:picMk id="6" creationId="{FC2E09A4-050C-1572-92CB-2546675F265D}"/>
          </ac:picMkLst>
        </pc:picChg>
        <pc:picChg chg="add mod ord">
          <ac:chgData name="Hirah Aurangzeb (Student)" userId="09906143-ce3a-4f55-9d8c-1ecc85787756" providerId="ADAL" clId="{BECDE928-9752-8344-89E9-8849F8786826}" dt="2023-02-03T15:56:43.780" v="1371" actId="27614"/>
          <ac:picMkLst>
            <pc:docMk/>
            <pc:sldMk cId="3112746707" sldId="257"/>
            <ac:picMk id="7" creationId="{6D6B8A7E-0C8C-F218-7895-2675EEFFD448}"/>
          </ac:picMkLst>
        </pc:picChg>
        <pc:picChg chg="add mod ord">
          <ac:chgData name="Hirah Aurangzeb (Student)" userId="09906143-ce3a-4f55-9d8c-1ecc85787756" providerId="ADAL" clId="{BECDE928-9752-8344-89E9-8849F8786826}" dt="2023-02-03T15:56:43.934" v="1373" actId="27614"/>
          <ac:picMkLst>
            <pc:docMk/>
            <pc:sldMk cId="3112746707" sldId="257"/>
            <ac:picMk id="8" creationId="{FDB08135-3090-F6D5-247E-15ADA546D27B}"/>
          </ac:picMkLst>
        </pc:picChg>
      </pc:sldChg>
      <pc:sldChg chg="del ord">
        <pc:chgData name="Hirah Aurangzeb (Student)" userId="09906143-ce3a-4f55-9d8c-1ecc85787756" providerId="ADAL" clId="{BECDE928-9752-8344-89E9-8849F8786826}" dt="2023-02-03T15:52:19.731" v="1135" actId="2696"/>
        <pc:sldMkLst>
          <pc:docMk/>
          <pc:sldMk cId="896557245" sldId="258"/>
        </pc:sldMkLst>
      </pc:sldChg>
      <pc:sldChg chg="addSp modSp del mod">
        <pc:chgData name="Hirah Aurangzeb (Student)" userId="09906143-ce3a-4f55-9d8c-1ecc85787756" providerId="ADAL" clId="{BECDE928-9752-8344-89E9-8849F8786826}" dt="2023-02-03T16:06:56.769" v="1739" actId="2696"/>
        <pc:sldMkLst>
          <pc:docMk/>
          <pc:sldMk cId="128803982" sldId="259"/>
        </pc:sldMkLst>
        <pc:spChg chg="mod">
          <ac:chgData name="Hirah Aurangzeb (Student)" userId="09906143-ce3a-4f55-9d8c-1ecc85787756" providerId="ADAL" clId="{BECDE928-9752-8344-89E9-8849F8786826}" dt="2023-02-03T16:05:03.177" v="1674" actId="26606"/>
          <ac:spMkLst>
            <pc:docMk/>
            <pc:sldMk cId="128803982" sldId="259"/>
            <ac:spMk id="2" creationId="{A21BDCAC-601A-ECA0-36FC-B151340DD0E4}"/>
          </ac:spMkLst>
        </pc:spChg>
        <pc:spChg chg="mod">
          <ac:chgData name="Hirah Aurangzeb (Student)" userId="09906143-ce3a-4f55-9d8c-1ecc85787756" providerId="ADAL" clId="{BECDE928-9752-8344-89E9-8849F8786826}" dt="2023-02-03T16:05:51.167" v="1726" actId="20577"/>
          <ac:spMkLst>
            <pc:docMk/>
            <pc:sldMk cId="128803982" sldId="259"/>
            <ac:spMk id="3" creationId="{7784D8A7-9C53-576A-9448-E8F64482566A}"/>
          </ac:spMkLst>
        </pc:spChg>
        <pc:spChg chg="add mod">
          <ac:chgData name="Hirah Aurangzeb (Student)" userId="09906143-ce3a-4f55-9d8c-1ecc85787756" providerId="ADAL" clId="{BECDE928-9752-8344-89E9-8849F8786826}" dt="2023-02-03T16:05:34.199" v="1723" actId="20577"/>
          <ac:spMkLst>
            <pc:docMk/>
            <pc:sldMk cId="128803982" sldId="259"/>
            <ac:spMk id="8" creationId="{73324422-CF4E-454F-99DE-D96F941BB7D2}"/>
          </ac:spMkLst>
        </pc:spChg>
        <pc:spChg chg="add">
          <ac:chgData name="Hirah Aurangzeb (Student)" userId="09906143-ce3a-4f55-9d8c-1ecc85787756" providerId="ADAL" clId="{BECDE928-9752-8344-89E9-8849F8786826}" dt="2023-02-03T16:05:03.177" v="1674" actId="26606"/>
          <ac:spMkLst>
            <pc:docMk/>
            <pc:sldMk cId="128803982" sldId="259"/>
            <ac:spMk id="10" creationId="{41891D47-099C-4FFE-90DE-FE9343855A43}"/>
          </ac:spMkLst>
        </pc:spChg>
        <pc:spChg chg="add">
          <ac:chgData name="Hirah Aurangzeb (Student)" userId="09906143-ce3a-4f55-9d8c-1ecc85787756" providerId="ADAL" clId="{BECDE928-9752-8344-89E9-8849F8786826}" dt="2023-02-03T16:05:03.177" v="1674" actId="26606"/>
          <ac:spMkLst>
            <pc:docMk/>
            <pc:sldMk cId="128803982" sldId="259"/>
            <ac:spMk id="12" creationId="{A346B25A-FBC4-4A62-822D-255F8F0F014B}"/>
          </ac:spMkLst>
        </pc:spChg>
      </pc:sldChg>
      <pc:sldChg chg="modSp del mod">
        <pc:chgData name="Hirah Aurangzeb (Student)" userId="09906143-ce3a-4f55-9d8c-1ecc85787756" providerId="ADAL" clId="{BECDE928-9752-8344-89E9-8849F8786826}" dt="2023-02-03T16:07:21.182" v="1747" actId="2696"/>
        <pc:sldMkLst>
          <pc:docMk/>
          <pc:sldMk cId="634539092" sldId="260"/>
        </pc:sldMkLst>
        <pc:spChg chg="mod">
          <ac:chgData name="Hirah Aurangzeb (Student)" userId="09906143-ce3a-4f55-9d8c-1ecc85787756" providerId="ADAL" clId="{BECDE928-9752-8344-89E9-8849F8786826}" dt="2023-02-03T16:07:17.774" v="1746" actId="6549"/>
          <ac:spMkLst>
            <pc:docMk/>
            <pc:sldMk cId="634539092" sldId="260"/>
            <ac:spMk id="2" creationId="{7ADDA781-8C80-0DD2-CA75-112F727777DA}"/>
          </ac:spMkLst>
        </pc:spChg>
      </pc:sldChg>
      <pc:sldChg chg="del">
        <pc:chgData name="Hirah Aurangzeb (Student)" userId="09906143-ce3a-4f55-9d8c-1ecc85787756" providerId="ADAL" clId="{BECDE928-9752-8344-89E9-8849F8786826}" dt="2023-02-03T16:07:34.812" v="1750" actId="2696"/>
        <pc:sldMkLst>
          <pc:docMk/>
          <pc:sldMk cId="1653806297" sldId="261"/>
        </pc:sldMkLst>
      </pc:sldChg>
      <pc:sldChg chg="del">
        <pc:chgData name="Hirah Aurangzeb (Student)" userId="09906143-ce3a-4f55-9d8c-1ecc85787756" providerId="ADAL" clId="{BECDE928-9752-8344-89E9-8849F8786826}" dt="2023-02-03T16:07:59.997" v="1755" actId="2696"/>
        <pc:sldMkLst>
          <pc:docMk/>
          <pc:sldMk cId="3900649816" sldId="262"/>
        </pc:sldMkLst>
      </pc:sldChg>
      <pc:sldChg chg="del">
        <pc:chgData name="Hirah Aurangzeb (Student)" userId="09906143-ce3a-4f55-9d8c-1ecc85787756" providerId="ADAL" clId="{BECDE928-9752-8344-89E9-8849F8786826}" dt="2023-02-03T16:08:22.884" v="1762" actId="2696"/>
        <pc:sldMkLst>
          <pc:docMk/>
          <pc:sldMk cId="2041690736" sldId="263"/>
        </pc:sldMkLst>
      </pc:sldChg>
      <pc:sldChg chg="del">
        <pc:chgData name="Hirah Aurangzeb (Student)" userId="09906143-ce3a-4f55-9d8c-1ecc85787756" providerId="ADAL" clId="{BECDE928-9752-8344-89E9-8849F8786826}" dt="2023-02-03T16:08:46.515" v="1767" actId="2696"/>
        <pc:sldMkLst>
          <pc:docMk/>
          <pc:sldMk cId="3933753249" sldId="264"/>
        </pc:sldMkLst>
      </pc:sldChg>
      <pc:sldChg chg="del">
        <pc:chgData name="Hirah Aurangzeb (Student)" userId="09906143-ce3a-4f55-9d8c-1ecc85787756" providerId="ADAL" clId="{BECDE928-9752-8344-89E9-8849F8786826}" dt="2023-02-03T16:09:05.764" v="1771" actId="2696"/>
        <pc:sldMkLst>
          <pc:docMk/>
          <pc:sldMk cId="385972364" sldId="265"/>
        </pc:sldMkLst>
      </pc:sldChg>
      <pc:sldChg chg="modSp del mod">
        <pc:chgData name="Hirah Aurangzeb (Student)" userId="09906143-ce3a-4f55-9d8c-1ecc85787756" providerId="ADAL" clId="{BECDE928-9752-8344-89E9-8849F8786826}" dt="2023-02-03T16:09:27.204" v="1777" actId="2696"/>
        <pc:sldMkLst>
          <pc:docMk/>
          <pc:sldMk cId="3884730399" sldId="266"/>
        </pc:sldMkLst>
        <pc:spChg chg="mod">
          <ac:chgData name="Hirah Aurangzeb (Student)" userId="09906143-ce3a-4f55-9d8c-1ecc85787756" providerId="ADAL" clId="{BECDE928-9752-8344-89E9-8849F8786826}" dt="2023-02-03T16:09:25.427" v="1776" actId="20577"/>
          <ac:spMkLst>
            <pc:docMk/>
            <pc:sldMk cId="3884730399" sldId="266"/>
            <ac:spMk id="3" creationId="{C8B9F7CA-1862-5456-BE73-482ECA5C2585}"/>
          </ac:spMkLst>
        </pc:spChg>
      </pc:sldChg>
      <pc:sldChg chg="del">
        <pc:chgData name="Hirah Aurangzeb (Student)" userId="09906143-ce3a-4f55-9d8c-1ecc85787756" providerId="ADAL" clId="{BECDE928-9752-8344-89E9-8849F8786826}" dt="2023-02-03T16:09:39.732" v="1779" actId="2696"/>
        <pc:sldMkLst>
          <pc:docMk/>
          <pc:sldMk cId="3673652753" sldId="267"/>
        </pc:sldMkLst>
      </pc:sldChg>
      <pc:sldChg chg="del">
        <pc:chgData name="Hirah Aurangzeb (Student)" userId="09906143-ce3a-4f55-9d8c-1ecc85787756" providerId="ADAL" clId="{BECDE928-9752-8344-89E9-8849F8786826}" dt="2023-02-03T16:10:36.102" v="1793" actId="2696"/>
        <pc:sldMkLst>
          <pc:docMk/>
          <pc:sldMk cId="2726286222" sldId="268"/>
        </pc:sldMkLst>
      </pc:sldChg>
      <pc:sldChg chg="del">
        <pc:chgData name="Hirah Aurangzeb (Student)" userId="09906143-ce3a-4f55-9d8c-1ecc85787756" providerId="ADAL" clId="{BECDE928-9752-8344-89E9-8849F8786826}" dt="2023-02-03T16:10:58.882" v="1798" actId="2696"/>
        <pc:sldMkLst>
          <pc:docMk/>
          <pc:sldMk cId="2311681112" sldId="269"/>
        </pc:sldMkLst>
      </pc:sldChg>
      <pc:sldChg chg="del">
        <pc:chgData name="Hirah Aurangzeb (Student)" userId="09906143-ce3a-4f55-9d8c-1ecc85787756" providerId="ADAL" clId="{BECDE928-9752-8344-89E9-8849F8786826}" dt="2023-02-03T16:11:17.531" v="1801" actId="2696"/>
        <pc:sldMkLst>
          <pc:docMk/>
          <pc:sldMk cId="1158132944" sldId="270"/>
        </pc:sldMkLst>
      </pc:sldChg>
      <pc:sldChg chg="del ord">
        <pc:chgData name="Hirah Aurangzeb (Student)" userId="09906143-ce3a-4f55-9d8c-1ecc85787756" providerId="ADAL" clId="{BECDE928-9752-8344-89E9-8849F8786826}" dt="2023-02-03T16:11:41.081" v="1806" actId="2696"/>
        <pc:sldMkLst>
          <pc:docMk/>
          <pc:sldMk cId="3703183085" sldId="271"/>
        </pc:sldMkLst>
      </pc:sldChg>
      <pc:sldChg chg="del ord">
        <pc:chgData name="Hirah Aurangzeb (Student)" userId="09906143-ce3a-4f55-9d8c-1ecc85787756" providerId="ADAL" clId="{BECDE928-9752-8344-89E9-8849F8786826}" dt="2023-02-03T16:11:56.929" v="1809" actId="2696"/>
        <pc:sldMkLst>
          <pc:docMk/>
          <pc:sldMk cId="677252673" sldId="272"/>
        </pc:sldMkLst>
      </pc:sldChg>
      <pc:sldChg chg="del">
        <pc:chgData name="Hirah Aurangzeb (Student)" userId="09906143-ce3a-4f55-9d8c-1ecc85787756" providerId="ADAL" clId="{BECDE928-9752-8344-89E9-8849F8786826}" dt="2023-02-03T16:12:09.082" v="1811" actId="2696"/>
        <pc:sldMkLst>
          <pc:docMk/>
          <pc:sldMk cId="132211063" sldId="273"/>
        </pc:sldMkLst>
      </pc:sldChg>
      <pc:sldChg chg="modSp add mod">
        <pc:chgData name="Hirah Aurangzeb (Student)" userId="09906143-ce3a-4f55-9d8c-1ecc85787756" providerId="ADAL" clId="{BECDE928-9752-8344-89E9-8849F8786826}" dt="2023-02-03T16:02:41.314" v="1621" actId="20577"/>
        <pc:sldMkLst>
          <pc:docMk/>
          <pc:sldMk cId="206821112" sldId="274"/>
        </pc:sldMkLst>
        <pc:spChg chg="mod">
          <ac:chgData name="Hirah Aurangzeb (Student)" userId="09906143-ce3a-4f55-9d8c-1ecc85787756" providerId="ADAL" clId="{BECDE928-9752-8344-89E9-8849F8786826}" dt="2023-02-03T15:53:03.967" v="1160" actId="1076"/>
          <ac:spMkLst>
            <pc:docMk/>
            <pc:sldMk cId="206821112" sldId="274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03T16:02:41.314" v="1621" actId="20577"/>
          <ac:spMkLst>
            <pc:docMk/>
            <pc:sldMk cId="206821112" sldId="274"/>
            <ac:spMk id="3" creationId="{A075EBD0-BA40-433B-CBE7-5FB5D4640667}"/>
          </ac:spMkLst>
        </pc:spChg>
      </pc:sldChg>
      <pc:sldChg chg="addSp delSp modSp add mod">
        <pc:chgData name="Hirah Aurangzeb (Student)" userId="09906143-ce3a-4f55-9d8c-1ecc85787756" providerId="ADAL" clId="{BECDE928-9752-8344-89E9-8849F8786826}" dt="2023-02-10T13:31:38.434" v="4565" actId="313"/>
        <pc:sldMkLst>
          <pc:docMk/>
          <pc:sldMk cId="1211715148" sldId="275"/>
        </pc:sldMkLst>
        <pc:spChg chg="mod">
          <ac:chgData name="Hirah Aurangzeb (Student)" userId="09906143-ce3a-4f55-9d8c-1ecc85787756" providerId="ADAL" clId="{BECDE928-9752-8344-89E9-8849F8786826}" dt="2023-02-09T14:42:45.685" v="2910" actId="1076"/>
          <ac:spMkLst>
            <pc:docMk/>
            <pc:sldMk cId="1211715148" sldId="275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10T13:31:38.434" v="4565" actId="313"/>
          <ac:spMkLst>
            <pc:docMk/>
            <pc:sldMk cId="1211715148" sldId="275"/>
            <ac:spMk id="3" creationId="{A075EBD0-BA40-433B-CBE7-5FB5D4640667}"/>
          </ac:spMkLst>
        </pc:spChg>
        <pc:spChg chg="add del mod">
          <ac:chgData name="Hirah Aurangzeb (Student)" userId="09906143-ce3a-4f55-9d8c-1ecc85787756" providerId="ADAL" clId="{BECDE928-9752-8344-89E9-8849F8786826}" dt="2023-02-09T14:35:01.276" v="2635" actId="478"/>
          <ac:spMkLst>
            <pc:docMk/>
            <pc:sldMk cId="1211715148" sldId="275"/>
            <ac:spMk id="4" creationId="{3D427D39-08A8-8E21-E66B-7455B79F7B09}"/>
          </ac:spMkLst>
        </pc:spChg>
        <pc:spChg chg="mod">
          <ac:chgData name="Hirah Aurangzeb (Student)" userId="09906143-ce3a-4f55-9d8c-1ecc85787756" providerId="ADAL" clId="{BECDE928-9752-8344-89E9-8849F8786826}" dt="2023-02-09T14:41:50.272" v="2892" actId="26606"/>
          <ac:spMkLst>
            <pc:docMk/>
            <pc:sldMk cId="1211715148" sldId="275"/>
            <ac:spMk id="10" creationId="{E8DF09D5-C52C-493D-B30F-EBEBCC8D14CB}"/>
          </ac:spMkLst>
        </pc:spChg>
        <pc:spChg chg="mod">
          <ac:chgData name="Hirah Aurangzeb (Student)" userId="09906143-ce3a-4f55-9d8c-1ecc85787756" providerId="ADAL" clId="{BECDE928-9752-8344-89E9-8849F8786826}" dt="2023-02-09T14:41:50.272" v="2892" actId="26606"/>
          <ac:spMkLst>
            <pc:docMk/>
            <pc:sldMk cId="1211715148" sldId="275"/>
            <ac:spMk id="12" creationId="{24E70952-F747-4048-BA79-210370034F46}"/>
          </ac:spMkLst>
        </pc:spChg>
        <pc:spChg chg="mod">
          <ac:chgData name="Hirah Aurangzeb (Student)" userId="09906143-ce3a-4f55-9d8c-1ecc85787756" providerId="ADAL" clId="{BECDE928-9752-8344-89E9-8849F8786826}" dt="2023-02-09T14:41:50.272" v="2892" actId="26606"/>
          <ac:spMkLst>
            <pc:docMk/>
            <pc:sldMk cId="1211715148" sldId="275"/>
            <ac:spMk id="14" creationId="{6280A22E-C20E-40FF-BA71-2B233651B9A1}"/>
          </ac:spMkLst>
        </pc:spChg>
        <pc:picChg chg="del">
          <ac:chgData name="Hirah Aurangzeb (Student)" userId="09906143-ce3a-4f55-9d8c-1ecc85787756" providerId="ADAL" clId="{BECDE928-9752-8344-89E9-8849F8786826}" dt="2023-02-03T16:06:12.383" v="1728" actId="478"/>
          <ac:picMkLst>
            <pc:docMk/>
            <pc:sldMk cId="1211715148" sldId="275"/>
            <ac:picMk id="4" creationId="{DDD25CF7-83A0-CAC2-A20F-99A8FB800434}"/>
          </ac:picMkLst>
        </pc:picChg>
        <pc:picChg chg="del">
          <ac:chgData name="Hirah Aurangzeb (Student)" userId="09906143-ce3a-4f55-9d8c-1ecc85787756" providerId="ADAL" clId="{BECDE928-9752-8344-89E9-8849F8786826}" dt="2023-02-03T16:06:13.216" v="1729" actId="478"/>
          <ac:picMkLst>
            <pc:docMk/>
            <pc:sldMk cId="1211715148" sldId="275"/>
            <ac:picMk id="5" creationId="{D7F3E19B-DF99-A977-977B-E6A7BA450AB1}"/>
          </ac:picMkLst>
        </pc:picChg>
        <pc:picChg chg="add mod ord">
          <ac:chgData name="Hirah Aurangzeb (Student)" userId="09906143-ce3a-4f55-9d8c-1ecc85787756" providerId="ADAL" clId="{BECDE928-9752-8344-89E9-8849F8786826}" dt="2023-02-09T14:42:41.669" v="2909" actId="14100"/>
          <ac:picMkLst>
            <pc:docMk/>
            <pc:sldMk cId="1211715148" sldId="275"/>
            <ac:picMk id="6" creationId="{24CB8464-44BD-36A4-A0D8-27BB2F8E66A5}"/>
          </ac:picMkLst>
        </pc:picChg>
        <pc:picChg chg="add del mod ord">
          <ac:chgData name="Hirah Aurangzeb (Student)" userId="09906143-ce3a-4f55-9d8c-1ecc85787756" providerId="ADAL" clId="{BECDE928-9752-8344-89E9-8849F8786826}" dt="2023-02-09T14:42:38.063" v="2908" actId="478"/>
          <ac:picMkLst>
            <pc:docMk/>
            <pc:sldMk cId="1211715148" sldId="275"/>
            <ac:picMk id="8" creationId="{AEBFD8AA-800C-4E8F-B018-340F187690AC}"/>
          </ac:picMkLst>
        </pc:picChg>
      </pc:sldChg>
      <pc:sldChg chg="modSp add del mod">
        <pc:chgData name="Hirah Aurangzeb (Student)" userId="09906143-ce3a-4f55-9d8c-1ecc85787756" providerId="ADAL" clId="{BECDE928-9752-8344-89E9-8849F8786826}" dt="2023-02-09T14:05:56.631" v="2125" actId="2696"/>
        <pc:sldMkLst>
          <pc:docMk/>
          <pc:sldMk cId="3513382032" sldId="276"/>
        </pc:sldMkLst>
        <pc:spChg chg="mod">
          <ac:chgData name="Hirah Aurangzeb (Student)" userId="09906143-ce3a-4f55-9d8c-1ecc85787756" providerId="ADAL" clId="{BECDE928-9752-8344-89E9-8849F8786826}" dt="2023-02-03T16:07:27.216" v="1749"/>
          <ac:spMkLst>
            <pc:docMk/>
            <pc:sldMk cId="3513382032" sldId="276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09T14:03:26.976" v="2062" actId="20577"/>
          <ac:spMkLst>
            <pc:docMk/>
            <pc:sldMk cId="3513382032" sldId="276"/>
            <ac:spMk id="3" creationId="{A075EBD0-BA40-433B-CBE7-5FB5D4640667}"/>
          </ac:spMkLst>
        </pc:spChg>
      </pc:sldChg>
      <pc:sldChg chg="addSp modSp add mod">
        <pc:chgData name="Hirah Aurangzeb (Student)" userId="09906143-ce3a-4f55-9d8c-1ecc85787756" providerId="ADAL" clId="{BECDE928-9752-8344-89E9-8849F8786826}" dt="2023-02-09T14:56:07.203" v="3037" actId="1076"/>
        <pc:sldMkLst>
          <pc:docMk/>
          <pc:sldMk cId="275195338" sldId="277"/>
        </pc:sldMkLst>
        <pc:spChg chg="mod">
          <ac:chgData name="Hirah Aurangzeb (Student)" userId="09906143-ce3a-4f55-9d8c-1ecc85787756" providerId="ADAL" clId="{BECDE928-9752-8344-89E9-8849F8786826}" dt="2023-02-03T16:07:39.554" v="1752"/>
          <ac:spMkLst>
            <pc:docMk/>
            <pc:sldMk cId="275195338" sldId="277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09T14:55:15.667" v="3024" actId="1076"/>
          <ac:spMkLst>
            <pc:docMk/>
            <pc:sldMk cId="275195338" sldId="277"/>
            <ac:spMk id="3" creationId="{A075EBD0-BA40-433B-CBE7-5FB5D4640667}"/>
          </ac:spMkLst>
        </pc:spChg>
        <pc:spChg chg="add mod">
          <ac:chgData name="Hirah Aurangzeb (Student)" userId="09906143-ce3a-4f55-9d8c-1ecc85787756" providerId="ADAL" clId="{BECDE928-9752-8344-89E9-8849F8786826}" dt="2023-02-09T14:55:51.227" v="3033" actId="1076"/>
          <ac:spMkLst>
            <pc:docMk/>
            <pc:sldMk cId="275195338" sldId="277"/>
            <ac:spMk id="11" creationId="{DFADA830-085A-9E7A-D722-339C79657743}"/>
          </ac:spMkLst>
        </pc:spChg>
        <pc:spChg chg="add mod">
          <ac:chgData name="Hirah Aurangzeb (Student)" userId="09906143-ce3a-4f55-9d8c-1ecc85787756" providerId="ADAL" clId="{BECDE928-9752-8344-89E9-8849F8786826}" dt="2023-02-09T14:55:56.163" v="3034" actId="1076"/>
          <ac:spMkLst>
            <pc:docMk/>
            <pc:sldMk cId="275195338" sldId="277"/>
            <ac:spMk id="15" creationId="{1B2A98E4-C1AD-F3B8-C2D8-04D6A5BF3F58}"/>
          </ac:spMkLst>
        </pc:spChg>
        <pc:spChg chg="add mod">
          <ac:chgData name="Hirah Aurangzeb (Student)" userId="09906143-ce3a-4f55-9d8c-1ecc85787756" providerId="ADAL" clId="{BECDE928-9752-8344-89E9-8849F8786826}" dt="2023-02-09T14:56:07.203" v="3037" actId="1076"/>
          <ac:spMkLst>
            <pc:docMk/>
            <pc:sldMk cId="275195338" sldId="277"/>
            <ac:spMk id="17" creationId="{C76B3982-B658-7BDE-FFE4-BAFD0DB2E27F}"/>
          </ac:spMkLst>
        </pc:spChg>
        <pc:picChg chg="add mod">
          <ac:chgData name="Hirah Aurangzeb (Student)" userId="09906143-ce3a-4f55-9d8c-1ecc85787756" providerId="ADAL" clId="{BECDE928-9752-8344-89E9-8849F8786826}" dt="2023-02-09T14:54:32.988" v="3007" actId="14100"/>
          <ac:picMkLst>
            <pc:docMk/>
            <pc:sldMk cId="275195338" sldId="277"/>
            <ac:picMk id="4" creationId="{078263A1-48C2-5915-EF14-40330FC2F347}"/>
          </ac:picMkLst>
        </pc:picChg>
        <pc:picChg chg="add mod">
          <ac:chgData name="Hirah Aurangzeb (Student)" userId="09906143-ce3a-4f55-9d8c-1ecc85787756" providerId="ADAL" clId="{BECDE928-9752-8344-89E9-8849F8786826}" dt="2023-02-09T14:54:39.652" v="3010" actId="1076"/>
          <ac:picMkLst>
            <pc:docMk/>
            <pc:sldMk cId="275195338" sldId="277"/>
            <ac:picMk id="5" creationId="{8F06C120-DE33-5F15-DDB2-8F8F4A21A7B5}"/>
          </ac:picMkLst>
        </pc:picChg>
        <pc:picChg chg="add mod">
          <ac:chgData name="Hirah Aurangzeb (Student)" userId="09906143-ce3a-4f55-9d8c-1ecc85787756" providerId="ADAL" clId="{BECDE928-9752-8344-89E9-8849F8786826}" dt="2023-02-09T14:54:44.564" v="3013" actId="14100"/>
          <ac:picMkLst>
            <pc:docMk/>
            <pc:sldMk cId="275195338" sldId="277"/>
            <ac:picMk id="6" creationId="{7D7AE9B6-F51B-1F01-6ED7-38DAD987A996}"/>
          </ac:picMkLst>
        </pc:picChg>
        <pc:picChg chg="add mod">
          <ac:chgData name="Hirah Aurangzeb (Student)" userId="09906143-ce3a-4f55-9d8c-1ecc85787756" providerId="ADAL" clId="{BECDE928-9752-8344-89E9-8849F8786826}" dt="2023-02-09T14:54:52.766" v="3020" actId="1076"/>
          <ac:picMkLst>
            <pc:docMk/>
            <pc:sldMk cId="275195338" sldId="277"/>
            <ac:picMk id="8" creationId="{EE3854DB-5A63-259F-DF94-E6830567A6BD}"/>
          </ac:picMkLst>
        </pc:picChg>
      </pc:sldChg>
      <pc:sldChg chg="addSp delSp modSp add mod ord modClrScheme chgLayout">
        <pc:chgData name="Hirah Aurangzeb (Student)" userId="09906143-ce3a-4f55-9d8c-1ecc85787756" providerId="ADAL" clId="{BECDE928-9752-8344-89E9-8849F8786826}" dt="2023-02-09T15:12:54.236" v="3339" actId="1076"/>
        <pc:sldMkLst>
          <pc:docMk/>
          <pc:sldMk cId="943281683" sldId="278"/>
        </pc:sldMkLst>
        <pc:spChg chg="mod">
          <ac:chgData name="Hirah Aurangzeb (Student)" userId="09906143-ce3a-4f55-9d8c-1ecc85787756" providerId="ADAL" clId="{BECDE928-9752-8344-89E9-8849F8786826}" dt="2023-02-09T15:12:19.373" v="3262" actId="1076"/>
          <ac:spMkLst>
            <pc:docMk/>
            <pc:sldMk cId="943281683" sldId="278"/>
            <ac:spMk id="2" creationId="{1BFFA3CA-571E-DFD8-3911-D97E5EFE2936}"/>
          </ac:spMkLst>
        </pc:spChg>
        <pc:spChg chg="del mod">
          <ac:chgData name="Hirah Aurangzeb (Student)" userId="09906143-ce3a-4f55-9d8c-1ecc85787756" providerId="ADAL" clId="{BECDE928-9752-8344-89E9-8849F8786826}" dt="2023-02-09T15:00:53.160" v="3243" actId="478"/>
          <ac:spMkLst>
            <pc:docMk/>
            <pc:sldMk cId="943281683" sldId="278"/>
            <ac:spMk id="3" creationId="{A075EBD0-BA40-433B-CBE7-5FB5D4640667}"/>
          </ac:spMkLst>
        </pc:spChg>
        <pc:spChg chg="add del mod">
          <ac:chgData name="Hirah Aurangzeb (Student)" userId="09906143-ce3a-4f55-9d8c-1ecc85787756" providerId="ADAL" clId="{BECDE928-9752-8344-89E9-8849F8786826}" dt="2023-02-09T15:00:57.689" v="3244" actId="478"/>
          <ac:spMkLst>
            <pc:docMk/>
            <pc:sldMk cId="943281683" sldId="278"/>
            <ac:spMk id="6" creationId="{94D2969F-4961-FE08-190D-CB4E0B961C44}"/>
          </ac:spMkLst>
        </pc:spChg>
        <pc:spChg chg="mod">
          <ac:chgData name="Hirah Aurangzeb (Student)" userId="09906143-ce3a-4f55-9d8c-1ecc85787756" providerId="ADAL" clId="{BECDE928-9752-8344-89E9-8849F8786826}" dt="2023-02-09T15:01:14.228" v="3248" actId="26606"/>
          <ac:spMkLst>
            <pc:docMk/>
            <pc:sldMk cId="943281683" sldId="278"/>
            <ac:spMk id="10" creationId="{E8DF09D5-C52C-493D-B30F-EBEBCC8D14CB}"/>
          </ac:spMkLst>
        </pc:spChg>
        <pc:spChg chg="mod">
          <ac:chgData name="Hirah Aurangzeb (Student)" userId="09906143-ce3a-4f55-9d8c-1ecc85787756" providerId="ADAL" clId="{BECDE928-9752-8344-89E9-8849F8786826}" dt="2023-02-09T15:01:14.228" v="3248" actId="26606"/>
          <ac:spMkLst>
            <pc:docMk/>
            <pc:sldMk cId="943281683" sldId="278"/>
            <ac:spMk id="12" creationId="{24E70952-F747-4048-BA79-210370034F46}"/>
          </ac:spMkLst>
        </pc:spChg>
        <pc:spChg chg="mod">
          <ac:chgData name="Hirah Aurangzeb (Student)" userId="09906143-ce3a-4f55-9d8c-1ecc85787756" providerId="ADAL" clId="{BECDE928-9752-8344-89E9-8849F8786826}" dt="2023-02-09T15:01:14.228" v="3248" actId="26606"/>
          <ac:spMkLst>
            <pc:docMk/>
            <pc:sldMk cId="943281683" sldId="278"/>
            <ac:spMk id="14" creationId="{6280A22E-C20E-40FF-BA71-2B233651B9A1}"/>
          </ac:spMkLst>
        </pc:spChg>
        <pc:spChg chg="add del mod">
          <ac:chgData name="Hirah Aurangzeb (Student)" userId="09906143-ce3a-4f55-9d8c-1ecc85787756" providerId="ADAL" clId="{BECDE928-9752-8344-89E9-8849F8786826}" dt="2023-02-09T15:01:14.214" v="3247" actId="26606"/>
          <ac:spMkLst>
            <pc:docMk/>
            <pc:sldMk cId="943281683" sldId="278"/>
            <ac:spMk id="20" creationId="{0C0ABD97-D569-4A18-BD6C-9CBB9432E93E}"/>
          </ac:spMkLst>
        </pc:spChg>
        <pc:spChg chg="add mod">
          <ac:chgData name="Hirah Aurangzeb (Student)" userId="09906143-ce3a-4f55-9d8c-1ecc85787756" providerId="ADAL" clId="{BECDE928-9752-8344-89E9-8849F8786826}" dt="2023-02-09T15:12:54.236" v="3339" actId="1076"/>
          <ac:spMkLst>
            <pc:docMk/>
            <pc:sldMk cId="943281683" sldId="278"/>
            <ac:spMk id="23" creationId="{A5B49BC3-54E8-4F20-B659-99E124FBB75E}"/>
          </ac:spMkLst>
        </pc:spChg>
        <pc:picChg chg="add del">
          <ac:chgData name="Hirah Aurangzeb (Student)" userId="09906143-ce3a-4f55-9d8c-1ecc85787756" providerId="ADAL" clId="{BECDE928-9752-8344-89E9-8849F8786826}" dt="2023-02-09T15:01:03.744" v="3245" actId="478"/>
          <ac:picMkLst>
            <pc:docMk/>
            <pc:sldMk cId="943281683" sldId="278"/>
            <ac:picMk id="4" creationId="{0C18D1DE-8106-3340-D88F-3F3D0EA1ABA4}"/>
          </ac:picMkLst>
        </pc:picChg>
        <pc:picChg chg="add mod">
          <ac:chgData name="Hirah Aurangzeb (Student)" userId="09906143-ce3a-4f55-9d8c-1ecc85787756" providerId="ADAL" clId="{BECDE928-9752-8344-89E9-8849F8786826}" dt="2023-02-09T15:12:22.933" v="3263" actId="1076"/>
          <ac:picMkLst>
            <pc:docMk/>
            <pc:sldMk cId="943281683" sldId="278"/>
            <ac:picMk id="7" creationId="{469A3FBB-06AD-4438-4E42-5F07C7C76FDD}"/>
          </ac:picMkLst>
        </pc:picChg>
        <pc:picChg chg="add del">
          <ac:chgData name="Hirah Aurangzeb (Student)" userId="09906143-ce3a-4f55-9d8c-1ecc85787756" providerId="ADAL" clId="{BECDE928-9752-8344-89E9-8849F8786826}" dt="2023-02-09T15:01:14.214" v="3247" actId="26606"/>
          <ac:picMkLst>
            <pc:docMk/>
            <pc:sldMk cId="943281683" sldId="278"/>
            <ac:picMk id="16" creationId="{9556AA60-FFB4-6F13-9AE8-26324668E07C}"/>
          </ac:picMkLst>
        </pc:picChg>
        <pc:picChg chg="add del mod">
          <ac:chgData name="Hirah Aurangzeb (Student)" userId="09906143-ce3a-4f55-9d8c-1ecc85787756" providerId="ADAL" clId="{BECDE928-9752-8344-89E9-8849F8786826}" dt="2023-02-09T15:01:17.882" v="3250" actId="478"/>
          <ac:picMkLst>
            <pc:docMk/>
            <pc:sldMk cId="943281683" sldId="278"/>
            <ac:picMk id="22" creationId="{742E0612-27B4-57AB-43FD-2EB8F2C20DD2}"/>
          </ac:picMkLst>
        </pc:picChg>
      </pc:sldChg>
      <pc:sldChg chg="addSp delSp modSp add mod">
        <pc:chgData name="Hirah Aurangzeb (Student)" userId="09906143-ce3a-4f55-9d8c-1ecc85787756" providerId="ADAL" clId="{BECDE928-9752-8344-89E9-8849F8786826}" dt="2023-02-10T13:30:27.883" v="4422" actId="1076"/>
        <pc:sldMkLst>
          <pc:docMk/>
          <pc:sldMk cId="3362904459" sldId="279"/>
        </pc:sldMkLst>
        <pc:spChg chg="mod">
          <ac:chgData name="Hirah Aurangzeb (Student)" userId="09906143-ce3a-4f55-9d8c-1ecc85787756" providerId="ADAL" clId="{BECDE928-9752-8344-89E9-8849F8786826}" dt="2023-02-09T14:07:31.844" v="2134" actId="20577"/>
          <ac:spMkLst>
            <pc:docMk/>
            <pc:sldMk cId="3362904459" sldId="279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10T13:29:39.912" v="4416" actId="6549"/>
          <ac:spMkLst>
            <pc:docMk/>
            <pc:sldMk cId="3362904459" sldId="279"/>
            <ac:spMk id="3" creationId="{A075EBD0-BA40-433B-CBE7-5FB5D4640667}"/>
          </ac:spMkLst>
        </pc:spChg>
        <pc:spChg chg="add del mod">
          <ac:chgData name="Hirah Aurangzeb (Student)" userId="09906143-ce3a-4f55-9d8c-1ecc85787756" providerId="ADAL" clId="{BECDE928-9752-8344-89E9-8849F8786826}" dt="2023-02-09T14:07:07.111" v="2127" actId="478"/>
          <ac:spMkLst>
            <pc:docMk/>
            <pc:sldMk cId="3362904459" sldId="279"/>
            <ac:spMk id="4" creationId="{ACC7D950-F2AF-658E-5F80-D02EED8A2E04}"/>
          </ac:spMkLst>
        </pc:spChg>
        <pc:spChg chg="add mod">
          <ac:chgData name="Hirah Aurangzeb (Student)" userId="09906143-ce3a-4f55-9d8c-1ecc85787756" providerId="ADAL" clId="{BECDE928-9752-8344-89E9-8849F8786826}" dt="2023-02-10T13:28:43.430" v="4404" actId="113"/>
          <ac:spMkLst>
            <pc:docMk/>
            <pc:sldMk cId="3362904459" sldId="279"/>
            <ac:spMk id="5" creationId="{2B4FC6D5-DE84-00D7-0BAC-5E751F1A7603}"/>
          </ac:spMkLst>
        </pc:spChg>
        <pc:picChg chg="add mod">
          <ac:chgData name="Hirah Aurangzeb (Student)" userId="09906143-ce3a-4f55-9d8c-1ecc85787756" providerId="ADAL" clId="{BECDE928-9752-8344-89E9-8849F8786826}" dt="2023-02-10T13:30:27.883" v="4422" actId="1076"/>
          <ac:picMkLst>
            <pc:docMk/>
            <pc:sldMk cId="3362904459" sldId="279"/>
            <ac:picMk id="6" creationId="{9EB4DE9C-0AEC-7728-7987-6A2A2FC21D8B}"/>
          </ac:picMkLst>
        </pc:picChg>
        <pc:picChg chg="add mod">
          <ac:chgData name="Hirah Aurangzeb (Student)" userId="09906143-ce3a-4f55-9d8c-1ecc85787756" providerId="ADAL" clId="{BECDE928-9752-8344-89E9-8849F8786826}" dt="2023-02-10T13:30:27.883" v="4422" actId="1076"/>
          <ac:picMkLst>
            <pc:docMk/>
            <pc:sldMk cId="3362904459" sldId="279"/>
            <ac:picMk id="7" creationId="{23EC9832-A636-F68B-0E5A-3B662B221B28}"/>
          </ac:picMkLst>
        </pc:picChg>
        <pc:picChg chg="add del">
          <ac:chgData name="Hirah Aurangzeb (Student)" userId="09906143-ce3a-4f55-9d8c-1ecc85787756" providerId="ADAL" clId="{BECDE928-9752-8344-89E9-8849F8786826}" dt="2023-02-10T13:30:19.797" v="4421" actId="478"/>
          <ac:picMkLst>
            <pc:docMk/>
            <pc:sldMk cId="3362904459" sldId="279"/>
            <ac:picMk id="8" creationId="{5F488EF9-1235-D0F3-2902-ADE11117AED3}"/>
          </ac:picMkLst>
        </pc:picChg>
        <pc:picChg chg="add mod">
          <ac:chgData name="Hirah Aurangzeb (Student)" userId="09906143-ce3a-4f55-9d8c-1ecc85787756" providerId="ADAL" clId="{BECDE928-9752-8344-89E9-8849F8786826}" dt="2023-02-10T13:30:27.883" v="4422" actId="1076"/>
          <ac:picMkLst>
            <pc:docMk/>
            <pc:sldMk cId="3362904459" sldId="279"/>
            <ac:picMk id="9" creationId="{67CC520E-8CE4-B9E0-E615-C75133C8A2A4}"/>
          </ac:picMkLst>
        </pc:picChg>
      </pc:sldChg>
      <pc:sldChg chg="addSp delSp modSp add del mod">
        <pc:chgData name="Hirah Aurangzeb (Student)" userId="09906143-ce3a-4f55-9d8c-1ecc85787756" providerId="ADAL" clId="{BECDE928-9752-8344-89E9-8849F8786826}" dt="2023-02-09T14:07:47.935" v="2139" actId="2696"/>
        <pc:sldMkLst>
          <pc:docMk/>
          <pc:sldMk cId="2818432280" sldId="280"/>
        </pc:sldMkLst>
        <pc:spChg chg="mod">
          <ac:chgData name="Hirah Aurangzeb (Student)" userId="09906143-ce3a-4f55-9d8c-1ecc85787756" providerId="ADAL" clId="{BECDE928-9752-8344-89E9-8849F8786826}" dt="2023-02-03T16:08:37.063" v="1765"/>
          <ac:spMkLst>
            <pc:docMk/>
            <pc:sldMk cId="2818432280" sldId="280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03T16:08:44.049" v="1766"/>
          <ac:spMkLst>
            <pc:docMk/>
            <pc:sldMk cId="2818432280" sldId="280"/>
            <ac:spMk id="3" creationId="{A075EBD0-BA40-433B-CBE7-5FB5D4640667}"/>
          </ac:spMkLst>
        </pc:spChg>
        <pc:spChg chg="add del mod">
          <ac:chgData name="Hirah Aurangzeb (Student)" userId="09906143-ce3a-4f55-9d8c-1ecc85787756" providerId="ADAL" clId="{BECDE928-9752-8344-89E9-8849F8786826}" dt="2023-02-09T14:07:19.236" v="2129" actId="478"/>
          <ac:spMkLst>
            <pc:docMk/>
            <pc:sldMk cId="2818432280" sldId="280"/>
            <ac:spMk id="4" creationId="{312F94D2-6A1C-679C-02DE-7BC8F27C913D}"/>
          </ac:spMkLst>
        </pc:spChg>
      </pc:sldChg>
      <pc:sldChg chg="addSp modSp add mod">
        <pc:chgData name="Hirah Aurangzeb (Student)" userId="09906143-ce3a-4f55-9d8c-1ecc85787756" providerId="ADAL" clId="{BECDE928-9752-8344-89E9-8849F8786826}" dt="2023-02-10T14:18:37.992" v="8279" actId="27636"/>
        <pc:sldMkLst>
          <pc:docMk/>
          <pc:sldMk cId="985290354" sldId="281"/>
        </pc:sldMkLst>
        <pc:spChg chg="mod">
          <ac:chgData name="Hirah Aurangzeb (Student)" userId="09906143-ce3a-4f55-9d8c-1ecc85787756" providerId="ADAL" clId="{BECDE928-9752-8344-89E9-8849F8786826}" dt="2023-02-10T13:35:03.879" v="4916" actId="1076"/>
          <ac:spMkLst>
            <pc:docMk/>
            <pc:sldMk cId="985290354" sldId="281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10T14:18:37.992" v="8279" actId="27636"/>
          <ac:spMkLst>
            <pc:docMk/>
            <pc:sldMk cId="985290354" sldId="281"/>
            <ac:spMk id="3" creationId="{A075EBD0-BA40-433B-CBE7-5FB5D4640667}"/>
          </ac:spMkLst>
        </pc:spChg>
        <pc:spChg chg="add mod">
          <ac:chgData name="Hirah Aurangzeb (Student)" userId="09906143-ce3a-4f55-9d8c-1ecc85787756" providerId="ADAL" clId="{BECDE928-9752-8344-89E9-8849F8786826}" dt="2023-02-10T14:05:54.357" v="7607" actId="14100"/>
          <ac:spMkLst>
            <pc:docMk/>
            <pc:sldMk cId="985290354" sldId="281"/>
            <ac:spMk id="4" creationId="{C5638E44-411A-6E00-74B6-E6D8C97362A9}"/>
          </ac:spMkLst>
        </pc:spChg>
      </pc:sldChg>
      <pc:sldChg chg="modSp add del mod">
        <pc:chgData name="Hirah Aurangzeb (Student)" userId="09906143-ce3a-4f55-9d8c-1ecc85787756" providerId="ADAL" clId="{BECDE928-9752-8344-89E9-8849F8786826}" dt="2023-02-10T13:58:16.938" v="6533" actId="2696"/>
        <pc:sldMkLst>
          <pc:docMk/>
          <pc:sldMk cId="2262975715" sldId="282"/>
        </pc:sldMkLst>
        <pc:spChg chg="mod">
          <ac:chgData name="Hirah Aurangzeb (Student)" userId="09906143-ce3a-4f55-9d8c-1ecc85787756" providerId="ADAL" clId="{BECDE928-9752-8344-89E9-8849F8786826}" dt="2023-02-03T16:09:19.535" v="1775"/>
          <ac:spMkLst>
            <pc:docMk/>
            <pc:sldMk cId="2262975715" sldId="282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03T16:09:30.147" v="1778"/>
          <ac:spMkLst>
            <pc:docMk/>
            <pc:sldMk cId="2262975715" sldId="282"/>
            <ac:spMk id="3" creationId="{A075EBD0-BA40-433B-CBE7-5FB5D4640667}"/>
          </ac:spMkLst>
        </pc:spChg>
      </pc:sldChg>
      <pc:sldChg chg="addSp modSp add mod">
        <pc:chgData name="Hirah Aurangzeb (Student)" userId="09906143-ce3a-4f55-9d8c-1ecc85787756" providerId="ADAL" clId="{BECDE928-9752-8344-89E9-8849F8786826}" dt="2023-02-10T14:14:13.526" v="8275" actId="1076"/>
        <pc:sldMkLst>
          <pc:docMk/>
          <pc:sldMk cId="1646055171" sldId="283"/>
        </pc:sldMkLst>
        <pc:spChg chg="mod">
          <ac:chgData name="Hirah Aurangzeb (Student)" userId="09906143-ce3a-4f55-9d8c-1ecc85787756" providerId="ADAL" clId="{BECDE928-9752-8344-89E9-8849F8786826}" dt="2023-02-10T14:14:06.686" v="8272" actId="1076"/>
          <ac:spMkLst>
            <pc:docMk/>
            <pc:sldMk cId="1646055171" sldId="283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10T14:14:13.526" v="8275" actId="1076"/>
          <ac:spMkLst>
            <pc:docMk/>
            <pc:sldMk cId="1646055171" sldId="283"/>
            <ac:spMk id="3" creationId="{A075EBD0-BA40-433B-CBE7-5FB5D4640667}"/>
          </ac:spMkLst>
        </pc:spChg>
        <pc:spChg chg="mod">
          <ac:chgData name="Hirah Aurangzeb (Student)" userId="09906143-ce3a-4f55-9d8c-1ecc85787756" providerId="ADAL" clId="{BECDE928-9752-8344-89E9-8849F8786826}" dt="2023-02-10T14:13:56.896" v="8269" actId="26606"/>
          <ac:spMkLst>
            <pc:docMk/>
            <pc:sldMk cId="1646055171" sldId="283"/>
            <ac:spMk id="10" creationId="{E8DF09D5-C52C-493D-B30F-EBEBCC8D14CB}"/>
          </ac:spMkLst>
        </pc:spChg>
        <pc:spChg chg="mod ord">
          <ac:chgData name="Hirah Aurangzeb (Student)" userId="09906143-ce3a-4f55-9d8c-1ecc85787756" providerId="ADAL" clId="{BECDE928-9752-8344-89E9-8849F8786826}" dt="2023-02-10T14:13:56.896" v="8269" actId="26606"/>
          <ac:spMkLst>
            <pc:docMk/>
            <pc:sldMk cId="1646055171" sldId="283"/>
            <ac:spMk id="12" creationId="{24E70952-F747-4048-BA79-210370034F46}"/>
          </ac:spMkLst>
        </pc:spChg>
        <pc:spChg chg="mod ord">
          <ac:chgData name="Hirah Aurangzeb (Student)" userId="09906143-ce3a-4f55-9d8c-1ecc85787756" providerId="ADAL" clId="{BECDE928-9752-8344-89E9-8849F8786826}" dt="2023-02-10T14:13:56.896" v="8269" actId="26606"/>
          <ac:spMkLst>
            <pc:docMk/>
            <pc:sldMk cId="1646055171" sldId="283"/>
            <ac:spMk id="14" creationId="{6280A22E-C20E-40FF-BA71-2B233651B9A1}"/>
          </ac:spMkLst>
        </pc:spChg>
        <pc:picChg chg="add mod">
          <ac:chgData name="Hirah Aurangzeb (Student)" userId="09906143-ce3a-4f55-9d8c-1ecc85787756" providerId="ADAL" clId="{BECDE928-9752-8344-89E9-8849F8786826}" dt="2023-02-10T14:13:56.896" v="8269" actId="26606"/>
          <ac:picMkLst>
            <pc:docMk/>
            <pc:sldMk cId="1646055171" sldId="283"/>
            <ac:picMk id="4" creationId="{AE4B7FA2-6DBF-F30F-133A-71EB9F176DED}"/>
          </ac:picMkLst>
        </pc:picChg>
        <pc:picChg chg="add mod">
          <ac:chgData name="Hirah Aurangzeb (Student)" userId="09906143-ce3a-4f55-9d8c-1ecc85787756" providerId="ADAL" clId="{BECDE928-9752-8344-89E9-8849F8786826}" dt="2023-02-10T14:14:01.326" v="8270" actId="27614"/>
          <ac:picMkLst>
            <pc:docMk/>
            <pc:sldMk cId="1646055171" sldId="283"/>
            <ac:picMk id="5" creationId="{018DE5E4-D91F-F82F-D931-D0BEC3CD8C0D}"/>
          </ac:picMkLst>
        </pc:picChg>
      </pc:sldChg>
      <pc:sldChg chg="modSp add del mod ord">
        <pc:chgData name="Hirah Aurangzeb (Student)" userId="09906143-ce3a-4f55-9d8c-1ecc85787756" providerId="ADAL" clId="{BECDE928-9752-8344-89E9-8849F8786826}" dt="2023-02-10T13:35:10.188" v="4917" actId="2696"/>
        <pc:sldMkLst>
          <pc:docMk/>
          <pc:sldMk cId="2946482245" sldId="284"/>
        </pc:sldMkLst>
        <pc:spChg chg="mod">
          <ac:chgData name="Hirah Aurangzeb (Student)" userId="09906143-ce3a-4f55-9d8c-1ecc85787756" providerId="ADAL" clId="{BECDE928-9752-8344-89E9-8849F8786826}" dt="2023-02-10T13:34:42.826" v="4907" actId="1076"/>
          <ac:spMkLst>
            <pc:docMk/>
            <pc:sldMk cId="2946482245" sldId="284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10T13:34:23.062" v="4902" actId="5793"/>
          <ac:spMkLst>
            <pc:docMk/>
            <pc:sldMk cId="2946482245" sldId="284"/>
            <ac:spMk id="3" creationId="{A075EBD0-BA40-433B-CBE7-5FB5D4640667}"/>
          </ac:spMkLst>
        </pc:spChg>
      </pc:sldChg>
      <pc:sldChg chg="add del">
        <pc:chgData name="Hirah Aurangzeb (Student)" userId="09906143-ce3a-4f55-9d8c-1ecc85787756" providerId="ADAL" clId="{BECDE928-9752-8344-89E9-8849F8786826}" dt="2023-02-03T16:10:33.613" v="1791" actId="2696"/>
        <pc:sldMkLst>
          <pc:docMk/>
          <pc:sldMk cId="3837714403" sldId="285"/>
        </pc:sldMkLst>
      </pc:sldChg>
      <pc:sldChg chg="add del">
        <pc:chgData name="Hirah Aurangzeb (Student)" userId="09906143-ce3a-4f55-9d8c-1ecc85787756" providerId="ADAL" clId="{BECDE928-9752-8344-89E9-8849F8786826}" dt="2023-02-03T16:10:34.331" v="1792" actId="2696"/>
        <pc:sldMkLst>
          <pc:docMk/>
          <pc:sldMk cId="2681589912" sldId="286"/>
        </pc:sldMkLst>
      </pc:sldChg>
      <pc:sldChg chg="addSp delSp modSp add mod ord">
        <pc:chgData name="Hirah Aurangzeb (Student)" userId="09906143-ce3a-4f55-9d8c-1ecc85787756" providerId="ADAL" clId="{BECDE928-9752-8344-89E9-8849F8786826}" dt="2023-02-10T13:58:04.332" v="6532" actId="1076"/>
        <pc:sldMkLst>
          <pc:docMk/>
          <pc:sldMk cId="2701385616" sldId="287"/>
        </pc:sldMkLst>
        <pc:spChg chg="mod">
          <ac:chgData name="Hirah Aurangzeb (Student)" userId="09906143-ce3a-4f55-9d8c-1ecc85787756" providerId="ADAL" clId="{BECDE928-9752-8344-89E9-8849F8786826}" dt="2023-02-10T13:49:10.387" v="5679" actId="27636"/>
          <ac:spMkLst>
            <pc:docMk/>
            <pc:sldMk cId="2701385616" sldId="287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10T13:58:04.332" v="6532" actId="1076"/>
          <ac:spMkLst>
            <pc:docMk/>
            <pc:sldMk cId="2701385616" sldId="287"/>
            <ac:spMk id="3" creationId="{A075EBD0-BA40-433B-CBE7-5FB5D4640667}"/>
          </ac:spMkLst>
        </pc:spChg>
        <pc:spChg chg="add del mod">
          <ac:chgData name="Hirah Aurangzeb (Student)" userId="09906143-ce3a-4f55-9d8c-1ecc85787756" providerId="ADAL" clId="{BECDE928-9752-8344-89E9-8849F8786826}" dt="2023-02-10T13:50:34.374" v="5695"/>
          <ac:spMkLst>
            <pc:docMk/>
            <pc:sldMk cId="2701385616" sldId="287"/>
            <ac:spMk id="4" creationId="{0A53B97C-6A7E-35BF-5CF1-1191E6F22A17}"/>
          </ac:spMkLst>
        </pc:spChg>
        <pc:spChg chg="add del mod">
          <ac:chgData name="Hirah Aurangzeb (Student)" userId="09906143-ce3a-4f55-9d8c-1ecc85787756" providerId="ADAL" clId="{BECDE928-9752-8344-89E9-8849F8786826}" dt="2023-02-10T13:50:32.002" v="5690" actId="767"/>
          <ac:spMkLst>
            <pc:docMk/>
            <pc:sldMk cId="2701385616" sldId="287"/>
            <ac:spMk id="5" creationId="{91239B1B-2E11-6C2F-A608-09BF5A823834}"/>
          </ac:spMkLst>
        </pc:spChg>
        <pc:spChg chg="add mod">
          <ac:chgData name="Hirah Aurangzeb (Student)" userId="09906143-ce3a-4f55-9d8c-1ecc85787756" providerId="ADAL" clId="{BECDE928-9752-8344-89E9-8849F8786826}" dt="2023-02-10T13:57:50.146" v="6527" actId="313"/>
          <ac:spMkLst>
            <pc:docMk/>
            <pc:sldMk cId="2701385616" sldId="287"/>
            <ac:spMk id="6" creationId="{D91DE4DA-C156-BD8B-F62A-0C85C9A55C8F}"/>
          </ac:spMkLst>
        </pc:spChg>
        <pc:spChg chg="add del mod">
          <ac:chgData name="Hirah Aurangzeb (Student)" userId="09906143-ce3a-4f55-9d8c-1ecc85787756" providerId="ADAL" clId="{BECDE928-9752-8344-89E9-8849F8786826}" dt="2023-02-10T13:57:56.164" v="6530"/>
          <ac:spMkLst>
            <pc:docMk/>
            <pc:sldMk cId="2701385616" sldId="287"/>
            <ac:spMk id="7" creationId="{FBAD693E-02B9-02A2-CC7C-5E4AE369A194}"/>
          </ac:spMkLst>
        </pc:spChg>
        <pc:spChg chg="mod">
          <ac:chgData name="Hirah Aurangzeb (Student)" userId="09906143-ce3a-4f55-9d8c-1ecc85787756" providerId="ADAL" clId="{BECDE928-9752-8344-89E9-8849F8786826}" dt="2023-02-10T13:50:31.587" v="5689" actId="14100"/>
          <ac:spMkLst>
            <pc:docMk/>
            <pc:sldMk cId="2701385616" sldId="287"/>
            <ac:spMk id="12" creationId="{24E70952-F747-4048-BA79-210370034F46}"/>
          </ac:spMkLst>
        </pc:spChg>
        <pc:spChg chg="mod">
          <ac:chgData name="Hirah Aurangzeb (Student)" userId="09906143-ce3a-4f55-9d8c-1ecc85787756" providerId="ADAL" clId="{BECDE928-9752-8344-89E9-8849F8786826}" dt="2023-02-10T13:50:31.587" v="5689" actId="14100"/>
          <ac:spMkLst>
            <pc:docMk/>
            <pc:sldMk cId="2701385616" sldId="287"/>
            <ac:spMk id="14" creationId="{6280A22E-C20E-40FF-BA71-2B233651B9A1}"/>
          </ac:spMkLst>
        </pc:spChg>
      </pc:sldChg>
      <pc:sldChg chg="modSp add del mod ord">
        <pc:chgData name="Hirah Aurangzeb (Student)" userId="09906143-ce3a-4f55-9d8c-1ecc85787756" providerId="ADAL" clId="{BECDE928-9752-8344-89E9-8849F8786826}" dt="2023-02-10T13:51:26.332" v="5706" actId="2696"/>
        <pc:sldMkLst>
          <pc:docMk/>
          <pc:sldMk cId="3524096896" sldId="288"/>
        </pc:sldMkLst>
        <pc:spChg chg="mod">
          <ac:chgData name="Hirah Aurangzeb (Student)" userId="09906143-ce3a-4f55-9d8c-1ecc85787756" providerId="ADAL" clId="{BECDE928-9752-8344-89E9-8849F8786826}" dt="2023-02-03T16:11:05.603" v="1799"/>
          <ac:spMkLst>
            <pc:docMk/>
            <pc:sldMk cId="3524096896" sldId="288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03T16:11:15.627" v="1800"/>
          <ac:spMkLst>
            <pc:docMk/>
            <pc:sldMk cId="3524096896" sldId="288"/>
            <ac:spMk id="3" creationId="{A075EBD0-BA40-433B-CBE7-5FB5D4640667}"/>
          </ac:spMkLst>
        </pc:spChg>
      </pc:sldChg>
      <pc:sldChg chg="addSp modSp add mod">
        <pc:chgData name="Hirah Aurangzeb (Student)" userId="09906143-ce3a-4f55-9d8c-1ecc85787756" providerId="ADAL" clId="{BECDE928-9752-8344-89E9-8849F8786826}" dt="2023-02-10T14:12:29.721" v="8090" actId="207"/>
        <pc:sldMkLst>
          <pc:docMk/>
          <pc:sldMk cId="3404411080" sldId="289"/>
        </pc:sldMkLst>
        <pc:spChg chg="mod">
          <ac:chgData name="Hirah Aurangzeb (Student)" userId="09906143-ce3a-4f55-9d8c-1ecc85787756" providerId="ADAL" clId="{BECDE928-9752-8344-89E9-8849F8786826}" dt="2023-02-10T14:12:16.568" v="8083" actId="14100"/>
          <ac:spMkLst>
            <pc:docMk/>
            <pc:sldMk cId="3404411080" sldId="289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10T14:12:29.721" v="8090" actId="207"/>
          <ac:spMkLst>
            <pc:docMk/>
            <pc:sldMk cId="3404411080" sldId="289"/>
            <ac:spMk id="3" creationId="{A075EBD0-BA40-433B-CBE7-5FB5D4640667}"/>
          </ac:spMkLst>
        </pc:spChg>
        <pc:spChg chg="mod">
          <ac:chgData name="Hirah Aurangzeb (Student)" userId="09906143-ce3a-4f55-9d8c-1ecc85787756" providerId="ADAL" clId="{BECDE928-9752-8344-89E9-8849F8786826}" dt="2023-02-10T14:12:05.148" v="8075" actId="26606"/>
          <ac:spMkLst>
            <pc:docMk/>
            <pc:sldMk cId="3404411080" sldId="289"/>
            <ac:spMk id="10" creationId="{E8DF09D5-C52C-493D-B30F-EBEBCC8D14CB}"/>
          </ac:spMkLst>
        </pc:spChg>
        <pc:spChg chg="mod">
          <ac:chgData name="Hirah Aurangzeb (Student)" userId="09906143-ce3a-4f55-9d8c-1ecc85787756" providerId="ADAL" clId="{BECDE928-9752-8344-89E9-8849F8786826}" dt="2023-02-10T14:12:05.148" v="8075" actId="26606"/>
          <ac:spMkLst>
            <pc:docMk/>
            <pc:sldMk cId="3404411080" sldId="289"/>
            <ac:spMk id="12" creationId="{24E70952-F747-4048-BA79-210370034F46}"/>
          </ac:spMkLst>
        </pc:spChg>
        <pc:spChg chg="mod">
          <ac:chgData name="Hirah Aurangzeb (Student)" userId="09906143-ce3a-4f55-9d8c-1ecc85787756" providerId="ADAL" clId="{BECDE928-9752-8344-89E9-8849F8786826}" dt="2023-02-10T14:12:05.148" v="8075" actId="26606"/>
          <ac:spMkLst>
            <pc:docMk/>
            <pc:sldMk cId="3404411080" sldId="289"/>
            <ac:spMk id="14" creationId="{6280A22E-C20E-40FF-BA71-2B233651B9A1}"/>
          </ac:spMkLst>
        </pc:spChg>
        <pc:picChg chg="add mod ord">
          <ac:chgData name="Hirah Aurangzeb (Student)" userId="09906143-ce3a-4f55-9d8c-1ecc85787756" providerId="ADAL" clId="{BECDE928-9752-8344-89E9-8849F8786826}" dt="2023-02-10T14:12:08.786" v="8078" actId="27614"/>
          <ac:picMkLst>
            <pc:docMk/>
            <pc:sldMk cId="3404411080" sldId="289"/>
            <ac:picMk id="4" creationId="{118AF94D-9A84-7A7D-2F19-4AC3E6D1D132}"/>
          </ac:picMkLst>
        </pc:picChg>
        <pc:picChg chg="add mod ord">
          <ac:chgData name="Hirah Aurangzeb (Student)" userId="09906143-ce3a-4f55-9d8c-1ecc85787756" providerId="ADAL" clId="{BECDE928-9752-8344-89E9-8849F8786826}" dt="2023-02-10T14:12:08.384" v="8076" actId="27614"/>
          <ac:picMkLst>
            <pc:docMk/>
            <pc:sldMk cId="3404411080" sldId="289"/>
            <ac:picMk id="5" creationId="{ADCE30B1-A910-7E32-739C-79EC78F4DCB4}"/>
          </ac:picMkLst>
        </pc:picChg>
        <pc:picChg chg="add mod ord">
          <ac:chgData name="Hirah Aurangzeb (Student)" userId="09906143-ce3a-4f55-9d8c-1ecc85787756" providerId="ADAL" clId="{BECDE928-9752-8344-89E9-8849F8786826}" dt="2023-02-10T14:12:08.385" v="8077" actId="962"/>
          <ac:picMkLst>
            <pc:docMk/>
            <pc:sldMk cId="3404411080" sldId="289"/>
            <ac:picMk id="6" creationId="{231106E4-3B11-6231-B361-D8D44DDB9EF3}"/>
          </ac:picMkLst>
        </pc:picChg>
      </pc:sldChg>
      <pc:sldChg chg="addSp delSp modSp add mod">
        <pc:chgData name="Hirah Aurangzeb (Student)" userId="09906143-ce3a-4f55-9d8c-1ecc85787756" providerId="ADAL" clId="{BECDE928-9752-8344-89E9-8849F8786826}" dt="2023-02-10T14:19:49.545" v="8288" actId="1076"/>
        <pc:sldMkLst>
          <pc:docMk/>
          <pc:sldMk cId="47410273" sldId="290"/>
        </pc:sldMkLst>
        <pc:spChg chg="mod">
          <ac:chgData name="Hirah Aurangzeb (Student)" userId="09906143-ce3a-4f55-9d8c-1ecc85787756" providerId="ADAL" clId="{BECDE928-9752-8344-89E9-8849F8786826}" dt="2023-02-03T16:11:47.511" v="1807"/>
          <ac:spMkLst>
            <pc:docMk/>
            <pc:sldMk cId="47410273" sldId="290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10T14:04:00.392" v="7485" actId="20577"/>
          <ac:spMkLst>
            <pc:docMk/>
            <pc:sldMk cId="47410273" sldId="290"/>
            <ac:spMk id="3" creationId="{A075EBD0-BA40-433B-CBE7-5FB5D4640667}"/>
          </ac:spMkLst>
        </pc:spChg>
        <pc:spChg chg="add del mod">
          <ac:chgData name="Hirah Aurangzeb (Student)" userId="09906143-ce3a-4f55-9d8c-1ecc85787756" providerId="ADAL" clId="{BECDE928-9752-8344-89E9-8849F8786826}" dt="2023-02-10T14:01:43.689" v="7126"/>
          <ac:spMkLst>
            <pc:docMk/>
            <pc:sldMk cId="47410273" sldId="290"/>
            <ac:spMk id="4" creationId="{C84D6A84-64AB-DB83-B9FC-E116C1F62751}"/>
          </ac:spMkLst>
        </pc:spChg>
        <pc:picChg chg="add mod">
          <ac:chgData name="Hirah Aurangzeb (Student)" userId="09906143-ce3a-4f55-9d8c-1ecc85787756" providerId="ADAL" clId="{BECDE928-9752-8344-89E9-8849F8786826}" dt="2023-02-10T14:19:49.545" v="8288" actId="1076"/>
          <ac:picMkLst>
            <pc:docMk/>
            <pc:sldMk cId="47410273" sldId="290"/>
            <ac:picMk id="6" creationId="{C285A452-2A77-053B-BA92-5E1CA1269926}"/>
          </ac:picMkLst>
        </pc:picChg>
      </pc:sldChg>
      <pc:sldChg chg="modSp add del mod">
        <pc:chgData name="Hirah Aurangzeb (Student)" userId="09906143-ce3a-4f55-9d8c-1ecc85787756" providerId="ADAL" clId="{BECDE928-9752-8344-89E9-8849F8786826}" dt="2023-02-10T14:04:34.113" v="7492" actId="2696"/>
        <pc:sldMkLst>
          <pc:docMk/>
          <pc:sldMk cId="30692450" sldId="291"/>
        </pc:sldMkLst>
        <pc:spChg chg="mod">
          <ac:chgData name="Hirah Aurangzeb (Student)" userId="09906143-ce3a-4f55-9d8c-1ecc85787756" providerId="ADAL" clId="{BECDE928-9752-8344-89E9-8849F8786826}" dt="2023-02-03T16:12:03.056" v="1810"/>
          <ac:spMkLst>
            <pc:docMk/>
            <pc:sldMk cId="30692450" sldId="291"/>
            <ac:spMk id="2" creationId="{1BFFA3CA-571E-DFD8-3911-D97E5EFE2936}"/>
          </ac:spMkLst>
        </pc:spChg>
        <pc:spChg chg="mod">
          <ac:chgData name="Hirah Aurangzeb (Student)" userId="09906143-ce3a-4f55-9d8c-1ecc85787756" providerId="ADAL" clId="{BECDE928-9752-8344-89E9-8849F8786826}" dt="2023-02-03T16:12:11.065" v="1812"/>
          <ac:spMkLst>
            <pc:docMk/>
            <pc:sldMk cId="30692450" sldId="291"/>
            <ac:spMk id="3" creationId="{A075EBD0-BA40-433B-CBE7-5FB5D4640667}"/>
          </ac:spMkLst>
        </pc:spChg>
      </pc:sldChg>
    </pc:docChg>
  </pc:docChgLst>
  <pc:docChgLst>
    <pc:chgData name="Hirah Aurangzeb (Student)" userId="S::10630793@bradfordcollege.ac.uk::09906143-ce3a-4f55-9d8c-1ecc85787756" providerId="AD" clId="Web-{A1812ABC-85AC-4460-9D33-CEA95D418BAE}"/>
    <pc:docChg chg="mod modSld addMainMaster delMainMaster">
      <pc:chgData name="Hirah Aurangzeb (Student)" userId="S::10630793@bradfordcollege.ac.uk::09906143-ce3a-4f55-9d8c-1ecc85787756" providerId="AD" clId="Web-{A1812ABC-85AC-4460-9D33-CEA95D418BAE}" dt="2023-02-01T14:20:47.846" v="34" actId="20577"/>
      <pc:docMkLst>
        <pc:docMk/>
      </pc:docMkLst>
      <pc:sldChg chg="addSp delSp modSp mod setBg modClrScheme setClrOvrMap chgLayout">
        <pc:chgData name="Hirah Aurangzeb (Student)" userId="S::10630793@bradfordcollege.ac.uk::09906143-ce3a-4f55-9d8c-1ecc85787756" providerId="AD" clId="Web-{A1812ABC-85AC-4460-9D33-CEA95D418BAE}" dt="2023-02-01T14:20:47.846" v="34" actId="20577"/>
        <pc:sldMkLst>
          <pc:docMk/>
          <pc:sldMk cId="109857222" sldId="256"/>
        </pc:sldMkLst>
        <pc:spChg chg="mod">
          <ac:chgData name="Hirah Aurangzeb (Student)" userId="S::10630793@bradfordcollege.ac.uk::09906143-ce3a-4f55-9d8c-1ecc85787756" providerId="AD" clId="Web-{A1812ABC-85AC-4460-9D33-CEA95D418BAE}" dt="2023-02-01T14:20:19.173" v="2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Hirah Aurangzeb (Student)" userId="S::10630793@bradfordcollege.ac.uk::09906143-ce3a-4f55-9d8c-1ecc85787756" providerId="AD" clId="Web-{A1812ABC-85AC-4460-9D33-CEA95D418BAE}" dt="2023-02-01T14:20:47.846" v="34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Hirah Aurangzeb (Student)" userId="S::10630793@bradfordcollege.ac.uk::09906143-ce3a-4f55-9d8c-1ecc85787756" providerId="AD" clId="Web-{A1812ABC-85AC-4460-9D33-CEA95D418BAE}" dt="2023-02-01T14:20:11.094" v="15"/>
          <ac:spMkLst>
            <pc:docMk/>
            <pc:sldMk cId="109857222" sldId="256"/>
            <ac:spMk id="9" creationId="{5A59F003-E00A-43F9-91DC-CC54E3B87466}"/>
          </ac:spMkLst>
        </pc:spChg>
        <pc:spChg chg="add del">
          <ac:chgData name="Hirah Aurangzeb (Student)" userId="S::10630793@bradfordcollege.ac.uk::09906143-ce3a-4f55-9d8c-1ecc85787756" providerId="AD" clId="Web-{A1812ABC-85AC-4460-9D33-CEA95D418BAE}" dt="2023-02-01T14:20:11.094" v="15"/>
          <ac:spMkLst>
            <pc:docMk/>
            <pc:sldMk cId="109857222" sldId="256"/>
            <ac:spMk id="11" creationId="{D74A4382-E3AD-430A-9A1F-DFA3E0E77A7D}"/>
          </ac:spMkLst>
        </pc:spChg>
        <pc:spChg chg="add del">
          <ac:chgData name="Hirah Aurangzeb (Student)" userId="S::10630793@bradfordcollege.ac.uk::09906143-ce3a-4f55-9d8c-1ecc85787756" providerId="AD" clId="Web-{A1812ABC-85AC-4460-9D33-CEA95D418BAE}" dt="2023-02-01T14:20:11.094" v="15"/>
          <ac:spMkLst>
            <pc:docMk/>
            <pc:sldMk cId="109857222" sldId="256"/>
            <ac:spMk id="13" creationId="{79F40191-0F44-4FD1-82CC-ACB507C14BE6}"/>
          </ac:spMkLst>
        </pc:spChg>
        <pc:spChg chg="add del">
          <ac:chgData name="Hirah Aurangzeb (Student)" userId="S::10630793@bradfordcollege.ac.uk::09906143-ce3a-4f55-9d8c-1ecc85787756" providerId="AD" clId="Web-{A1812ABC-85AC-4460-9D33-CEA95D418BAE}" dt="2023-02-01T14:20:14.485" v="17"/>
          <ac:spMkLst>
            <pc:docMk/>
            <pc:sldMk cId="109857222" sldId="256"/>
            <ac:spMk id="15" creationId="{8F626F98-F213-4034-8836-88A71501D0F0}"/>
          </ac:spMkLst>
        </pc:spChg>
        <pc:spChg chg="add del">
          <ac:chgData name="Hirah Aurangzeb (Student)" userId="S::10630793@bradfordcollege.ac.uk::09906143-ce3a-4f55-9d8c-1ecc85787756" providerId="AD" clId="Web-{A1812ABC-85AC-4460-9D33-CEA95D418BAE}" dt="2023-02-01T14:20:14.485" v="17"/>
          <ac:spMkLst>
            <pc:docMk/>
            <pc:sldMk cId="109857222" sldId="256"/>
            <ac:spMk id="17" creationId="{6B3DAACF-D844-4480-94BE-2DE00ABEEB13}"/>
          </ac:spMkLst>
        </pc:spChg>
        <pc:spChg chg="add del">
          <ac:chgData name="Hirah Aurangzeb (Student)" userId="S::10630793@bradfordcollege.ac.uk::09906143-ce3a-4f55-9d8c-1ecc85787756" providerId="AD" clId="Web-{A1812ABC-85AC-4460-9D33-CEA95D418BAE}" dt="2023-02-01T14:20:19.110" v="19"/>
          <ac:spMkLst>
            <pc:docMk/>
            <pc:sldMk cId="109857222" sldId="256"/>
            <ac:spMk id="19" creationId="{5A59F003-E00A-43F9-91DC-CC54E3B87466}"/>
          </ac:spMkLst>
        </pc:spChg>
        <pc:spChg chg="add del">
          <ac:chgData name="Hirah Aurangzeb (Student)" userId="S::10630793@bradfordcollege.ac.uk::09906143-ce3a-4f55-9d8c-1ecc85787756" providerId="AD" clId="Web-{A1812ABC-85AC-4460-9D33-CEA95D418BAE}" dt="2023-02-01T14:20:19.110" v="19"/>
          <ac:spMkLst>
            <pc:docMk/>
            <pc:sldMk cId="109857222" sldId="256"/>
            <ac:spMk id="21" creationId="{D74A4382-E3AD-430A-9A1F-DFA3E0E77A7D}"/>
          </ac:spMkLst>
        </pc:spChg>
        <pc:spChg chg="add del">
          <ac:chgData name="Hirah Aurangzeb (Student)" userId="S::10630793@bradfordcollege.ac.uk::09906143-ce3a-4f55-9d8c-1ecc85787756" providerId="AD" clId="Web-{A1812ABC-85AC-4460-9D33-CEA95D418BAE}" dt="2023-02-01T14:20:19.110" v="19"/>
          <ac:spMkLst>
            <pc:docMk/>
            <pc:sldMk cId="109857222" sldId="256"/>
            <ac:spMk id="22" creationId="{79F40191-0F44-4FD1-82CC-ACB507C14BE6}"/>
          </ac:spMkLst>
        </pc:spChg>
        <pc:spChg chg="add">
          <ac:chgData name="Hirah Aurangzeb (Student)" userId="S::10630793@bradfordcollege.ac.uk::09906143-ce3a-4f55-9d8c-1ecc85787756" providerId="AD" clId="Web-{A1812ABC-85AC-4460-9D33-CEA95D418BAE}" dt="2023-02-01T14:20:19.173" v="20"/>
          <ac:spMkLst>
            <pc:docMk/>
            <pc:sldMk cId="109857222" sldId="256"/>
            <ac:spMk id="24" creationId="{8F626F98-F213-4034-8836-88A71501D0F0}"/>
          </ac:spMkLst>
        </pc:spChg>
        <pc:spChg chg="add">
          <ac:chgData name="Hirah Aurangzeb (Student)" userId="S::10630793@bradfordcollege.ac.uk::09906143-ce3a-4f55-9d8c-1ecc85787756" providerId="AD" clId="Web-{A1812ABC-85AC-4460-9D33-CEA95D418BAE}" dt="2023-02-01T14:20:19.173" v="20"/>
          <ac:spMkLst>
            <pc:docMk/>
            <pc:sldMk cId="109857222" sldId="256"/>
            <ac:spMk id="26" creationId="{6B3DAACF-D844-4480-94BE-2DE00ABEEB13}"/>
          </ac:spMkLst>
        </pc:spChg>
        <pc:picChg chg="add del">
          <ac:chgData name="Hirah Aurangzeb (Student)" userId="S::10630793@bradfordcollege.ac.uk::09906143-ce3a-4f55-9d8c-1ecc85787756" providerId="AD" clId="Web-{A1812ABC-85AC-4460-9D33-CEA95D418BAE}" dt="2023-02-01T14:20:11.094" v="15"/>
          <ac:picMkLst>
            <pc:docMk/>
            <pc:sldMk cId="109857222" sldId="256"/>
            <ac:picMk id="4" creationId="{9DFF27A4-B0ED-B7B2-99FE-BF4BEE3A235E}"/>
          </ac:picMkLst>
        </pc:picChg>
        <pc:picChg chg="add del">
          <ac:chgData name="Hirah Aurangzeb (Student)" userId="S::10630793@bradfordcollege.ac.uk::09906143-ce3a-4f55-9d8c-1ecc85787756" providerId="AD" clId="Web-{A1812ABC-85AC-4460-9D33-CEA95D418BAE}" dt="2023-02-01T14:20:14.485" v="17"/>
          <ac:picMkLst>
            <pc:docMk/>
            <pc:sldMk cId="109857222" sldId="256"/>
            <ac:picMk id="16" creationId="{69B6E484-7C99-C975-C283-B4D569783A00}"/>
          </ac:picMkLst>
        </pc:picChg>
        <pc:picChg chg="add del">
          <ac:chgData name="Hirah Aurangzeb (Student)" userId="S::10630793@bradfordcollege.ac.uk::09906143-ce3a-4f55-9d8c-1ecc85787756" providerId="AD" clId="Web-{A1812ABC-85AC-4460-9D33-CEA95D418BAE}" dt="2023-02-01T14:20:19.110" v="19"/>
          <ac:picMkLst>
            <pc:docMk/>
            <pc:sldMk cId="109857222" sldId="256"/>
            <ac:picMk id="20" creationId="{9DFF27A4-B0ED-B7B2-99FE-BF4BEE3A235E}"/>
          </ac:picMkLst>
        </pc:picChg>
        <pc:picChg chg="add">
          <ac:chgData name="Hirah Aurangzeb (Student)" userId="S::10630793@bradfordcollege.ac.uk::09906143-ce3a-4f55-9d8c-1ecc85787756" providerId="AD" clId="Web-{A1812ABC-85AC-4460-9D33-CEA95D418BAE}" dt="2023-02-01T14:20:19.173" v="20"/>
          <ac:picMkLst>
            <pc:docMk/>
            <pc:sldMk cId="109857222" sldId="256"/>
            <ac:picMk id="25" creationId="{69B6E484-7C99-C975-C283-B4D569783A00}"/>
          </ac:picMkLst>
        </pc:picChg>
      </pc:sldChg>
      <pc:sldMasterChg chg="add del addSldLayout delSldLayout">
        <pc:chgData name="Hirah Aurangzeb (Student)" userId="S::10630793@bradfordcollege.ac.uk::09906143-ce3a-4f55-9d8c-1ecc85787756" providerId="AD" clId="Web-{A1812ABC-85AC-4460-9D33-CEA95D418BAE}" dt="2023-02-01T14:20:19.173" v="20"/>
        <pc:sldMasterMkLst>
          <pc:docMk/>
          <pc:sldMasterMk cId="2460954070" sldId="2147483660"/>
        </pc:sldMasterMkLst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Hirah Aurangzeb (Student)" userId="S::10630793@bradfordcollege.ac.uk::09906143-ce3a-4f55-9d8c-1ecc85787756" providerId="AD" clId="Web-{A1812ABC-85AC-4460-9D33-CEA95D418BAE}" dt="2023-02-01T14:20:19.173" v="20"/>
        <pc:sldMasterMkLst>
          <pc:docMk/>
          <pc:sldMasterMk cId="1334122185" sldId="2147483743"/>
        </pc:sldMasterMkLst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1334122185" sldId="2147483743"/>
            <pc:sldLayoutMk cId="1005633207" sldId="2147483732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1334122185" sldId="2147483743"/>
            <pc:sldLayoutMk cId="4162908096" sldId="2147483733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1334122185" sldId="2147483743"/>
            <pc:sldLayoutMk cId="2436870070" sldId="2147483734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1334122185" sldId="2147483743"/>
            <pc:sldLayoutMk cId="1903738442" sldId="2147483735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1334122185" sldId="2147483743"/>
            <pc:sldLayoutMk cId="940558304" sldId="2147483736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1334122185" sldId="2147483743"/>
            <pc:sldLayoutMk cId="902271555" sldId="2147483737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1334122185" sldId="2147483743"/>
            <pc:sldLayoutMk cId="2487164359" sldId="2147483738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1334122185" sldId="2147483743"/>
            <pc:sldLayoutMk cId="2771879551" sldId="2147483739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1334122185" sldId="2147483743"/>
            <pc:sldLayoutMk cId="2223017961" sldId="2147483740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1334122185" sldId="2147483743"/>
            <pc:sldLayoutMk cId="2987481209" sldId="2147483741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73" v="20"/>
          <pc:sldLayoutMkLst>
            <pc:docMk/>
            <pc:sldMasterMk cId="1334122185" sldId="2147483743"/>
            <pc:sldLayoutMk cId="1000819510" sldId="2147483742"/>
          </pc:sldLayoutMkLst>
        </pc:sldLayoutChg>
      </pc:sldMasterChg>
      <pc:sldMasterChg chg="add del addSldLayout delSldLayout">
        <pc:chgData name="Hirah Aurangzeb (Student)" userId="S::10630793@bradfordcollege.ac.uk::09906143-ce3a-4f55-9d8c-1ecc85787756" providerId="AD" clId="Web-{A1812ABC-85AC-4460-9D33-CEA95D418BAE}" dt="2023-02-01T14:20:19.110" v="19"/>
        <pc:sldMasterMkLst>
          <pc:docMk/>
          <pc:sldMasterMk cId="138923957" sldId="2147483756"/>
        </pc:sldMasterMkLst>
        <pc:sldLayoutChg chg="add del">
          <pc:chgData name="Hirah Aurangzeb (Student)" userId="S::10630793@bradfordcollege.ac.uk::09906143-ce3a-4f55-9d8c-1ecc85787756" providerId="AD" clId="Web-{A1812ABC-85AC-4460-9D33-CEA95D418BAE}" dt="2023-02-01T14:20:19.110" v="19"/>
          <pc:sldLayoutMkLst>
            <pc:docMk/>
            <pc:sldMasterMk cId="138923957" sldId="2147483756"/>
            <pc:sldLayoutMk cId="3441638023" sldId="2147483745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10" v="19"/>
          <pc:sldLayoutMkLst>
            <pc:docMk/>
            <pc:sldMasterMk cId="138923957" sldId="2147483756"/>
            <pc:sldLayoutMk cId="2152536697" sldId="2147483746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10" v="19"/>
          <pc:sldLayoutMkLst>
            <pc:docMk/>
            <pc:sldMasterMk cId="138923957" sldId="2147483756"/>
            <pc:sldLayoutMk cId="2004965225" sldId="2147483747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10" v="19"/>
          <pc:sldLayoutMkLst>
            <pc:docMk/>
            <pc:sldMasterMk cId="138923957" sldId="2147483756"/>
            <pc:sldLayoutMk cId="623668363" sldId="2147483748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10" v="19"/>
          <pc:sldLayoutMkLst>
            <pc:docMk/>
            <pc:sldMasterMk cId="138923957" sldId="2147483756"/>
            <pc:sldLayoutMk cId="2156934886" sldId="2147483749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10" v="19"/>
          <pc:sldLayoutMkLst>
            <pc:docMk/>
            <pc:sldMasterMk cId="138923957" sldId="2147483756"/>
            <pc:sldLayoutMk cId="1197602459" sldId="2147483750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10" v="19"/>
          <pc:sldLayoutMkLst>
            <pc:docMk/>
            <pc:sldMasterMk cId="138923957" sldId="2147483756"/>
            <pc:sldLayoutMk cId="1007739646" sldId="2147483751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10" v="19"/>
          <pc:sldLayoutMkLst>
            <pc:docMk/>
            <pc:sldMasterMk cId="138923957" sldId="2147483756"/>
            <pc:sldLayoutMk cId="2940780862" sldId="2147483752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10" v="19"/>
          <pc:sldLayoutMkLst>
            <pc:docMk/>
            <pc:sldMasterMk cId="138923957" sldId="2147483756"/>
            <pc:sldLayoutMk cId="2599251238" sldId="2147483753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10" v="19"/>
          <pc:sldLayoutMkLst>
            <pc:docMk/>
            <pc:sldMasterMk cId="138923957" sldId="2147483756"/>
            <pc:sldLayoutMk cId="146367964" sldId="2147483754"/>
          </pc:sldLayoutMkLst>
        </pc:sldLayoutChg>
        <pc:sldLayoutChg chg="add del">
          <pc:chgData name="Hirah Aurangzeb (Student)" userId="S::10630793@bradfordcollege.ac.uk::09906143-ce3a-4f55-9d8c-1ecc85787756" providerId="AD" clId="Web-{A1812ABC-85AC-4460-9D33-CEA95D418BAE}" dt="2023-02-01T14:20:19.110" v="19"/>
          <pc:sldLayoutMkLst>
            <pc:docMk/>
            <pc:sldMasterMk cId="138923957" sldId="2147483756"/>
            <pc:sldLayoutMk cId="730519673" sldId="2147483755"/>
          </pc:sldLayoutMkLst>
        </pc:sldLayoutChg>
      </pc:sldMasterChg>
    </pc:docChg>
  </pc:docChgLst>
  <pc:docChgLst>
    <pc:chgData name="Hirah Aurangzeb (Student)" userId="S::10630793@bradfordcollege.ac.uk::09906143-ce3a-4f55-9d8c-1ecc85787756" providerId="AD" clId="Web-{194138F5-86FD-479E-ABE7-37B2E5A7DE32}"/>
    <pc:docChg chg="modSld">
      <pc:chgData name="Hirah Aurangzeb (Student)" userId="S::10630793@bradfordcollege.ac.uk::09906143-ce3a-4f55-9d8c-1ecc85787756" providerId="AD" clId="Web-{194138F5-86FD-479E-ABE7-37B2E5A7DE32}" dt="2023-02-08T16:10:09.962" v="415" actId="20577"/>
      <pc:docMkLst>
        <pc:docMk/>
      </pc:docMkLst>
      <pc:sldChg chg="modSp">
        <pc:chgData name="Hirah Aurangzeb (Student)" userId="S::10630793@bradfordcollege.ac.uk::09906143-ce3a-4f55-9d8c-1ecc85787756" providerId="AD" clId="Web-{194138F5-86FD-479E-ABE7-37B2E5A7DE32}" dt="2023-02-08T14:14:18.004" v="2" actId="20577"/>
        <pc:sldMkLst>
          <pc:docMk/>
          <pc:sldMk cId="3112746707" sldId="257"/>
        </pc:sldMkLst>
        <pc:spChg chg="mod">
          <ac:chgData name="Hirah Aurangzeb (Student)" userId="S::10630793@bradfordcollege.ac.uk::09906143-ce3a-4f55-9d8c-1ecc85787756" providerId="AD" clId="Web-{194138F5-86FD-479E-ABE7-37B2E5A7DE32}" dt="2023-02-08T14:14:18.004" v="2" actId="20577"/>
          <ac:spMkLst>
            <pc:docMk/>
            <pc:sldMk cId="3112746707" sldId="257"/>
            <ac:spMk id="3" creationId="{A075EBD0-BA40-433B-CBE7-5FB5D4640667}"/>
          </ac:spMkLst>
        </pc:spChg>
      </pc:sldChg>
      <pc:sldChg chg="modSp">
        <pc:chgData name="Hirah Aurangzeb (Student)" userId="S::10630793@bradfordcollege.ac.uk::09906143-ce3a-4f55-9d8c-1ecc85787756" providerId="AD" clId="Web-{194138F5-86FD-479E-ABE7-37B2E5A7DE32}" dt="2023-02-08T16:10:09.962" v="415" actId="20577"/>
        <pc:sldMkLst>
          <pc:docMk/>
          <pc:sldMk cId="1211715148" sldId="275"/>
        </pc:sldMkLst>
        <pc:spChg chg="mod">
          <ac:chgData name="Hirah Aurangzeb (Student)" userId="S::10630793@bradfordcollege.ac.uk::09906143-ce3a-4f55-9d8c-1ecc85787756" providerId="AD" clId="Web-{194138F5-86FD-479E-ABE7-37B2E5A7DE32}" dt="2023-02-08T16:10:09.962" v="415" actId="20577"/>
          <ac:spMkLst>
            <pc:docMk/>
            <pc:sldMk cId="1211715148" sldId="275"/>
            <ac:spMk id="3" creationId="{A075EBD0-BA40-433B-CBE7-5FB5D46406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63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1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0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7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3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5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6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87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1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12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8F626F98-F213-4034-8836-88A71501D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69B6E484-7C99-C975-C283-B4D569783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8502" r="-2" b="152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 useBgFill="1">
        <p:nvSpPr>
          <p:cNvPr id="26" name="Freeform: Shape 10">
            <a:extLst>
              <a:ext uri="{FF2B5EF4-FFF2-40B4-BE49-F238E27FC236}">
                <a16:creationId xmlns:a16="http://schemas.microsoft.com/office/drawing/2014/main" id="{6B3DAACF-D844-4480-94BE-2DE00ABE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75199" y="726177"/>
            <a:ext cx="5241603" cy="5343721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6430"/>
            <a:ext cx="9144000" cy="282057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cs typeface="Calibri Light"/>
              </a:rPr>
              <a:t>My FMP idea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8856" y="4628271"/>
            <a:ext cx="4054288" cy="1069144"/>
          </a:xfrm>
        </p:spPr>
        <p:txBody>
          <a:bodyPr>
            <a:normAutofit/>
          </a:bodyPr>
          <a:lstStyle/>
          <a:p>
            <a:pPr algn="ctr"/>
            <a:endParaRPr lang="en-US"/>
          </a:p>
          <a:p>
            <a:pPr algn="ctr"/>
            <a:r>
              <a:rPr lang="en-US"/>
              <a:t>Hirah Aurangzeb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A3CA-571E-DFD8-3911-D97E5EFE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2" y="681038"/>
            <a:ext cx="6614160" cy="1112817"/>
          </a:xfrm>
        </p:spPr>
        <p:txBody>
          <a:bodyPr>
            <a:normAutofit/>
          </a:bodyPr>
          <a:lstStyle/>
          <a:p>
            <a:r>
              <a:rPr lang="en-US" dirty="0"/>
              <a:t>Budgets/Finances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E8DF09D5-C52C-493D-B30F-EBEBCC8D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Final Major Project – </a:t>
            </a:r>
            <a:r>
              <a:rPr lang="en-US" dirty="0" err="1"/>
              <a:t>Hirah</a:t>
            </a:r>
            <a:r>
              <a:rPr lang="en-US" dirty="0"/>
              <a:t> M Aurangzeb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EBD0-BA40-433B-CBE7-5FB5D464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42" y="2154845"/>
            <a:ext cx="6349779" cy="350315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/>
              <a:t>I have no funds to take on this project.</a:t>
            </a:r>
          </a:p>
          <a:p>
            <a:pPr marL="0" indent="0">
              <a:buNone/>
            </a:pPr>
            <a:br>
              <a:rPr lang="en-US" sz="2800" dirty="0"/>
            </a:br>
            <a:r>
              <a:rPr lang="en-US" sz="2800" dirty="0"/>
              <a:t>Will be using many resources of Bradford college with permission.</a:t>
            </a:r>
            <a:br>
              <a:rPr lang="en-US" sz="2800" dirty="0"/>
            </a:br>
            <a:r>
              <a:rPr lang="en-US" sz="2800" dirty="0"/>
              <a:t>Will be using money to for travel expenses.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B7FA2-6DBF-F30F-133A-71EB9F176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179" y="1030679"/>
            <a:ext cx="3378641" cy="2248332"/>
          </a:xfrm>
          <a:prstGeom prst="rect">
            <a:avLst/>
          </a:prstGeom>
          <a:noFill/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18DE5E4-D91F-F82F-D931-D0BEC3CD8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179" y="3614719"/>
            <a:ext cx="3378641" cy="1503846"/>
          </a:xfrm>
          <a:prstGeom prst="rect">
            <a:avLst/>
          </a:prstGeom>
          <a:noFill/>
        </p:spPr>
      </p:pic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 smtClean="0"/>
              <a:pPr>
                <a:spcAft>
                  <a:spcPts val="600"/>
                </a:spcAft>
              </a:pPr>
              <a:t>2/23/2023</a:t>
            </a:fld>
            <a:endParaRPr lang="en-US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A3CA-571E-DFD8-3911-D97E5EFE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8"/>
            <a:ext cx="7777163" cy="1569861"/>
          </a:xfrm>
        </p:spPr>
        <p:txBody>
          <a:bodyPr>
            <a:normAutofit/>
          </a:bodyPr>
          <a:lstStyle/>
          <a:p>
            <a:r>
              <a:rPr lang="en-US" dirty="0"/>
              <a:t>Presentation-Promotion  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E8DF09D5-C52C-493D-B30F-EBEBCC8D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Final Major Project – </a:t>
            </a:r>
            <a:r>
              <a:rPr lang="en-US" dirty="0" err="1"/>
              <a:t>Hirah</a:t>
            </a:r>
            <a:r>
              <a:rPr lang="en-US" dirty="0"/>
              <a:t> M Aurangzeb</a:t>
            </a:r>
          </a:p>
        </p:txBody>
      </p:sp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DCE30B1-A910-7E32-739C-79EC78F4D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6" r="-4" b="-4"/>
          <a:stretch/>
        </p:blipFill>
        <p:spPr>
          <a:xfrm>
            <a:off x="8804085" y="876066"/>
            <a:ext cx="2548061" cy="156986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EBD0-BA40-433B-CBE7-5FB5D464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0899"/>
            <a:ext cx="7562850" cy="3926063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Presentation: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In my presenting my final product it will be a video format such as </a:t>
            </a:r>
            <a:r>
              <a:rPr lang="en-US" sz="2800" b="1" dirty="0"/>
              <a:t>a mini advertisement. </a:t>
            </a:r>
            <a:r>
              <a:rPr lang="en-US" sz="2800" dirty="0"/>
              <a:t>It will be linked on </a:t>
            </a:r>
            <a:r>
              <a:rPr lang="en-US" sz="2800" b="1" dirty="0"/>
              <a:t>social media </a:t>
            </a:r>
            <a:r>
              <a:rPr lang="en-US" sz="2800" dirty="0"/>
              <a:t>and sent to the Jeep company asking if they like it and want to be on the website.</a:t>
            </a:r>
            <a:br>
              <a:rPr lang="en-US" sz="2800" dirty="0"/>
            </a:br>
            <a:r>
              <a:rPr lang="en-US" sz="2800" dirty="0"/>
              <a:t>Will be sharing with family and friends to carry on sharing.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Promotion: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To promote my project, I will use a few social media platforms to share it, for example – Instagram, TikTok, Maybe Facebook, but YouTube shorts.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106E4-3B11-6231-B361-D8D44DDB9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" r="4" b="2598"/>
          <a:stretch/>
        </p:blipFill>
        <p:spPr>
          <a:xfrm>
            <a:off x="8804085" y="2663024"/>
            <a:ext cx="2548061" cy="1569861"/>
          </a:xfrm>
          <a:prstGeom prst="rect">
            <a:avLst/>
          </a:prstGeom>
          <a:noFill/>
        </p:spPr>
      </p:pic>
      <p:pic>
        <p:nvPicPr>
          <p:cNvPr id="4" name="Picture 3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118AF94D-9A84-7A7D-2F19-4AC3E6D1D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17747"/>
          <a:stretch/>
        </p:blipFill>
        <p:spPr>
          <a:xfrm>
            <a:off x="8804085" y="4449939"/>
            <a:ext cx="2548061" cy="1569861"/>
          </a:xfrm>
          <a:prstGeom prst="rect">
            <a:avLst/>
          </a:prstGeom>
          <a:noFill/>
        </p:spPr>
      </p:pic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 smtClean="0"/>
              <a:pPr>
                <a:spcAft>
                  <a:spcPts val="600"/>
                </a:spcAft>
              </a:pPr>
              <a:t>2/23/2023</a:t>
            </a:fld>
            <a:endParaRPr lang="en-US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1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A3CA-571E-DFD8-3911-D97E5EFE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835"/>
            <a:ext cx="9882809" cy="939061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Evaluation and Reflection </a:t>
            </a:r>
            <a:endParaRPr lang="en-US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E8DF09D5-C52C-493D-B30F-EBEBCC8D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Final Major Project – </a:t>
            </a:r>
            <a:r>
              <a:rPr lang="en-US" dirty="0" err="1"/>
              <a:t>Hirah</a:t>
            </a:r>
            <a:r>
              <a:rPr lang="en-US" dirty="0"/>
              <a:t> M Aurangzeb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EBD0-BA40-433B-CBE7-5FB5D464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792"/>
            <a:ext cx="7735957" cy="45653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Evaluation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For my evaluation I will be writing up many weekly updates, I will have a journal I will be editing alongside this project, for example any problems I face I will write them down and how I came over each problem. </a:t>
            </a:r>
            <a:br>
              <a:rPr lang="en-US" sz="1800" dirty="0"/>
            </a:br>
            <a:r>
              <a:rPr lang="en-US" sz="1800" dirty="0"/>
              <a:t>Many times, if I am busy trying to get editing done or other plans, I will be recording my thought, feelings, challenges and the positives of my project at the minute. Then may write it up later then post it on Digital space.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Reflection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For my reflection I will writing up what went well, what could have gone better, what can I do next time to prevent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Many times, I will be getting others to look at my work and either giving me feedback in what they can see is going well and one thing I should change. 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 smtClean="0"/>
              <a:pPr>
                <a:spcAft>
                  <a:spcPts val="600"/>
                </a:spcAft>
              </a:pPr>
              <a:t>2/23/2023</a:t>
            </a:fld>
            <a:endParaRPr lang="en-US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6" name="Picture 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C285A452-2A77-053B-BA92-5E1CA1269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54" y="1843537"/>
            <a:ext cx="3279715" cy="33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A3CA-571E-DFD8-3911-D97E5EFE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871"/>
            <a:ext cx="6350385" cy="1017125"/>
          </a:xfrm>
        </p:spPr>
        <p:txBody>
          <a:bodyPr>
            <a:normAutofit/>
          </a:bodyPr>
          <a:lstStyle/>
          <a:p>
            <a:r>
              <a:rPr lang="en-US" dirty="0"/>
              <a:t>What Is my Project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E8DF09D5-C52C-493D-B30F-EBEBCC8D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Final Major Project – Hirah M Aurangzeb</a:t>
            </a:r>
            <a:endParaRPr lang="en-US" dirty="0"/>
          </a:p>
        </p:txBody>
      </p:sp>
      <p:pic>
        <p:nvPicPr>
          <p:cNvPr id="6" name="Picture 5" descr="A person sitting on a jeep&#10;&#10;Description automatically generated with low confidence">
            <a:extLst>
              <a:ext uri="{FF2B5EF4-FFF2-40B4-BE49-F238E27FC236}">
                <a16:creationId xmlns:a16="http://schemas.microsoft.com/office/drawing/2014/main" id="{FC2E09A4-050C-1572-92CB-2546675F2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5" r="3" b="33516"/>
          <a:stretch/>
        </p:blipFill>
        <p:spPr>
          <a:xfrm>
            <a:off x="8804085" y="876066"/>
            <a:ext cx="2548061" cy="156986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EBD0-BA40-433B-CBE7-5FB5D464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245"/>
            <a:ext cx="5327374" cy="4175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This Project is based on branding the company Jeep.</a:t>
            </a:r>
          </a:p>
          <a:p>
            <a:pPr marL="0" indent="0">
              <a:buNone/>
            </a:pPr>
            <a:r>
              <a:rPr lang="en-US" dirty="0"/>
              <a:t>This is by making a social media post on the interior and exterior look of the </a:t>
            </a:r>
            <a:r>
              <a:rPr lang="en-US" sz="2400" b="1" dirty="0"/>
              <a:t>Jeep Rubicon Wrangler.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My log line is going to be:</a:t>
            </a:r>
            <a:br>
              <a:rPr lang="en-US" sz="2400" b="1" dirty="0"/>
            </a:br>
            <a:r>
              <a:rPr lang="en-US" sz="2400" b="1" dirty="0"/>
              <a:t>‘</a:t>
            </a:r>
            <a:r>
              <a:rPr lang="en-US" sz="2400" b="1" dirty="0">
                <a:solidFill>
                  <a:srgbClr val="FF0000"/>
                </a:solidFill>
              </a:rPr>
              <a:t>Beep beep I'm a Jeep.</a:t>
            </a:r>
            <a:r>
              <a:rPr lang="en-US" sz="2400" b="1" dirty="0"/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A person sitting on the hood of a car on a dirt road&#10;&#10;Description automatically generated with medium confidence">
            <a:extLst>
              <a:ext uri="{FF2B5EF4-FFF2-40B4-BE49-F238E27FC236}">
                <a16:creationId xmlns:a16="http://schemas.microsoft.com/office/drawing/2014/main" id="{FDB08135-3090-F6D5-247E-15ADA546D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30" r="-2" b="-2"/>
          <a:stretch/>
        </p:blipFill>
        <p:spPr>
          <a:xfrm>
            <a:off x="8804085" y="2663024"/>
            <a:ext cx="2548061" cy="1569861"/>
          </a:xfrm>
          <a:prstGeom prst="rect">
            <a:avLst/>
          </a:prstGeom>
          <a:noFill/>
        </p:spPr>
      </p:pic>
      <p:pic>
        <p:nvPicPr>
          <p:cNvPr id="7" name="Picture 6" descr="A person standing on top of a train&#10;&#10;Description automatically generated with low confidence">
            <a:extLst>
              <a:ext uri="{FF2B5EF4-FFF2-40B4-BE49-F238E27FC236}">
                <a16:creationId xmlns:a16="http://schemas.microsoft.com/office/drawing/2014/main" id="{6D6B8A7E-0C8C-F218-7895-2675EEFFD4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523" r="1" b="16140"/>
          <a:stretch/>
        </p:blipFill>
        <p:spPr>
          <a:xfrm>
            <a:off x="8804085" y="4449939"/>
            <a:ext cx="2548061" cy="1569861"/>
          </a:xfrm>
          <a:prstGeom prst="rect">
            <a:avLst/>
          </a:prstGeom>
          <a:noFill/>
        </p:spPr>
      </p:pic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 smtClean="0"/>
              <a:pPr>
                <a:spcAft>
                  <a:spcPts val="600"/>
                </a:spcAft>
              </a:pPr>
              <a:t>2/23/2023</a:t>
            </a:fld>
            <a:endParaRPr lang="en-US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4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A3CA-571E-DFD8-3911-D97E5EFE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191"/>
            <a:ext cx="6614160" cy="1687809"/>
          </a:xfrm>
        </p:spPr>
        <p:txBody>
          <a:bodyPr>
            <a:normAutofit/>
          </a:bodyPr>
          <a:lstStyle/>
          <a:p>
            <a:r>
              <a:rPr lang="en-US" dirty="0"/>
              <a:t>Why am I doing this project?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E8DF09D5-C52C-493D-B30F-EBEBCC8D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Final Major Project – </a:t>
            </a:r>
            <a:r>
              <a:rPr lang="en-US" dirty="0" err="1"/>
              <a:t>Hirah</a:t>
            </a:r>
            <a:r>
              <a:rPr lang="en-US" dirty="0"/>
              <a:t> M Aurangzeb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EBD0-BA40-433B-CBE7-5FB5D464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000"/>
            <a:ext cx="6349779" cy="43618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I'm doing this project as I am trying to be able to climb the ladder to fit in the Marketing Career, so in order to do that I am wanting to begin small. My Main Project idea is to be able to make a social media post or small reel on the interior and exterior of the Car ‘Jeep’ and showcase this brand.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My strengths that are motivating me is Loyalty I have to my dream car, and I have good communication skills with people, I want others to realize that you can never judge a book by its cover. There has been many people that when they hear about my passion of cruising in a Jeep, they are shocked thinking of a young female off-roading in a Jeep, it blows their mind.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One thing that influenced me about marketing is that I have a big interest and passion for Jeeps, and this is golden chance for me to believe in myself. </a:t>
            </a:r>
          </a:p>
        </p:txBody>
      </p:sp>
      <p:pic>
        <p:nvPicPr>
          <p:cNvPr id="4" name="Picture 3" descr="A truck parked in front of a house&#10;&#10;Description automatically generated with medium confidence">
            <a:extLst>
              <a:ext uri="{FF2B5EF4-FFF2-40B4-BE49-F238E27FC236}">
                <a16:creationId xmlns:a16="http://schemas.microsoft.com/office/drawing/2014/main" id="{DDD25CF7-83A0-CAC2-A20F-99A8FB80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179" y="863565"/>
            <a:ext cx="2415447" cy="2415447"/>
          </a:xfrm>
          <a:prstGeom prst="rect">
            <a:avLst/>
          </a:prstGeom>
          <a:noFill/>
        </p:spPr>
      </p:pic>
      <p:pic>
        <p:nvPicPr>
          <p:cNvPr id="5" name="Picture 4" descr="A person sitting on a jeep&#10;&#10;Description automatically generated with medium confidence">
            <a:extLst>
              <a:ext uri="{FF2B5EF4-FFF2-40B4-BE49-F238E27FC236}">
                <a16:creationId xmlns:a16="http://schemas.microsoft.com/office/drawing/2014/main" id="{D7F3E19B-DF99-A977-977B-E6A7BA450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179" y="3614719"/>
            <a:ext cx="2415447" cy="2415447"/>
          </a:xfrm>
          <a:prstGeom prst="rect">
            <a:avLst/>
          </a:prstGeom>
          <a:noFill/>
        </p:spPr>
      </p:pic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 smtClean="0"/>
              <a:pPr>
                <a:spcAft>
                  <a:spcPts val="600"/>
                </a:spcAft>
              </a:pPr>
              <a:t>2/23/2023</a:t>
            </a:fld>
            <a:endParaRPr lang="en-US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A3CA-571E-DFD8-3911-D97E5EFE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7" y="1259250"/>
            <a:ext cx="3636915" cy="4709583"/>
          </a:xfrm>
        </p:spPr>
        <p:txBody>
          <a:bodyPr anchor="b">
            <a:normAutofit/>
          </a:bodyPr>
          <a:lstStyle/>
          <a:p>
            <a:r>
              <a:rPr lang="en-US" dirty="0"/>
              <a:t>Aims, Objectives And target audience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E8DF09D5-C52C-493D-B30F-EBEBCC8D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Final Major Project – </a:t>
            </a:r>
            <a:r>
              <a:rPr lang="en-US" dirty="0" err="1"/>
              <a:t>Hirah</a:t>
            </a:r>
            <a:r>
              <a:rPr lang="en-US" dirty="0"/>
              <a:t> M Aurangzeb</a:t>
            </a: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4CB8464-44BD-36A4-A0D8-27BB2F8E6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1" y="288759"/>
            <a:ext cx="3029486" cy="256597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EBD0-BA40-433B-CBE7-5FB5D464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366" y="948267"/>
            <a:ext cx="6875673" cy="53839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Aim: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I am aiming to be able to gather experience with this project in going into my dream field (marketing).  I hoping to be able to expand the demographics for the Jeep industry in rebranding them in a female limelight rather than the normal masculine perspective.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Share my Passion: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My aim is sharing my passion about Jeeps, cruising in one 4x4 cars with massive tires. Jeeps have a great design with an outstanding interior and exterior.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Target Audience: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My target audience is young females into thinking that it’s normal to be able to look cool in Jeep and it’s a stereotype thought of society that they can’t cruise in big cars or 4x4’s.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Many people come back with unnecessary comments towards women behind wheels.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 smtClean="0"/>
              <a:pPr>
                <a:spcAft>
                  <a:spcPts val="600"/>
                </a:spcAft>
              </a:pPr>
              <a:t>2/23/2023</a:t>
            </a:fld>
            <a:endParaRPr lang="en-US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1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A3CA-571E-DFD8-3911-D97E5EFE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835"/>
            <a:ext cx="9882809" cy="939061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Personnel/Resource List </a:t>
            </a:r>
            <a:endParaRPr lang="en-US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E8DF09D5-C52C-493D-B30F-EBEBCC8D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Final Major Project – </a:t>
            </a:r>
            <a:r>
              <a:rPr lang="en-US" dirty="0" err="1"/>
              <a:t>Hirah</a:t>
            </a:r>
            <a:r>
              <a:rPr lang="en-US" dirty="0"/>
              <a:t> M Aurangzeb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EBD0-BA40-433B-CBE7-5FB5D464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4555067"/>
            <a:ext cx="1507067" cy="3725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Photographer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 smtClean="0"/>
              <a:pPr>
                <a:spcAft>
                  <a:spcPts val="600"/>
                </a:spcAft>
              </a:pPr>
              <a:t>2/23/2023</a:t>
            </a:fld>
            <a:endParaRPr lang="en-US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263A1-48C2-5915-EF14-40330FC2F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16" y="1775519"/>
            <a:ext cx="1846269" cy="2779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6C120-DE33-5F15-DDB2-8F8F4A21A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928" y="2066553"/>
            <a:ext cx="2837797" cy="159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7AE9B6-F51B-1F01-6ED7-38DAD987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769697"/>
            <a:ext cx="3010517" cy="2150369"/>
          </a:xfrm>
          <a:prstGeom prst="rect">
            <a:avLst/>
          </a:prstGeom>
        </p:spPr>
      </p:pic>
      <p:pic>
        <p:nvPicPr>
          <p:cNvPr id="8" name="Picture 7" descr="A person with long hair&#10;&#10;Description automatically generated with medium confidence">
            <a:extLst>
              <a:ext uri="{FF2B5EF4-FFF2-40B4-BE49-F238E27FC236}">
                <a16:creationId xmlns:a16="http://schemas.microsoft.com/office/drawing/2014/main" id="{EE3854DB-5A63-259F-DF94-E6830567A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90" y="2001184"/>
            <a:ext cx="2361506" cy="17305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ADA830-085A-9E7A-D722-339C79657743}"/>
              </a:ext>
            </a:extLst>
          </p:cNvPr>
          <p:cNvSpPr txBox="1"/>
          <p:nvPr/>
        </p:nvSpPr>
        <p:spPr>
          <a:xfrm>
            <a:off x="10204451" y="3803134"/>
            <a:ext cx="93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2A98E4-C1AD-F3B8-C2D8-04D6A5BF3F58}"/>
              </a:ext>
            </a:extLst>
          </p:cNvPr>
          <p:cNvSpPr txBox="1"/>
          <p:nvPr/>
        </p:nvSpPr>
        <p:spPr>
          <a:xfrm>
            <a:off x="3662526" y="3731753"/>
            <a:ext cx="149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Makeup Artist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6B3982-B658-7BDE-FFE4-BAFD0DB2E27F}"/>
              </a:ext>
            </a:extLst>
          </p:cNvPr>
          <p:cNvSpPr txBox="1"/>
          <p:nvPr/>
        </p:nvSpPr>
        <p:spPr>
          <a:xfrm>
            <a:off x="6957790" y="4024281"/>
            <a:ext cx="1286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Camera kit</a:t>
            </a:r>
          </a:p>
        </p:txBody>
      </p:sp>
    </p:spTree>
    <p:extLst>
      <p:ext uri="{BB962C8B-B14F-4D97-AF65-F5344CB8AC3E}">
        <p14:creationId xmlns:p14="http://schemas.microsoft.com/office/powerpoint/2010/main" val="27519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A3CA-571E-DFD8-3911-D97E5EFE2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860" y="-680141"/>
            <a:ext cx="10441436" cy="207557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Collaborations 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5B49BC3-54E8-4F20-B659-99E124FB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7538" y="5538609"/>
            <a:ext cx="3516924" cy="817741"/>
          </a:xfrm>
        </p:spPr>
        <p:txBody>
          <a:bodyPr/>
          <a:lstStyle/>
          <a:p>
            <a:pPr algn="ctr"/>
            <a:r>
              <a:rPr lang="en-US" dirty="0"/>
              <a:t>My only collaboration will be with the Jeep Company.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E8DF09D5-C52C-493D-B30F-EBEBCC8D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Final Major Project – Hirah M Aurangzeb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2/23/2023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A3FBB-06AD-4438-4E42-5F07C7C76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0" y="1775519"/>
            <a:ext cx="4927600" cy="25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8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A3CA-571E-DFD8-3911-D97E5EFE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835"/>
            <a:ext cx="9882809" cy="939061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Research and Context </a:t>
            </a:r>
            <a:endParaRPr lang="en-US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E8DF09D5-C52C-493D-B30F-EBEBCC8D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Final Major Project – </a:t>
            </a:r>
            <a:r>
              <a:rPr lang="en-US" dirty="0" err="1"/>
              <a:t>Hirah</a:t>
            </a:r>
            <a:r>
              <a:rPr lang="en-US" dirty="0"/>
              <a:t> M Aurangzeb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EBD0-BA40-433B-CBE7-5FB5D464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75792"/>
            <a:ext cx="4848224" cy="45653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+mn-lt"/>
                <a:cs typeface="+mn-lt"/>
              </a:rPr>
              <a:t>The primary research will be a </a:t>
            </a:r>
            <a:r>
              <a:rPr lang="en-US" sz="1800" b="1" dirty="0">
                <a:ea typeface="+mn-lt"/>
                <a:cs typeface="+mn-lt"/>
              </a:rPr>
              <a:t>focus group of 3 females and 3 males</a:t>
            </a:r>
            <a:r>
              <a:rPr lang="en-US" sz="1800" dirty="0">
                <a:ea typeface="+mn-lt"/>
                <a:cs typeface="+mn-lt"/>
              </a:rPr>
              <a:t>, questioning them about the desired dream car and whether they ever come across a </a:t>
            </a:r>
            <a:r>
              <a:rPr lang="en-US" sz="1800" b="1" dirty="0">
                <a:ea typeface="+mn-lt"/>
                <a:cs typeface="+mn-lt"/>
              </a:rPr>
              <a:t>female young driver in a Jeep or any big car.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+mn-lt"/>
                <a:cs typeface="+mn-lt"/>
              </a:rPr>
              <a:t>I’m going to take on my secondary research by researching through </a:t>
            </a:r>
            <a:r>
              <a:rPr lang="en-US" sz="1800" b="1" dirty="0">
                <a:ea typeface="+mn-lt"/>
                <a:cs typeface="+mn-lt"/>
              </a:rPr>
              <a:t>online research </a:t>
            </a:r>
            <a:r>
              <a:rPr lang="en-US" sz="1800" dirty="0">
                <a:ea typeface="+mn-lt"/>
                <a:cs typeface="+mn-lt"/>
              </a:rPr>
              <a:t>and videos on </a:t>
            </a:r>
            <a:r>
              <a:rPr lang="en-US" sz="1800" b="1" dirty="0">
                <a:ea typeface="+mn-lt"/>
                <a:cs typeface="+mn-lt"/>
              </a:rPr>
              <a:t>YouTube.</a:t>
            </a:r>
            <a:r>
              <a:rPr lang="en-US" sz="1800" dirty="0">
                <a:ea typeface="+mn-lt"/>
                <a:cs typeface="+mn-lt"/>
              </a:rPr>
              <a:t> As well as this I am going to do some research by look through some </a:t>
            </a:r>
            <a:r>
              <a:rPr lang="en-US" sz="1800" b="1" dirty="0">
                <a:ea typeface="+mn-lt"/>
                <a:cs typeface="+mn-lt"/>
              </a:rPr>
              <a:t>marketing books</a:t>
            </a:r>
            <a:r>
              <a:rPr lang="en-US" sz="1800" dirty="0">
                <a:ea typeface="+mn-lt"/>
                <a:cs typeface="+mn-lt"/>
              </a:rPr>
              <a:t>. Which help me understand how to project my idea and I can help this </a:t>
            </a:r>
            <a:r>
              <a:rPr lang="en-US" sz="1800" b="1" dirty="0">
                <a:ea typeface="+mn-lt"/>
                <a:cs typeface="+mn-lt"/>
              </a:rPr>
              <a:t> field</a:t>
            </a:r>
            <a:r>
              <a:rPr lang="en-US" sz="1800" dirty="0">
                <a:ea typeface="+mn-lt"/>
                <a:cs typeface="+mn-lt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 smtClean="0"/>
              <a:pPr>
                <a:spcAft>
                  <a:spcPts val="600"/>
                </a:spcAft>
              </a:pPr>
              <a:t>2/23/2023</a:t>
            </a:fld>
            <a:endParaRPr lang="en-US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4FC6D5-DE84-00D7-0BAC-5E751F1A7603}"/>
              </a:ext>
            </a:extLst>
          </p:cNvPr>
          <p:cNvSpPr txBox="1">
            <a:spLocks/>
          </p:cNvSpPr>
          <p:nvPr/>
        </p:nvSpPr>
        <p:spPr>
          <a:xfrm>
            <a:off x="7972425" y="1775519"/>
            <a:ext cx="3381374" cy="4565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/>
              <a:t>My project is relevant to the media industry as once again we are going </a:t>
            </a:r>
            <a:r>
              <a:rPr lang="en-US" sz="1800" b="1" dirty="0"/>
              <a:t>rebrand </a:t>
            </a:r>
            <a:r>
              <a:rPr lang="en-US" sz="1800" dirty="0"/>
              <a:t>to be projected to </a:t>
            </a:r>
            <a:r>
              <a:rPr lang="en-US" sz="1800" b="1" dirty="0"/>
              <a:t>both genders</a:t>
            </a:r>
            <a:r>
              <a:rPr lang="en-US" sz="1800" dirty="0"/>
              <a:t> and not only to one gender.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/>
              <a:t>Mine is related to media industry as it will help in </a:t>
            </a:r>
            <a:r>
              <a:rPr lang="en-US" sz="1800" b="1" dirty="0"/>
              <a:t>promoting </a:t>
            </a:r>
            <a:r>
              <a:rPr lang="en-US" sz="1800" dirty="0"/>
              <a:t>the </a:t>
            </a:r>
            <a:r>
              <a:rPr lang="en-US" sz="1800" b="1" dirty="0"/>
              <a:t>marketing</a:t>
            </a:r>
            <a:r>
              <a:rPr lang="en-US" sz="1800" dirty="0"/>
              <a:t> of the Jeep company.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4DE9C-0AEC-7728-7987-6A2A2FC21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033" y="1946579"/>
            <a:ext cx="2085270" cy="116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EC9832-A636-F68B-0E5A-3B662B221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856" y="3114331"/>
            <a:ext cx="2086447" cy="1385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CC520E-8CE4-B9E0-E615-C75133C8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014" y="4492625"/>
            <a:ext cx="2086447" cy="13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0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A3CA-571E-DFD8-3911-D97E5EFE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285"/>
            <a:ext cx="9882809" cy="939061"/>
          </a:xfrm>
        </p:spPr>
        <p:txBody>
          <a:bodyPr>
            <a:normAutofit fontScale="90000"/>
          </a:bodyPr>
          <a:lstStyle/>
          <a:p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Resources 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and Problem Solving </a:t>
            </a:r>
            <a:endParaRPr lang="en-US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E8DF09D5-C52C-493D-B30F-EBEBCC8D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Final Major Project – </a:t>
            </a:r>
            <a:r>
              <a:rPr lang="en-US" dirty="0" err="1"/>
              <a:t>Hirah</a:t>
            </a:r>
            <a:r>
              <a:rPr lang="en-US" dirty="0"/>
              <a:t> M Aurangzeb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EBD0-BA40-433B-CBE7-5FB5D464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012" y="1622770"/>
            <a:ext cx="7191997" cy="45653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0000"/>
                </a:solidFill>
              </a:rPr>
              <a:t>Problems:</a:t>
            </a:r>
            <a:br>
              <a:rPr lang="en-US" sz="1800" dirty="0"/>
            </a:br>
            <a:r>
              <a:rPr lang="en-US" sz="1800" dirty="0"/>
              <a:t>- Rejections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To overcome rejections, I'm going to try to </a:t>
            </a:r>
            <a:r>
              <a:rPr lang="en-US" sz="1800" b="1" dirty="0"/>
              <a:t>ask in advance</a:t>
            </a:r>
            <a:r>
              <a:rPr lang="en-US" sz="1800" dirty="0"/>
              <a:t>, so they have an enough time to say yes or no. </a:t>
            </a:r>
            <a:r>
              <a:rPr lang="en-US" sz="1800" b="1" dirty="0"/>
              <a:t>If no Jeep showroom gives me permission </a:t>
            </a:r>
            <a:r>
              <a:rPr lang="en-US" sz="1800" dirty="0"/>
              <a:t>to be able to record in one of new cars, then might to a </a:t>
            </a:r>
            <a:r>
              <a:rPr lang="en-US" sz="1800" b="1" dirty="0"/>
              <a:t>showroom or business </a:t>
            </a:r>
            <a:r>
              <a:rPr lang="en-US" sz="1800" dirty="0"/>
              <a:t>where they have </a:t>
            </a:r>
            <a:r>
              <a:rPr lang="en-US" sz="1800" b="1" dirty="0"/>
              <a:t>used Jeeps </a:t>
            </a:r>
            <a:r>
              <a:rPr lang="en-US" sz="1800" dirty="0"/>
              <a:t>even if it is not the Jeep Rubicon Wrangler.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-Crashing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If the systems end up crashing, then I will use </a:t>
            </a:r>
            <a:r>
              <a:rPr lang="en-US" sz="1800" b="1" dirty="0"/>
              <a:t>another editing app </a:t>
            </a:r>
            <a:r>
              <a:rPr lang="en-US" sz="1800" dirty="0"/>
              <a:t>to finish off editing the room. Moreover, I am going to try to get </a:t>
            </a:r>
            <a:r>
              <a:rPr lang="en-US" sz="1800" b="1" dirty="0"/>
              <a:t>3-4 different reels</a:t>
            </a:r>
            <a:r>
              <a:rPr lang="en-US" sz="1800" dirty="0"/>
              <a:t> to be able to chose the best one.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-No social media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Set up a temporary work account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 smtClean="0"/>
              <a:pPr>
                <a:spcAft>
                  <a:spcPts val="600"/>
                </a:spcAft>
              </a:pPr>
              <a:t>2/23/2023</a:t>
            </a:fld>
            <a:endParaRPr lang="en-US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638E44-411A-6E00-74B6-E6D8C97362A9}"/>
              </a:ext>
            </a:extLst>
          </p:cNvPr>
          <p:cNvSpPr txBox="1">
            <a:spLocks/>
          </p:cNvSpPr>
          <p:nvPr/>
        </p:nvSpPr>
        <p:spPr>
          <a:xfrm>
            <a:off x="838200" y="1624978"/>
            <a:ext cx="2390775" cy="4565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FF0000"/>
                </a:solidFill>
                <a:ea typeface="+mn-lt"/>
                <a:cs typeface="+mn-lt"/>
              </a:rPr>
              <a:t>Resources: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ea typeface="+mn-lt"/>
                <a:cs typeface="+mn-lt"/>
              </a:rPr>
              <a:t>I will be using </a:t>
            </a:r>
            <a:r>
              <a:rPr lang="en-US" sz="1800" b="1" dirty="0">
                <a:ea typeface="+mn-lt"/>
                <a:cs typeface="+mn-lt"/>
              </a:rPr>
              <a:t>Adobe Premier Pro and After effects</a:t>
            </a:r>
            <a:r>
              <a:rPr lang="en-US" sz="1800" dirty="0">
                <a:ea typeface="+mn-lt"/>
                <a:cs typeface="+mn-lt"/>
              </a:rPr>
              <a:t>. Primer Pro will help me in editing the reel I am going to make an </a:t>
            </a:r>
            <a:r>
              <a:rPr lang="en-US" sz="1800" b="1" dirty="0">
                <a:ea typeface="+mn-lt"/>
                <a:cs typeface="+mn-lt"/>
              </a:rPr>
              <a:t>interior and exterior </a:t>
            </a:r>
            <a:r>
              <a:rPr lang="en-US" sz="1800" dirty="0">
                <a:ea typeface="+mn-lt"/>
                <a:cs typeface="+mn-lt"/>
              </a:rPr>
              <a:t>of the car. Then I will be </a:t>
            </a:r>
            <a:r>
              <a:rPr lang="en-US" sz="1800" b="1" dirty="0">
                <a:ea typeface="+mn-lt"/>
                <a:cs typeface="+mn-lt"/>
              </a:rPr>
              <a:t>polishing</a:t>
            </a:r>
            <a:r>
              <a:rPr lang="en-US" sz="1800" dirty="0">
                <a:ea typeface="+mn-lt"/>
                <a:cs typeface="+mn-lt"/>
              </a:rPr>
              <a:t> the reel up in After effects to make it look more </a:t>
            </a:r>
            <a:r>
              <a:rPr lang="en-US" sz="1800" b="1" dirty="0">
                <a:ea typeface="+mn-lt"/>
                <a:cs typeface="+mn-lt"/>
              </a:rPr>
              <a:t>enhanced </a:t>
            </a:r>
            <a:r>
              <a:rPr lang="en-US" sz="1800" dirty="0">
                <a:ea typeface="+mn-lt"/>
                <a:cs typeface="+mn-lt"/>
              </a:rPr>
              <a:t>erasing all the dull lighting and </a:t>
            </a:r>
            <a:r>
              <a:rPr lang="en-US" sz="1800" b="1" dirty="0">
                <a:ea typeface="+mn-lt"/>
                <a:cs typeface="+mn-lt"/>
              </a:rPr>
              <a:t>making up to industry standards.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529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A3CA-571E-DFD8-3911-D97E5EFE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835"/>
            <a:ext cx="9882809" cy="939061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Planning and Practical Skills </a:t>
            </a:r>
            <a:endParaRPr lang="en-US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E8DF09D5-C52C-493D-B30F-EBEBCC8D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Final Major Project – </a:t>
            </a:r>
            <a:r>
              <a:rPr lang="en-US" dirty="0" err="1"/>
              <a:t>Hirah</a:t>
            </a:r>
            <a:r>
              <a:rPr lang="en-US" dirty="0"/>
              <a:t> M Aurangzeb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EBD0-BA40-433B-CBE7-5FB5D464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190" y="1775519"/>
            <a:ext cx="4811782" cy="42694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dirty="0"/>
              <a:t>I am going to use </a:t>
            </a:r>
            <a:r>
              <a:rPr lang="en-US" sz="1800" b="1" dirty="0"/>
              <a:t>organize</a:t>
            </a:r>
            <a:r>
              <a:rPr lang="en-US" sz="1800" dirty="0"/>
              <a:t> my planning by using </a:t>
            </a:r>
            <a:r>
              <a:rPr lang="en-US" sz="1800" b="1" dirty="0"/>
              <a:t>checklists </a:t>
            </a:r>
            <a:r>
              <a:rPr lang="en-US" sz="1800" dirty="0"/>
              <a:t>where I can see where I am up and what I have got left.</a:t>
            </a:r>
            <a:br>
              <a:rPr lang="en-US" sz="1800" dirty="0"/>
            </a:br>
            <a:r>
              <a:rPr lang="en-US" sz="1800" dirty="0"/>
              <a:t>For each day I'm going to give myself an </a:t>
            </a:r>
            <a:r>
              <a:rPr lang="en-US" sz="1800" b="1" dirty="0"/>
              <a:t>outcome</a:t>
            </a:r>
            <a:r>
              <a:rPr lang="en-US" sz="1800" dirty="0"/>
              <a:t> of what should of be done for this week for example </a:t>
            </a:r>
            <a:r>
              <a:rPr lang="en-US" sz="1800" b="1" dirty="0"/>
              <a:t>‘WEEK 4 - Initial idea completed’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dirty="0"/>
              <a:t>With this outcomes planned it will give me a chance to check off and reschedule resources and plans to be able to get the </a:t>
            </a:r>
            <a:r>
              <a:rPr lang="en-US" sz="1800" b="1" dirty="0"/>
              <a:t>project done before the deadline. 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 smtClean="0"/>
              <a:pPr>
                <a:spcAft>
                  <a:spcPts val="600"/>
                </a:spcAft>
              </a:pPr>
              <a:t>2/23/2023</a:t>
            </a:fld>
            <a:endParaRPr lang="en-US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1DE4DA-C156-BD8B-F62A-0C85C9A55C8F}"/>
              </a:ext>
            </a:extLst>
          </p:cNvPr>
          <p:cNvSpPr txBox="1">
            <a:spLocks/>
          </p:cNvSpPr>
          <p:nvPr/>
        </p:nvSpPr>
        <p:spPr>
          <a:xfrm>
            <a:off x="6096000" y="1775519"/>
            <a:ext cx="4811782" cy="4565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/>
              <a:t>The practical skills that I will need whilst making a reel for my dream car is:</a:t>
            </a:r>
          </a:p>
          <a:p>
            <a:pPr algn="ctr">
              <a:lnSpc>
                <a:spcPct val="100000"/>
              </a:lnSpc>
            </a:pPr>
            <a:r>
              <a:rPr lang="en-US" sz="1800" dirty="0"/>
              <a:t>Knowing know what I want to say</a:t>
            </a:r>
          </a:p>
          <a:p>
            <a:pPr algn="ctr">
              <a:lnSpc>
                <a:spcPct val="100000"/>
              </a:lnSpc>
            </a:pPr>
            <a:r>
              <a:rPr lang="en-US" sz="1800" dirty="0"/>
              <a:t>Communication</a:t>
            </a:r>
          </a:p>
          <a:p>
            <a:pPr algn="ctr">
              <a:lnSpc>
                <a:spcPct val="100000"/>
              </a:lnSpc>
            </a:pPr>
            <a:r>
              <a:rPr lang="en-US" sz="1800" dirty="0"/>
              <a:t>Organizing </a:t>
            </a:r>
          </a:p>
          <a:p>
            <a:pPr algn="ctr">
              <a:lnSpc>
                <a:spcPct val="100000"/>
              </a:lnSpc>
            </a:pPr>
            <a:r>
              <a:rPr lang="en-US" sz="1800" dirty="0"/>
              <a:t>Patient </a:t>
            </a:r>
          </a:p>
          <a:p>
            <a:pPr algn="ctr">
              <a:lnSpc>
                <a:spcPct val="100000"/>
              </a:lnSpc>
            </a:pPr>
            <a:r>
              <a:rPr lang="en-US" sz="1800" dirty="0"/>
              <a:t>Understanding</a:t>
            </a:r>
          </a:p>
          <a:p>
            <a:pPr algn="ctr">
              <a:lnSpc>
                <a:spcPct val="100000"/>
              </a:lnSpc>
            </a:pPr>
            <a:r>
              <a:rPr lang="en-US" sz="1800" dirty="0"/>
              <a:t>Observant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dirty="0"/>
              <a:t>Most of the skills I have already built during my two years of this course.  </a:t>
            </a:r>
          </a:p>
        </p:txBody>
      </p:sp>
    </p:spTree>
    <p:extLst>
      <p:ext uri="{BB962C8B-B14F-4D97-AF65-F5344CB8AC3E}">
        <p14:creationId xmlns:p14="http://schemas.microsoft.com/office/powerpoint/2010/main" val="2701385616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AnalogousFromDarkSeedLeftStep">
      <a:dk1>
        <a:srgbClr val="000000"/>
      </a:dk1>
      <a:lt1>
        <a:srgbClr val="FFFFFF"/>
      </a:lt1>
      <a:dk2>
        <a:srgbClr val="1B252F"/>
      </a:dk2>
      <a:lt2>
        <a:srgbClr val="F0F3F2"/>
      </a:lt2>
      <a:accent1>
        <a:srgbClr val="E42B84"/>
      </a:accent1>
      <a:accent2>
        <a:srgbClr val="D31ABF"/>
      </a:accent2>
      <a:accent3>
        <a:srgbClr val="AB2BE4"/>
      </a:accent3>
      <a:accent4>
        <a:srgbClr val="5829D5"/>
      </a:accent4>
      <a:accent5>
        <a:srgbClr val="2B46E4"/>
      </a:accent5>
      <a:accent6>
        <a:srgbClr val="1A82D3"/>
      </a:accent6>
      <a:hlink>
        <a:srgbClr val="423FBF"/>
      </a:hlink>
      <a:folHlink>
        <a:srgbClr val="7F7F7F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1493</TotalTime>
  <Words>1255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ArchwayVTI</vt:lpstr>
      <vt:lpstr>My FMP idea</vt:lpstr>
      <vt:lpstr>What Is my Project</vt:lpstr>
      <vt:lpstr>Why am I doing this project?</vt:lpstr>
      <vt:lpstr>Aims, Objectives And target audience</vt:lpstr>
      <vt:lpstr>Personnel/Resource List </vt:lpstr>
      <vt:lpstr>Collaborations </vt:lpstr>
      <vt:lpstr>Research and Context </vt:lpstr>
      <vt:lpstr> Resources  and Problem Solving </vt:lpstr>
      <vt:lpstr>Planning and Practical Skills </vt:lpstr>
      <vt:lpstr>Budgets/Finances</vt:lpstr>
      <vt:lpstr>Presentation-Promotion  </vt:lpstr>
      <vt:lpstr>Evaluation and Reflection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Hirah Aurangzeb (Student)</cp:lastModifiedBy>
  <cp:revision>68</cp:revision>
  <dcterms:created xsi:type="dcterms:W3CDTF">2023-02-01T14:17:29Z</dcterms:created>
  <dcterms:modified xsi:type="dcterms:W3CDTF">2023-02-23T15:25:45Z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563c6a-300f-4098-af31-1ce1e953b556_Enabled">
    <vt:lpwstr>true</vt:lpwstr>
  </property>
  <property fmtid="{D5CDD505-2E9C-101B-9397-08002B2CF9AE}" pid="3" name="MSIP_Label_d8563c6a-300f-4098-af31-1ce1e953b556_SetDate">
    <vt:lpwstr>2023-02-01T14:17:36Z</vt:lpwstr>
  </property>
  <property fmtid="{D5CDD505-2E9C-101B-9397-08002B2CF9AE}" pid="4" name="MSIP_Label_d8563c6a-300f-4098-af31-1ce1e953b556_Method">
    <vt:lpwstr>Standard</vt:lpwstr>
  </property>
  <property fmtid="{D5CDD505-2E9C-101B-9397-08002B2CF9AE}" pid="5" name="MSIP_Label_d8563c6a-300f-4098-af31-1ce1e953b556_Name">
    <vt:lpwstr>d8563c6a-300f-4098-af31-1ce1e953b556</vt:lpwstr>
  </property>
  <property fmtid="{D5CDD505-2E9C-101B-9397-08002B2CF9AE}" pid="6" name="MSIP_Label_d8563c6a-300f-4098-af31-1ce1e953b556_SiteId">
    <vt:lpwstr>7bb100ec-e732-4118-95a0-fc3858eb3a5e</vt:lpwstr>
  </property>
  <property fmtid="{D5CDD505-2E9C-101B-9397-08002B2CF9AE}" pid="7" name="MSIP_Label_d8563c6a-300f-4098-af31-1ce1e953b556_ActionId">
    <vt:lpwstr>cd3f4a6f-b6b5-440b-b4ec-b1ffc4128d69</vt:lpwstr>
  </property>
  <property fmtid="{D5CDD505-2E9C-101B-9397-08002B2CF9AE}" pid="8" name="MSIP_Label_d8563c6a-300f-4098-af31-1ce1e953b556_ContentBits">
    <vt:lpwstr>0</vt:lpwstr>
  </property>
</Properties>
</file>