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5" r:id="rId14"/>
    <p:sldId id="276" r:id="rId15"/>
    <p:sldId id="277" r:id="rId16"/>
    <p:sldId id="278"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5BB95-464D-236D-F9AD-90F41AF237D4}" v="446" dt="2024-02-28T22:07:13.384"/>
    <p1510:client id="{BB6AEBF1-460F-6997-8DB4-184236CD258E}" v="538" dt="2024-02-28T21:43:00.335"/>
    <p1510:client id="{FD7594EB-5A39-D048-CA20-E1891F7A3896}" v="684" dt="2024-02-29T14:47:22.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2/29/2024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FF1211-4E0C-4AB3-B04F-585959BDAFE8}" type="datetimeFigureOut">
              <a:rPr lang="en-US" dirty="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BDECAF-D3BE-4069-9C78-642ECCD01477}" type="datetimeFigureOut">
              <a:rPr lang="en-US" dirty="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FBDC27-E420-4878-9EE6-7B9656D6442A}" type="datetimeFigureOut">
              <a:rPr lang="en-US" dirty="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E22DC73-F065-42F5-A9F2-D90B2E42A0B3}"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6BEA702-9B29-41CC-9BCC-3DF8A0D379FE}" type="datetimeFigureOut">
              <a:rPr lang="en-US" dirty="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97649AC-CB8F-4FF1-9A34-5861C74DD0A7}" type="datetimeFigureOut">
              <a:rPr lang="en-US" dirty="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2/29/2024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0FA4-0AFB-632D-0B1E-3A6F3F6D270D}"/>
              </a:ext>
            </a:extLst>
          </p:cNvPr>
          <p:cNvSpPr>
            <a:spLocks noGrp="1"/>
          </p:cNvSpPr>
          <p:nvPr>
            <p:ph type="ctrTitle"/>
          </p:nvPr>
        </p:nvSpPr>
        <p:spPr/>
        <p:txBody>
          <a:bodyPr/>
          <a:lstStyle/>
          <a:p>
            <a:r>
              <a:rPr lang="en-US"/>
              <a:t>MY FMP IDEA</a:t>
            </a:r>
          </a:p>
        </p:txBody>
      </p:sp>
      <p:sp>
        <p:nvSpPr>
          <p:cNvPr id="3" name="Subtitle 2">
            <a:extLst>
              <a:ext uri="{FF2B5EF4-FFF2-40B4-BE49-F238E27FC236}">
                <a16:creationId xmlns:a16="http://schemas.microsoft.com/office/drawing/2014/main" id="{D70420D3-6341-E490-0D80-0ACFD086E723}"/>
              </a:ext>
            </a:extLst>
          </p:cNvPr>
          <p:cNvSpPr>
            <a:spLocks noGrp="1"/>
          </p:cNvSpPr>
          <p:nvPr>
            <p:ph type="subTitle" idx="1"/>
          </p:nvPr>
        </p:nvSpPr>
        <p:spPr/>
        <p:txBody>
          <a:bodyPr/>
          <a:lstStyle/>
          <a:p>
            <a:r>
              <a:rPr lang="en-US" err="1"/>
              <a:t>Meher</a:t>
            </a:r>
            <a:r>
              <a:rPr lang="en-US"/>
              <a:t> </a:t>
            </a:r>
            <a:r>
              <a:rPr lang="en-US" err="1"/>
              <a:t>ali</a:t>
            </a:r>
            <a:r>
              <a:rPr lang="en-US"/>
              <a:t> shah</a:t>
            </a:r>
          </a:p>
        </p:txBody>
      </p:sp>
    </p:spTree>
    <p:extLst>
      <p:ext uri="{BB962C8B-B14F-4D97-AF65-F5344CB8AC3E}">
        <p14:creationId xmlns:p14="http://schemas.microsoft.com/office/powerpoint/2010/main" val="356603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8BBC-524A-3F7D-2AFA-9C8A9D5D76BD}"/>
              </a:ext>
            </a:extLst>
          </p:cNvPr>
          <p:cNvSpPr>
            <a:spLocks noGrp="1"/>
          </p:cNvSpPr>
          <p:nvPr>
            <p:ph type="title"/>
          </p:nvPr>
        </p:nvSpPr>
        <p:spPr/>
        <p:txBody>
          <a:bodyPr>
            <a:normAutofit fontScale="90000"/>
          </a:bodyPr>
          <a:lstStyle/>
          <a:p>
            <a:r>
              <a:rPr lang="en-US"/>
              <a:t>WHERE WILL I BE SHOOTING MY VIDEO/LOCATION?</a:t>
            </a:r>
          </a:p>
        </p:txBody>
      </p:sp>
      <p:pic>
        <p:nvPicPr>
          <p:cNvPr id="4" name="Content Placeholder 3" descr="Location Icon Design 493471 Vector Art at Vecteezy">
            <a:extLst>
              <a:ext uri="{FF2B5EF4-FFF2-40B4-BE49-F238E27FC236}">
                <a16:creationId xmlns:a16="http://schemas.microsoft.com/office/drawing/2014/main" id="{A5FF254A-3CD4-4C40-E242-01576324E2BC}"/>
              </a:ext>
            </a:extLst>
          </p:cNvPr>
          <p:cNvPicPr>
            <a:picLocks noGrp="1" noChangeAspect="1"/>
          </p:cNvPicPr>
          <p:nvPr>
            <p:ph sz="quarter" idx="13"/>
          </p:nvPr>
        </p:nvPicPr>
        <p:blipFill>
          <a:blip r:embed="rId2"/>
          <a:stretch>
            <a:fillRect/>
          </a:stretch>
        </p:blipFill>
        <p:spPr>
          <a:xfrm>
            <a:off x="4069409" y="2293433"/>
            <a:ext cx="3023642" cy="3023642"/>
          </a:xfrm>
        </p:spPr>
      </p:pic>
    </p:spTree>
    <p:extLst>
      <p:ext uri="{BB962C8B-B14F-4D97-AF65-F5344CB8AC3E}">
        <p14:creationId xmlns:p14="http://schemas.microsoft.com/office/powerpoint/2010/main" val="311008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F0A3-C9B7-4EE4-EA59-DFA6EC96000E}"/>
              </a:ext>
            </a:extLst>
          </p:cNvPr>
          <p:cNvSpPr>
            <a:spLocks noGrp="1"/>
          </p:cNvSpPr>
          <p:nvPr>
            <p:ph type="title"/>
          </p:nvPr>
        </p:nvSpPr>
        <p:spPr/>
        <p:txBody>
          <a:bodyPr/>
          <a:lstStyle/>
          <a:p>
            <a:r>
              <a:rPr lang="en-US"/>
              <a:t>LOCATION</a:t>
            </a:r>
          </a:p>
        </p:txBody>
      </p:sp>
      <p:pic>
        <p:nvPicPr>
          <p:cNvPr id="4" name="Content Placeholder 3" descr="What is Bradford Famous for? - Wizu Workspace">
            <a:extLst>
              <a:ext uri="{FF2B5EF4-FFF2-40B4-BE49-F238E27FC236}">
                <a16:creationId xmlns:a16="http://schemas.microsoft.com/office/drawing/2014/main" id="{98025E80-E207-D5F6-635F-62854FDD01D1}"/>
              </a:ext>
            </a:extLst>
          </p:cNvPr>
          <p:cNvPicPr>
            <a:picLocks noGrp="1" noChangeAspect="1"/>
          </p:cNvPicPr>
          <p:nvPr>
            <p:ph sz="quarter" idx="13"/>
          </p:nvPr>
        </p:nvPicPr>
        <p:blipFill>
          <a:blip r:embed="rId2"/>
          <a:stretch>
            <a:fillRect/>
          </a:stretch>
        </p:blipFill>
        <p:spPr>
          <a:xfrm>
            <a:off x="165166" y="2566603"/>
            <a:ext cx="3039598" cy="2031605"/>
          </a:xfrm>
        </p:spPr>
      </p:pic>
      <p:pic>
        <p:nvPicPr>
          <p:cNvPr id="5" name="Picture 4" descr="Beautiful Scenery Fall Colorful Autumn Trees And Green Grass Field ...">
            <a:extLst>
              <a:ext uri="{FF2B5EF4-FFF2-40B4-BE49-F238E27FC236}">
                <a16:creationId xmlns:a16="http://schemas.microsoft.com/office/drawing/2014/main" id="{A1F4961A-08EB-3486-3D55-B0F20A516552}"/>
              </a:ext>
            </a:extLst>
          </p:cNvPr>
          <p:cNvPicPr>
            <a:picLocks noChangeAspect="1"/>
          </p:cNvPicPr>
          <p:nvPr/>
        </p:nvPicPr>
        <p:blipFill>
          <a:blip r:embed="rId3"/>
          <a:stretch>
            <a:fillRect/>
          </a:stretch>
        </p:blipFill>
        <p:spPr>
          <a:xfrm>
            <a:off x="3631720" y="2484947"/>
            <a:ext cx="3792747" cy="2118144"/>
          </a:xfrm>
          <a:prstGeom prst="rect">
            <a:avLst/>
          </a:prstGeom>
        </p:spPr>
      </p:pic>
      <p:pic>
        <p:nvPicPr>
          <p:cNvPr id="6" name="Picture 5" descr="Bolton Woods Quarry © Chris Heaton cc-by-sa/2.0 :: Geograph Britain and ...">
            <a:extLst>
              <a:ext uri="{FF2B5EF4-FFF2-40B4-BE49-F238E27FC236}">
                <a16:creationId xmlns:a16="http://schemas.microsoft.com/office/drawing/2014/main" id="{0C0F7473-0970-F05E-F1A6-B8B90194008D}"/>
              </a:ext>
            </a:extLst>
          </p:cNvPr>
          <p:cNvPicPr>
            <a:picLocks noChangeAspect="1"/>
          </p:cNvPicPr>
          <p:nvPr/>
        </p:nvPicPr>
        <p:blipFill>
          <a:blip r:embed="rId4"/>
          <a:stretch>
            <a:fillRect/>
          </a:stretch>
        </p:blipFill>
        <p:spPr>
          <a:xfrm>
            <a:off x="7919048" y="2663495"/>
            <a:ext cx="2967487" cy="1933575"/>
          </a:xfrm>
          <a:prstGeom prst="rect">
            <a:avLst/>
          </a:prstGeom>
        </p:spPr>
      </p:pic>
    </p:spTree>
    <p:extLst>
      <p:ext uri="{BB962C8B-B14F-4D97-AF65-F5344CB8AC3E}">
        <p14:creationId xmlns:p14="http://schemas.microsoft.com/office/powerpoint/2010/main" val="308625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1999-26CC-B4A4-8E59-3C30EF0ACD55}"/>
              </a:ext>
            </a:extLst>
          </p:cNvPr>
          <p:cNvSpPr>
            <a:spLocks noGrp="1"/>
          </p:cNvSpPr>
          <p:nvPr>
            <p:ph type="title"/>
          </p:nvPr>
        </p:nvSpPr>
        <p:spPr/>
        <p:txBody>
          <a:bodyPr/>
          <a:lstStyle/>
          <a:p>
            <a:r>
              <a:rPr lang="en-US"/>
              <a:t>location</a:t>
            </a:r>
          </a:p>
        </p:txBody>
      </p:sp>
      <p:pic>
        <p:nvPicPr>
          <p:cNvPr id="4" name="Content Placeholder 3" descr="Stream Running Through Heaton Woods, UK Photograph by Derek Oldfield ...">
            <a:extLst>
              <a:ext uri="{FF2B5EF4-FFF2-40B4-BE49-F238E27FC236}">
                <a16:creationId xmlns:a16="http://schemas.microsoft.com/office/drawing/2014/main" id="{7AF11DA6-4521-2A18-1F7A-FC6B4EF6F306}"/>
              </a:ext>
            </a:extLst>
          </p:cNvPr>
          <p:cNvPicPr>
            <a:picLocks noGrp="1" noChangeAspect="1"/>
          </p:cNvPicPr>
          <p:nvPr>
            <p:ph sz="quarter" idx="13"/>
          </p:nvPr>
        </p:nvPicPr>
        <p:blipFill>
          <a:blip r:embed="rId2"/>
          <a:stretch>
            <a:fillRect/>
          </a:stretch>
        </p:blipFill>
        <p:spPr>
          <a:xfrm>
            <a:off x="340146" y="2437207"/>
            <a:ext cx="3581033" cy="2692962"/>
          </a:xfrm>
        </p:spPr>
      </p:pic>
      <p:pic>
        <p:nvPicPr>
          <p:cNvPr id="5" name="Picture 4" descr="Asian Express Newspaper - Bradford Central Mosque becomes a community ...">
            <a:extLst>
              <a:ext uri="{FF2B5EF4-FFF2-40B4-BE49-F238E27FC236}">
                <a16:creationId xmlns:a16="http://schemas.microsoft.com/office/drawing/2014/main" id="{053E96F1-04A0-53FF-9BD5-78CA4558D014}"/>
              </a:ext>
            </a:extLst>
          </p:cNvPr>
          <p:cNvPicPr>
            <a:picLocks noChangeAspect="1"/>
          </p:cNvPicPr>
          <p:nvPr/>
        </p:nvPicPr>
        <p:blipFill>
          <a:blip r:embed="rId3"/>
          <a:stretch>
            <a:fillRect/>
          </a:stretch>
        </p:blipFill>
        <p:spPr>
          <a:xfrm>
            <a:off x="4241140" y="2642918"/>
            <a:ext cx="3422172" cy="2276655"/>
          </a:xfrm>
          <a:prstGeom prst="rect">
            <a:avLst/>
          </a:prstGeom>
        </p:spPr>
      </p:pic>
      <p:pic>
        <p:nvPicPr>
          <p:cNvPr id="6" name="Picture 5" descr="Lister Building Bradford College | Seven Architecture">
            <a:extLst>
              <a:ext uri="{FF2B5EF4-FFF2-40B4-BE49-F238E27FC236}">
                <a16:creationId xmlns:a16="http://schemas.microsoft.com/office/drawing/2014/main" id="{C6CACF14-FAA4-EE38-3290-C179E8897167}"/>
              </a:ext>
            </a:extLst>
          </p:cNvPr>
          <p:cNvPicPr>
            <a:picLocks noChangeAspect="1"/>
          </p:cNvPicPr>
          <p:nvPr/>
        </p:nvPicPr>
        <p:blipFill>
          <a:blip r:embed="rId4"/>
          <a:stretch>
            <a:fillRect/>
          </a:stretch>
        </p:blipFill>
        <p:spPr>
          <a:xfrm>
            <a:off x="8016815" y="2756138"/>
            <a:ext cx="2886975" cy="2165232"/>
          </a:xfrm>
          <a:prstGeom prst="rect">
            <a:avLst/>
          </a:prstGeom>
        </p:spPr>
      </p:pic>
    </p:spTree>
    <p:extLst>
      <p:ext uri="{BB962C8B-B14F-4D97-AF65-F5344CB8AC3E}">
        <p14:creationId xmlns:p14="http://schemas.microsoft.com/office/powerpoint/2010/main" val="407556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2A-3B71-38A2-64CF-6B0306E42304}"/>
              </a:ext>
            </a:extLst>
          </p:cNvPr>
          <p:cNvSpPr>
            <a:spLocks noGrp="1"/>
          </p:cNvSpPr>
          <p:nvPr>
            <p:ph type="title"/>
          </p:nvPr>
        </p:nvSpPr>
        <p:spPr/>
        <p:txBody>
          <a:bodyPr/>
          <a:lstStyle/>
          <a:p>
            <a:r>
              <a:rPr lang="en-US" dirty="0"/>
              <a:t>collaborations</a:t>
            </a:r>
          </a:p>
        </p:txBody>
      </p:sp>
      <p:sp>
        <p:nvSpPr>
          <p:cNvPr id="3" name="Content Placeholder 2">
            <a:extLst>
              <a:ext uri="{FF2B5EF4-FFF2-40B4-BE49-F238E27FC236}">
                <a16:creationId xmlns:a16="http://schemas.microsoft.com/office/drawing/2014/main" id="{0A3FFD58-E336-BD95-4253-4C91A7FD2E98}"/>
              </a:ext>
            </a:extLst>
          </p:cNvPr>
          <p:cNvSpPr>
            <a:spLocks noGrp="1"/>
          </p:cNvSpPr>
          <p:nvPr>
            <p:ph sz="quarter" idx="13"/>
          </p:nvPr>
        </p:nvSpPr>
        <p:spPr/>
        <p:txBody>
          <a:bodyPr/>
          <a:lstStyle/>
          <a:p>
            <a:r>
              <a:rPr lang="en-US" dirty="0"/>
              <a:t>I will be collaborating with my course friends in making this </a:t>
            </a:r>
            <a:r>
              <a:rPr lang="en-US" dirty="0" err="1"/>
              <a:t>work.they</a:t>
            </a:r>
            <a:r>
              <a:rPr lang="en-US" dirty="0"/>
              <a:t> are experienced in filming short films and recording music videos. They have done so in the past many times.so I will be </a:t>
            </a:r>
            <a:r>
              <a:rPr lang="en-US" dirty="0" err="1"/>
              <a:t>collabarting</a:t>
            </a:r>
            <a:r>
              <a:rPr lang="en-US" dirty="0"/>
              <a:t> with </a:t>
            </a:r>
            <a:r>
              <a:rPr lang="en-US" dirty="0" err="1"/>
              <a:t>joel</a:t>
            </a:r>
            <a:r>
              <a:rPr lang="en-US" dirty="0"/>
              <a:t> and the team on this project.</a:t>
            </a:r>
          </a:p>
        </p:txBody>
      </p:sp>
    </p:spTree>
    <p:extLst>
      <p:ext uri="{BB962C8B-B14F-4D97-AF65-F5344CB8AC3E}">
        <p14:creationId xmlns:p14="http://schemas.microsoft.com/office/powerpoint/2010/main" val="246919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C1F5-9CAA-AFF7-3C47-EDF369C53A2C}"/>
              </a:ext>
            </a:extLst>
          </p:cNvPr>
          <p:cNvSpPr>
            <a:spLocks noGrp="1"/>
          </p:cNvSpPr>
          <p:nvPr>
            <p:ph type="title"/>
          </p:nvPr>
        </p:nvSpPr>
        <p:spPr/>
        <p:txBody>
          <a:bodyPr>
            <a:normAutofit fontScale="90000"/>
          </a:bodyPr>
          <a:lstStyle/>
          <a:p>
            <a:r>
              <a:rPr lang="en-US" dirty="0"/>
              <a:t>Problem solving, how will I solve my problems?</a:t>
            </a:r>
          </a:p>
        </p:txBody>
      </p:sp>
      <p:sp>
        <p:nvSpPr>
          <p:cNvPr id="3" name="Content Placeholder 2">
            <a:extLst>
              <a:ext uri="{FF2B5EF4-FFF2-40B4-BE49-F238E27FC236}">
                <a16:creationId xmlns:a16="http://schemas.microsoft.com/office/drawing/2014/main" id="{0970D34A-8BBC-759E-E596-FDCA83C15CAF}"/>
              </a:ext>
            </a:extLst>
          </p:cNvPr>
          <p:cNvSpPr>
            <a:spLocks noGrp="1"/>
          </p:cNvSpPr>
          <p:nvPr>
            <p:ph sz="quarter" idx="13"/>
          </p:nvPr>
        </p:nvSpPr>
        <p:spPr/>
        <p:txBody>
          <a:bodyPr/>
          <a:lstStyle/>
          <a:p>
            <a:r>
              <a:rPr lang="en-US" dirty="0"/>
              <a:t>I will solve my problems by talking with the team , working as a </a:t>
            </a:r>
            <a:r>
              <a:rPr lang="en-US" dirty="0" err="1"/>
              <a:t>team.if</a:t>
            </a:r>
            <a:r>
              <a:rPr lang="en-US" dirty="0"/>
              <a:t> there is a problem, we work around it not with </a:t>
            </a:r>
            <a:r>
              <a:rPr lang="en-US" dirty="0" err="1"/>
              <a:t>it.always</a:t>
            </a:r>
            <a:r>
              <a:rPr lang="en-US" dirty="0"/>
              <a:t> have a </a:t>
            </a:r>
            <a:r>
              <a:rPr lang="en-US" dirty="0" err="1"/>
              <a:t>plab</a:t>
            </a:r>
            <a:r>
              <a:rPr lang="en-US" dirty="0"/>
              <a:t> b in the back of your </a:t>
            </a:r>
            <a:r>
              <a:rPr lang="en-US" dirty="0" err="1"/>
              <a:t>mind.we</a:t>
            </a:r>
            <a:r>
              <a:rPr lang="en-US" dirty="0"/>
              <a:t> will break down the problem and find different solutions to it.</a:t>
            </a:r>
          </a:p>
        </p:txBody>
      </p:sp>
    </p:spTree>
    <p:extLst>
      <p:ext uri="{BB962C8B-B14F-4D97-AF65-F5344CB8AC3E}">
        <p14:creationId xmlns:p14="http://schemas.microsoft.com/office/powerpoint/2010/main" val="50429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3242-67E5-A26E-2044-069403C6CDAE}"/>
              </a:ext>
            </a:extLst>
          </p:cNvPr>
          <p:cNvSpPr>
            <a:spLocks noGrp="1"/>
          </p:cNvSpPr>
          <p:nvPr>
            <p:ph type="title"/>
          </p:nvPr>
        </p:nvSpPr>
        <p:spPr/>
        <p:txBody>
          <a:bodyPr/>
          <a:lstStyle/>
          <a:p>
            <a:r>
              <a:rPr lang="en-US" dirty="0"/>
              <a:t>promotion</a:t>
            </a:r>
          </a:p>
        </p:txBody>
      </p:sp>
      <p:sp>
        <p:nvSpPr>
          <p:cNvPr id="3" name="Content Placeholder 2">
            <a:extLst>
              <a:ext uri="{FF2B5EF4-FFF2-40B4-BE49-F238E27FC236}">
                <a16:creationId xmlns:a16="http://schemas.microsoft.com/office/drawing/2014/main" id="{0C7BFF49-721C-BC7E-DF00-F37EB81369BB}"/>
              </a:ext>
            </a:extLst>
          </p:cNvPr>
          <p:cNvSpPr>
            <a:spLocks noGrp="1"/>
          </p:cNvSpPr>
          <p:nvPr>
            <p:ph sz="quarter" idx="13"/>
          </p:nvPr>
        </p:nvSpPr>
        <p:spPr/>
        <p:txBody>
          <a:bodyPr/>
          <a:lstStyle/>
          <a:p>
            <a:r>
              <a:rPr lang="en-US" dirty="0"/>
              <a:t>After I have done this video , I will be promoting it creating reels on instagram and short promo videos of my nasheed to post on TikTok using different hashtags to interact and get to my </a:t>
            </a:r>
            <a:r>
              <a:rPr lang="en-US" dirty="0" err="1"/>
              <a:t>audience.i</a:t>
            </a:r>
            <a:r>
              <a:rPr lang="en-US" dirty="0"/>
              <a:t> will share my promo video on all social media </a:t>
            </a:r>
            <a:r>
              <a:rPr lang="en-US" dirty="0" err="1"/>
              <a:t>platorms</a:t>
            </a:r>
            <a:r>
              <a:rPr lang="en-US" dirty="0"/>
              <a:t> , to my contacts.</a:t>
            </a:r>
          </a:p>
          <a:p>
            <a:r>
              <a:rPr lang="en-US" dirty="0"/>
              <a:t>I will get other nasheed </a:t>
            </a:r>
            <a:r>
              <a:rPr lang="en-US" dirty="0" err="1"/>
              <a:t>artits</a:t>
            </a:r>
            <a:r>
              <a:rPr lang="en-US" dirty="0"/>
              <a:t> and influences to share my promo video </a:t>
            </a:r>
            <a:r>
              <a:rPr lang="en-US" dirty="0" err="1"/>
              <a:t>aswell</a:t>
            </a:r>
            <a:r>
              <a:rPr lang="en-US" dirty="0"/>
              <a:t>.</a:t>
            </a:r>
          </a:p>
          <a:p>
            <a:r>
              <a:rPr lang="en-US" dirty="0"/>
              <a:t>I will mainly be using digital marketing to promote my video.</a:t>
            </a:r>
          </a:p>
          <a:p>
            <a:endParaRPr lang="en-US" dirty="0"/>
          </a:p>
        </p:txBody>
      </p:sp>
    </p:spTree>
    <p:extLst>
      <p:ext uri="{BB962C8B-B14F-4D97-AF65-F5344CB8AC3E}">
        <p14:creationId xmlns:p14="http://schemas.microsoft.com/office/powerpoint/2010/main" val="413759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8035-CF8A-CEB9-72A7-44C20A735C10}"/>
              </a:ext>
            </a:extLst>
          </p:cNvPr>
          <p:cNvSpPr>
            <a:spLocks noGrp="1"/>
          </p:cNvSpPr>
          <p:nvPr>
            <p:ph type="title"/>
          </p:nvPr>
        </p:nvSpPr>
        <p:spPr/>
        <p:txBody>
          <a:bodyPr>
            <a:normAutofit fontScale="90000"/>
          </a:bodyPr>
          <a:lstStyle/>
          <a:p>
            <a:r>
              <a:rPr lang="en-US" dirty="0"/>
              <a:t>How will I be presenting my final product?</a:t>
            </a:r>
          </a:p>
        </p:txBody>
      </p:sp>
      <p:sp>
        <p:nvSpPr>
          <p:cNvPr id="3" name="Content Placeholder 2">
            <a:extLst>
              <a:ext uri="{FF2B5EF4-FFF2-40B4-BE49-F238E27FC236}">
                <a16:creationId xmlns:a16="http://schemas.microsoft.com/office/drawing/2014/main" id="{153D6F6B-B4B1-99D8-E806-6CA52B7427BB}"/>
              </a:ext>
            </a:extLst>
          </p:cNvPr>
          <p:cNvSpPr>
            <a:spLocks noGrp="1"/>
          </p:cNvSpPr>
          <p:nvPr>
            <p:ph sz="quarter" idx="13"/>
          </p:nvPr>
        </p:nvSpPr>
        <p:spPr/>
        <p:txBody>
          <a:bodyPr/>
          <a:lstStyle/>
          <a:p>
            <a:r>
              <a:rPr lang="en-US" dirty="0"/>
              <a:t>I will be presenting my final product on </a:t>
            </a:r>
            <a:r>
              <a:rPr lang="en-US" dirty="0" err="1"/>
              <a:t>youtube</a:t>
            </a:r>
            <a:r>
              <a:rPr lang="en-US" dirty="0"/>
              <a:t>. On a digital format.</a:t>
            </a:r>
          </a:p>
          <a:p>
            <a:r>
              <a:rPr lang="en-US" dirty="0"/>
              <a:t>I will be holding meetings every other week with the team to </a:t>
            </a:r>
            <a:r>
              <a:rPr lang="en-US" dirty="0" err="1"/>
              <a:t>dsicuss</a:t>
            </a:r>
            <a:r>
              <a:rPr lang="en-US" dirty="0"/>
              <a:t> what needs to be done next and what improvements I have made during </a:t>
            </a:r>
            <a:r>
              <a:rPr lang="en-US" dirty="0" err="1"/>
              <a:t>te</a:t>
            </a:r>
            <a:r>
              <a:rPr lang="en-US" dirty="0"/>
              <a:t> time.</a:t>
            </a:r>
          </a:p>
          <a:p>
            <a:r>
              <a:rPr lang="en-US" dirty="0"/>
              <a:t>I will do a self-reflection short video </a:t>
            </a:r>
            <a:r>
              <a:rPr lang="en-US" dirty="0" err="1"/>
              <a:t>aswell</a:t>
            </a:r>
            <a:r>
              <a:rPr lang="en-US" dirty="0"/>
              <a:t> to show my progress.</a:t>
            </a:r>
          </a:p>
          <a:p>
            <a:r>
              <a:rPr lang="en-US" dirty="0"/>
              <a:t>I will be presenting my work on </a:t>
            </a:r>
            <a:r>
              <a:rPr lang="en-US" dirty="0" err="1"/>
              <a:t>digitial</a:t>
            </a:r>
            <a:r>
              <a:rPr lang="en-US" dirty="0"/>
              <a:t> space.</a:t>
            </a:r>
          </a:p>
        </p:txBody>
      </p:sp>
    </p:spTree>
    <p:extLst>
      <p:ext uri="{BB962C8B-B14F-4D97-AF65-F5344CB8AC3E}">
        <p14:creationId xmlns:p14="http://schemas.microsoft.com/office/powerpoint/2010/main" val="262286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8434-D7D4-92D5-A248-1482EF642694}"/>
              </a:ext>
            </a:extLst>
          </p:cNvPr>
          <p:cNvSpPr>
            <a:spLocks noGrp="1"/>
          </p:cNvSpPr>
          <p:nvPr>
            <p:ph type="title"/>
          </p:nvPr>
        </p:nvSpPr>
        <p:spPr/>
        <p:txBody>
          <a:bodyPr/>
          <a:lstStyle/>
          <a:p>
            <a:r>
              <a:rPr lang="en-US"/>
              <a:t>What shots will I be using?</a:t>
            </a:r>
          </a:p>
        </p:txBody>
      </p:sp>
      <p:pic>
        <p:nvPicPr>
          <p:cNvPr id="7" name="Content Placeholder 6" descr="Free Vector Digital Camera(DSL) | Free Vector Graphics | All Free Web ...">
            <a:extLst>
              <a:ext uri="{FF2B5EF4-FFF2-40B4-BE49-F238E27FC236}">
                <a16:creationId xmlns:a16="http://schemas.microsoft.com/office/drawing/2014/main" id="{34C089E1-1FA0-D9E1-8D37-458F3294E1E1}"/>
              </a:ext>
            </a:extLst>
          </p:cNvPr>
          <p:cNvPicPr>
            <a:picLocks noGrp="1" noChangeAspect="1"/>
          </p:cNvPicPr>
          <p:nvPr>
            <p:ph sz="quarter" idx="13"/>
          </p:nvPr>
        </p:nvPicPr>
        <p:blipFill>
          <a:blip r:embed="rId2"/>
          <a:stretch>
            <a:fillRect/>
          </a:stretch>
        </p:blipFill>
        <p:spPr>
          <a:xfrm>
            <a:off x="3565761" y="1962754"/>
            <a:ext cx="4074068" cy="3397453"/>
          </a:xfrm>
        </p:spPr>
      </p:pic>
    </p:spTree>
    <p:extLst>
      <p:ext uri="{BB962C8B-B14F-4D97-AF65-F5344CB8AC3E}">
        <p14:creationId xmlns:p14="http://schemas.microsoft.com/office/powerpoint/2010/main" val="2740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A254-BC4B-0ABF-38D0-F415E3E57CBC}"/>
              </a:ext>
            </a:extLst>
          </p:cNvPr>
          <p:cNvSpPr>
            <a:spLocks noGrp="1"/>
          </p:cNvSpPr>
          <p:nvPr>
            <p:ph type="title"/>
          </p:nvPr>
        </p:nvSpPr>
        <p:spPr/>
        <p:txBody>
          <a:bodyPr/>
          <a:lstStyle/>
          <a:p>
            <a:r>
              <a:rPr lang="en-US"/>
              <a:t>Shots and angles</a:t>
            </a:r>
          </a:p>
        </p:txBody>
      </p:sp>
      <p:sp>
        <p:nvSpPr>
          <p:cNvPr id="6" name="Content Placeholder 5">
            <a:extLst>
              <a:ext uri="{FF2B5EF4-FFF2-40B4-BE49-F238E27FC236}">
                <a16:creationId xmlns:a16="http://schemas.microsoft.com/office/drawing/2014/main" id="{CC552579-B987-354B-1233-465AFBAD01C4}"/>
              </a:ext>
            </a:extLst>
          </p:cNvPr>
          <p:cNvSpPr>
            <a:spLocks noGrp="1"/>
          </p:cNvSpPr>
          <p:nvPr>
            <p:ph sz="quarter" idx="13"/>
          </p:nvPr>
        </p:nvSpPr>
        <p:spPr>
          <a:xfrm>
            <a:off x="685800" y="1977132"/>
            <a:ext cx="5750820" cy="3397453"/>
          </a:xfrm>
        </p:spPr>
        <p:txBody>
          <a:bodyPr>
            <a:normAutofit fontScale="92500" lnSpcReduction="20000"/>
          </a:bodyPr>
          <a:lstStyle/>
          <a:p>
            <a:r>
              <a:rPr lang="en-US"/>
              <a:t>WIDE SHOTS</a:t>
            </a:r>
          </a:p>
          <a:p>
            <a:r>
              <a:rPr lang="en-US"/>
              <a:t>CLOSE UP SHOTS</a:t>
            </a:r>
          </a:p>
          <a:p>
            <a:r>
              <a:rPr lang="en-US"/>
              <a:t>PERFORMANCE SHOTS</a:t>
            </a:r>
          </a:p>
          <a:p>
            <a:r>
              <a:rPr lang="en-US"/>
              <a:t>CUT AWAY/B ROLL SHOTS</a:t>
            </a:r>
          </a:p>
          <a:p>
            <a:r>
              <a:rPr lang="en-US"/>
              <a:t>SPECIAL VISUAL SHOTS</a:t>
            </a:r>
          </a:p>
          <a:p>
            <a:r>
              <a:rPr lang="en-US"/>
              <a:t>OVER THE SHOULDER SHOTS</a:t>
            </a:r>
          </a:p>
          <a:p>
            <a:r>
              <a:rPr lang="en-US"/>
              <a:t>Pov shots</a:t>
            </a:r>
          </a:p>
          <a:p>
            <a:r>
              <a:rPr lang="en-US"/>
              <a:t>Drone shots</a:t>
            </a:r>
          </a:p>
        </p:txBody>
      </p:sp>
      <p:sp>
        <p:nvSpPr>
          <p:cNvPr id="7" name="TextBox 6">
            <a:extLst>
              <a:ext uri="{FF2B5EF4-FFF2-40B4-BE49-F238E27FC236}">
                <a16:creationId xmlns:a16="http://schemas.microsoft.com/office/drawing/2014/main" id="{EA550818-D30A-5F58-EF8D-01138CC31798}"/>
              </a:ext>
            </a:extLst>
          </p:cNvPr>
          <p:cNvSpPr txBox="1"/>
          <p:nvPr/>
        </p:nvSpPr>
        <p:spPr>
          <a:xfrm>
            <a:off x="5359814" y="2585964"/>
            <a:ext cx="310420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I WILL BE USING THE GIMBLE TO RECORD THE MOVING SHOTS.</a:t>
            </a:r>
          </a:p>
        </p:txBody>
      </p:sp>
    </p:spTree>
    <p:extLst>
      <p:ext uri="{BB962C8B-B14F-4D97-AF65-F5344CB8AC3E}">
        <p14:creationId xmlns:p14="http://schemas.microsoft.com/office/powerpoint/2010/main" val="93658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61A6-6E8C-99D9-28BE-D36AC61828EF}"/>
              </a:ext>
            </a:extLst>
          </p:cNvPr>
          <p:cNvSpPr>
            <a:spLocks noGrp="1"/>
          </p:cNvSpPr>
          <p:nvPr>
            <p:ph type="title"/>
          </p:nvPr>
        </p:nvSpPr>
        <p:spPr/>
        <p:txBody>
          <a:bodyPr>
            <a:normAutofit/>
          </a:bodyPr>
          <a:lstStyle/>
          <a:p>
            <a:r>
              <a:rPr lang="en-US"/>
              <a:t>What equipment will I use?</a:t>
            </a:r>
          </a:p>
        </p:txBody>
      </p:sp>
      <p:pic>
        <p:nvPicPr>
          <p:cNvPr id="4" name="Content Placeholder 3" descr="Video Production Equipment Flat Concept Icons Set Stock Vector ...">
            <a:extLst>
              <a:ext uri="{FF2B5EF4-FFF2-40B4-BE49-F238E27FC236}">
                <a16:creationId xmlns:a16="http://schemas.microsoft.com/office/drawing/2014/main" id="{3EE2D8E7-852A-26DC-B918-C78E31A10621}"/>
              </a:ext>
            </a:extLst>
          </p:cNvPr>
          <p:cNvPicPr>
            <a:picLocks noGrp="1" noChangeAspect="1"/>
          </p:cNvPicPr>
          <p:nvPr>
            <p:ph sz="quarter" idx="13"/>
          </p:nvPr>
        </p:nvPicPr>
        <p:blipFill>
          <a:blip r:embed="rId2"/>
          <a:stretch>
            <a:fillRect/>
          </a:stretch>
        </p:blipFill>
        <p:spPr>
          <a:xfrm>
            <a:off x="3740250" y="2106528"/>
            <a:ext cx="4113278" cy="3311189"/>
          </a:xfrm>
        </p:spPr>
      </p:pic>
    </p:spTree>
    <p:extLst>
      <p:ext uri="{BB962C8B-B14F-4D97-AF65-F5344CB8AC3E}">
        <p14:creationId xmlns:p14="http://schemas.microsoft.com/office/powerpoint/2010/main" val="403951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8FEF-D2A4-35F9-67DC-4962AE785ABC}"/>
              </a:ext>
            </a:extLst>
          </p:cNvPr>
          <p:cNvSpPr>
            <a:spLocks noGrp="1"/>
          </p:cNvSpPr>
          <p:nvPr>
            <p:ph type="title"/>
          </p:nvPr>
        </p:nvSpPr>
        <p:spPr/>
        <p:txBody>
          <a:bodyPr/>
          <a:lstStyle/>
          <a:p>
            <a:r>
              <a:rPr lang="en-US"/>
              <a:t>What is my idea?</a:t>
            </a:r>
          </a:p>
        </p:txBody>
      </p:sp>
      <p:pic>
        <p:nvPicPr>
          <p:cNvPr id="1026" name="Picture 2" descr="Questionmark Vector Art, Icons, and Graphics for Free Download">
            <a:extLst>
              <a:ext uri="{FF2B5EF4-FFF2-40B4-BE49-F238E27FC236}">
                <a16:creationId xmlns:a16="http://schemas.microsoft.com/office/drawing/2014/main" id="{BBA86261-991A-D5FB-68C9-9F2632CBB07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59274" y="2059623"/>
            <a:ext cx="2996565" cy="299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95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AAB4-1CE8-FDE3-E498-2BCA72E31776}"/>
              </a:ext>
            </a:extLst>
          </p:cNvPr>
          <p:cNvSpPr>
            <a:spLocks noGrp="1"/>
          </p:cNvSpPr>
          <p:nvPr>
            <p:ph type="title"/>
          </p:nvPr>
        </p:nvSpPr>
        <p:spPr/>
        <p:txBody>
          <a:bodyPr/>
          <a:lstStyle/>
          <a:p>
            <a:r>
              <a:rPr lang="en-US"/>
              <a:t>equipment</a:t>
            </a:r>
          </a:p>
        </p:txBody>
      </p:sp>
      <p:sp>
        <p:nvSpPr>
          <p:cNvPr id="3" name="Content Placeholder 2">
            <a:extLst>
              <a:ext uri="{FF2B5EF4-FFF2-40B4-BE49-F238E27FC236}">
                <a16:creationId xmlns:a16="http://schemas.microsoft.com/office/drawing/2014/main" id="{681BE4B4-F275-6C13-FD6C-A080FD39C691}"/>
              </a:ext>
            </a:extLst>
          </p:cNvPr>
          <p:cNvSpPr>
            <a:spLocks noGrp="1"/>
          </p:cNvSpPr>
          <p:nvPr>
            <p:ph sz="quarter" idx="13"/>
          </p:nvPr>
        </p:nvSpPr>
        <p:spPr/>
        <p:txBody>
          <a:bodyPr/>
          <a:lstStyle/>
          <a:p>
            <a:r>
              <a:rPr lang="en-US" sz="1800">
                <a:solidFill>
                  <a:srgbClr val="111111"/>
                </a:solidFill>
                <a:ea typeface="+mn-lt"/>
                <a:cs typeface="+mn-lt"/>
              </a:rPr>
              <a:t>Camera</a:t>
            </a:r>
            <a:endParaRPr lang="en-US" sz="1800"/>
          </a:p>
          <a:p>
            <a:r>
              <a:rPr lang="en-US" sz="1800">
                <a:solidFill>
                  <a:srgbClr val="111111"/>
                </a:solidFill>
                <a:ea typeface="+mn-lt"/>
                <a:cs typeface="+mn-lt"/>
              </a:rPr>
              <a:t>Tripod or Gimbal Stabilizer</a:t>
            </a:r>
            <a:endParaRPr lang="en-US" sz="1800"/>
          </a:p>
          <a:p>
            <a:r>
              <a:rPr lang="en-US" sz="1800">
                <a:solidFill>
                  <a:srgbClr val="111111"/>
                </a:solidFill>
                <a:ea typeface="+mn-lt"/>
                <a:cs typeface="+mn-lt"/>
              </a:rPr>
              <a:t>Video Lighting Kit</a:t>
            </a:r>
            <a:endParaRPr lang="en-US" sz="1800"/>
          </a:p>
          <a:p>
            <a:r>
              <a:rPr lang="en-US" sz="1800">
                <a:solidFill>
                  <a:srgbClr val="111111"/>
                </a:solidFill>
                <a:ea typeface="+mn-lt"/>
                <a:cs typeface="+mn-lt"/>
              </a:rPr>
              <a:t>Interchangeable Lenses</a:t>
            </a:r>
            <a:endParaRPr lang="en-US" sz="1800"/>
          </a:p>
          <a:p>
            <a:r>
              <a:rPr lang="en-US" sz="1800">
                <a:solidFill>
                  <a:srgbClr val="111111"/>
                </a:solidFill>
                <a:ea typeface="+mn-lt"/>
                <a:cs typeface="+mn-lt"/>
              </a:rPr>
              <a:t>Headphones.</a:t>
            </a:r>
            <a:endParaRPr lang="en-US" sz="1800">
              <a:solidFill>
                <a:srgbClr val="111111"/>
              </a:solidFill>
            </a:endParaRPr>
          </a:p>
          <a:p>
            <a:r>
              <a:rPr lang="en-US" sz="1800">
                <a:solidFill>
                  <a:srgbClr val="111111"/>
                </a:solidFill>
              </a:rPr>
              <a:t>Speaker</a:t>
            </a:r>
          </a:p>
          <a:p>
            <a:endParaRPr lang="en-US" sz="1800">
              <a:solidFill>
                <a:srgbClr val="111111"/>
              </a:solidFill>
            </a:endParaRPr>
          </a:p>
          <a:p>
            <a:endParaRPr lang="en-US"/>
          </a:p>
        </p:txBody>
      </p:sp>
      <p:pic>
        <p:nvPicPr>
          <p:cNvPr id="4" name="Picture 3" descr="Prodüksiyon Donanımları">
            <a:extLst>
              <a:ext uri="{FF2B5EF4-FFF2-40B4-BE49-F238E27FC236}">
                <a16:creationId xmlns:a16="http://schemas.microsoft.com/office/drawing/2014/main" id="{F6CD6CDC-2EEB-B3B0-7C1E-0377F84F076E}"/>
              </a:ext>
            </a:extLst>
          </p:cNvPr>
          <p:cNvPicPr>
            <a:picLocks noChangeAspect="1"/>
          </p:cNvPicPr>
          <p:nvPr/>
        </p:nvPicPr>
        <p:blipFill>
          <a:blip r:embed="rId2"/>
          <a:stretch>
            <a:fillRect/>
          </a:stretch>
        </p:blipFill>
        <p:spPr>
          <a:xfrm>
            <a:off x="6837870" y="334467"/>
            <a:ext cx="4252821" cy="2479708"/>
          </a:xfrm>
          <a:prstGeom prst="rect">
            <a:avLst/>
          </a:prstGeom>
        </p:spPr>
      </p:pic>
      <p:pic>
        <p:nvPicPr>
          <p:cNvPr id="5" name="Picture 4" descr="Top 6 Best Drones of 2020">
            <a:extLst>
              <a:ext uri="{FF2B5EF4-FFF2-40B4-BE49-F238E27FC236}">
                <a16:creationId xmlns:a16="http://schemas.microsoft.com/office/drawing/2014/main" id="{EFFFE25F-4AE2-F6DE-002A-4D4F967B7108}"/>
              </a:ext>
            </a:extLst>
          </p:cNvPr>
          <p:cNvPicPr>
            <a:picLocks noChangeAspect="1"/>
          </p:cNvPicPr>
          <p:nvPr/>
        </p:nvPicPr>
        <p:blipFill>
          <a:blip r:embed="rId3"/>
          <a:stretch>
            <a:fillRect/>
          </a:stretch>
        </p:blipFill>
        <p:spPr>
          <a:xfrm>
            <a:off x="4004724" y="3039462"/>
            <a:ext cx="3248028" cy="2418094"/>
          </a:xfrm>
          <a:prstGeom prst="rect">
            <a:avLst/>
          </a:prstGeom>
        </p:spPr>
      </p:pic>
    </p:spTree>
    <p:extLst>
      <p:ext uri="{BB962C8B-B14F-4D97-AF65-F5344CB8AC3E}">
        <p14:creationId xmlns:p14="http://schemas.microsoft.com/office/powerpoint/2010/main" val="111139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911F-CF2B-2F29-2D2F-EA3BA19D0371}"/>
              </a:ext>
            </a:extLst>
          </p:cNvPr>
          <p:cNvSpPr>
            <a:spLocks noGrp="1"/>
          </p:cNvSpPr>
          <p:nvPr>
            <p:ph type="title"/>
          </p:nvPr>
        </p:nvSpPr>
        <p:spPr/>
        <p:txBody>
          <a:bodyPr/>
          <a:lstStyle/>
          <a:p>
            <a:r>
              <a:rPr lang="en-US"/>
              <a:t>DEADLINES FOR MY TASKS.</a:t>
            </a:r>
          </a:p>
        </p:txBody>
      </p:sp>
      <p:sp>
        <p:nvSpPr>
          <p:cNvPr id="3" name="Content Placeholder 2">
            <a:extLst>
              <a:ext uri="{FF2B5EF4-FFF2-40B4-BE49-F238E27FC236}">
                <a16:creationId xmlns:a16="http://schemas.microsoft.com/office/drawing/2014/main" id="{EA0AED9A-976B-855F-D736-EA6AD6054CAA}"/>
              </a:ext>
            </a:extLst>
          </p:cNvPr>
          <p:cNvSpPr>
            <a:spLocks noGrp="1"/>
          </p:cNvSpPr>
          <p:nvPr>
            <p:ph sz="quarter" idx="13"/>
          </p:nvPr>
        </p:nvSpPr>
        <p:spPr/>
        <p:txBody>
          <a:bodyPr/>
          <a:lstStyle/>
          <a:p>
            <a:r>
              <a:rPr lang="en-US"/>
              <a:t>Task 1 to be completed by the 10th march</a:t>
            </a:r>
          </a:p>
          <a:p>
            <a:r>
              <a:rPr lang="en-US"/>
              <a:t>Task 2 to be completed 20th march</a:t>
            </a:r>
          </a:p>
          <a:p>
            <a:r>
              <a:rPr lang="en-US"/>
              <a:t>Task 3 to be completed by the beginning of </a:t>
            </a:r>
            <a:r>
              <a:rPr lang="en-US" err="1"/>
              <a:t>april</a:t>
            </a:r>
            <a:r>
              <a:rPr lang="en-US"/>
              <a:t> </a:t>
            </a:r>
          </a:p>
          <a:p>
            <a:r>
              <a:rPr lang="en-US"/>
              <a:t>Task 4 to be completed by the end of </a:t>
            </a:r>
            <a:r>
              <a:rPr lang="en-US" err="1"/>
              <a:t>april</a:t>
            </a:r>
          </a:p>
          <a:p>
            <a:r>
              <a:rPr lang="en-US"/>
              <a:t>Shoot to be at the end of </a:t>
            </a:r>
            <a:r>
              <a:rPr lang="en-US" err="1"/>
              <a:t>april</a:t>
            </a:r>
            <a:r>
              <a:rPr lang="en-US"/>
              <a:t>.</a:t>
            </a:r>
          </a:p>
          <a:p>
            <a:r>
              <a:rPr lang="en-US"/>
              <a:t>Evaluation to be completed by the end of the may.</a:t>
            </a:r>
          </a:p>
          <a:p>
            <a:endParaRPr lang="en-US"/>
          </a:p>
        </p:txBody>
      </p:sp>
    </p:spTree>
    <p:extLst>
      <p:ext uri="{BB962C8B-B14F-4D97-AF65-F5344CB8AC3E}">
        <p14:creationId xmlns:p14="http://schemas.microsoft.com/office/powerpoint/2010/main" val="385141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3D61-93E9-79F0-D09D-75FCCFB7549C}"/>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E3AB428C-6207-D658-90C8-A8A82D24CE4C}"/>
              </a:ext>
            </a:extLst>
          </p:cNvPr>
          <p:cNvSpPr>
            <a:spLocks noGrp="1"/>
          </p:cNvSpPr>
          <p:nvPr>
            <p:ph sz="quarter" idx="13"/>
          </p:nvPr>
        </p:nvSpPr>
        <p:spPr/>
        <p:txBody>
          <a:bodyPr/>
          <a:lstStyle/>
          <a:p>
            <a:r>
              <a:rPr lang="en-US"/>
              <a:t>IN CONCLUSION I PERSONALLY BELIEVE THIS PROJECT WILL BE VERY FUN TO DO , I WILL BE IN MY COMFORT ZONE. THIS IS MY STRENGTH ; I AM VERY CONFIDENT GOING INTO THIS FMP PROJECT.I HAVE LOADS OF SKILLS TO SHOW AND IMPROVE ON. THIS PROJECT WILL HELP ME DEVELOP MY SKILLS FOR THE NEAR FUTURE </a:t>
            </a:r>
            <a:r>
              <a:rPr lang="en-US" err="1"/>
              <a:t>PROJECTS.i</a:t>
            </a:r>
            <a:r>
              <a:rPr lang="en-US"/>
              <a:t> cant wait to show my final piece and work with my team to finish this final year with a successful end result.</a:t>
            </a:r>
          </a:p>
        </p:txBody>
      </p:sp>
    </p:spTree>
    <p:extLst>
      <p:ext uri="{BB962C8B-B14F-4D97-AF65-F5344CB8AC3E}">
        <p14:creationId xmlns:p14="http://schemas.microsoft.com/office/powerpoint/2010/main" val="193192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1913-12EF-50AE-BDF7-4EA39A0B51DC}"/>
              </a:ext>
            </a:extLst>
          </p:cNvPr>
          <p:cNvSpPr>
            <a:spLocks noGrp="1"/>
          </p:cNvSpPr>
          <p:nvPr>
            <p:ph type="title"/>
          </p:nvPr>
        </p:nvSpPr>
        <p:spPr/>
        <p:txBody>
          <a:bodyPr/>
          <a:lstStyle/>
          <a:p>
            <a:r>
              <a:rPr lang="en-US"/>
              <a:t>Thank you for listening!!!!</a:t>
            </a:r>
          </a:p>
        </p:txBody>
      </p:sp>
      <p:sp>
        <p:nvSpPr>
          <p:cNvPr id="3" name="Content Placeholder 2">
            <a:extLst>
              <a:ext uri="{FF2B5EF4-FFF2-40B4-BE49-F238E27FC236}">
                <a16:creationId xmlns:a16="http://schemas.microsoft.com/office/drawing/2014/main" id="{0AB0DFBD-AC47-38B8-7370-BDCD9EA3EE93}"/>
              </a:ext>
            </a:extLst>
          </p:cNvPr>
          <p:cNvSpPr>
            <a:spLocks noGrp="1"/>
          </p:cNvSpPr>
          <p:nvPr>
            <p:ph sz="quarter" idx="13"/>
          </p:nvPr>
        </p:nvSpPr>
        <p:spPr/>
        <p:txBody>
          <a:bodyPr>
            <a:normAutofit/>
          </a:bodyPr>
          <a:lstStyle/>
          <a:p>
            <a:r>
              <a:rPr lang="en-US" sz="4000"/>
              <a:t>Any questions please feel free to ask?</a:t>
            </a:r>
          </a:p>
        </p:txBody>
      </p:sp>
    </p:spTree>
    <p:extLst>
      <p:ext uri="{BB962C8B-B14F-4D97-AF65-F5344CB8AC3E}">
        <p14:creationId xmlns:p14="http://schemas.microsoft.com/office/powerpoint/2010/main" val="225013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0BB9-3439-0893-6EC5-B985BC828FDC}"/>
              </a:ext>
            </a:extLst>
          </p:cNvPr>
          <p:cNvSpPr>
            <a:spLocks noGrp="1"/>
          </p:cNvSpPr>
          <p:nvPr>
            <p:ph type="title"/>
          </p:nvPr>
        </p:nvSpPr>
        <p:spPr/>
        <p:txBody>
          <a:bodyPr/>
          <a:lstStyle/>
          <a:p>
            <a:r>
              <a:rPr lang="en-US"/>
              <a:t>Nasheed video </a:t>
            </a:r>
          </a:p>
        </p:txBody>
      </p:sp>
      <p:sp>
        <p:nvSpPr>
          <p:cNvPr id="3" name="Content Placeholder 2">
            <a:extLst>
              <a:ext uri="{FF2B5EF4-FFF2-40B4-BE49-F238E27FC236}">
                <a16:creationId xmlns:a16="http://schemas.microsoft.com/office/drawing/2014/main" id="{B20BBF9E-E999-DC24-5251-45CDADE32DAF}"/>
              </a:ext>
            </a:extLst>
          </p:cNvPr>
          <p:cNvSpPr>
            <a:spLocks noGrp="1"/>
          </p:cNvSpPr>
          <p:nvPr>
            <p:ph sz="quarter" idx="13"/>
          </p:nvPr>
        </p:nvSpPr>
        <p:spPr/>
        <p:txBody>
          <a:bodyPr>
            <a:normAutofit fontScale="55000" lnSpcReduction="20000"/>
          </a:bodyPr>
          <a:lstStyle/>
          <a:p>
            <a:r>
              <a:rPr lang="en-US" dirty="0"/>
              <a:t>My idea is to do a Nasheed video (Music video).So I will be recording this video by the middle of April. I want to get it recorded by then. My idea will be something I am very comfortable and confident with.	</a:t>
            </a:r>
          </a:p>
          <a:p>
            <a:r>
              <a:rPr lang="en-US" dirty="0"/>
              <a:t>This idea will bring my skills out in many ways. I will be directing the video , producing it.</a:t>
            </a:r>
          </a:p>
          <a:p>
            <a:r>
              <a:rPr lang="en-US" dirty="0"/>
              <a:t>This idea will improve my directing skills.</a:t>
            </a:r>
          </a:p>
          <a:p>
            <a:r>
              <a:rPr lang="en-US" dirty="0"/>
              <a:t>THIS idea will be planned and </a:t>
            </a:r>
            <a:r>
              <a:rPr lang="en-US"/>
              <a:t>coordinated</a:t>
            </a:r>
            <a:r>
              <a:rPr lang="en-US" dirty="0"/>
              <a:t> with my team. </a:t>
            </a:r>
          </a:p>
          <a:p>
            <a:pPr marL="0" indent="0">
              <a:buNone/>
            </a:pPr>
            <a:r>
              <a:rPr lang="en-US" dirty="0"/>
              <a:t>																																																																																																															</a:t>
            </a:r>
          </a:p>
        </p:txBody>
      </p:sp>
    </p:spTree>
    <p:extLst>
      <p:ext uri="{BB962C8B-B14F-4D97-AF65-F5344CB8AC3E}">
        <p14:creationId xmlns:p14="http://schemas.microsoft.com/office/powerpoint/2010/main" val="374100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DA0F-514B-7DF2-90D4-0B1ADA4F67B1}"/>
              </a:ext>
            </a:extLst>
          </p:cNvPr>
          <p:cNvSpPr>
            <a:spLocks noGrp="1"/>
          </p:cNvSpPr>
          <p:nvPr>
            <p:ph type="title"/>
          </p:nvPr>
        </p:nvSpPr>
        <p:spPr/>
        <p:txBody>
          <a:bodyPr/>
          <a:lstStyle/>
          <a:p>
            <a:r>
              <a:rPr lang="en-US"/>
              <a:t>What is A NASHEED ?</a:t>
            </a:r>
          </a:p>
        </p:txBody>
      </p:sp>
      <p:sp>
        <p:nvSpPr>
          <p:cNvPr id="3" name="Content Placeholder 2">
            <a:extLst>
              <a:ext uri="{FF2B5EF4-FFF2-40B4-BE49-F238E27FC236}">
                <a16:creationId xmlns:a16="http://schemas.microsoft.com/office/drawing/2014/main" id="{A518AD95-BDA8-4806-5DDE-59A5DC16D087}"/>
              </a:ext>
            </a:extLst>
          </p:cNvPr>
          <p:cNvSpPr>
            <a:spLocks noGrp="1"/>
          </p:cNvSpPr>
          <p:nvPr>
            <p:ph sz="quarter" idx="13"/>
          </p:nvPr>
        </p:nvSpPr>
        <p:spPr/>
        <p:txBody>
          <a:bodyPr/>
          <a:lstStyle/>
          <a:p>
            <a:r>
              <a:rPr lang="en-GB" b="0" i="0">
                <a:effectLst/>
                <a:latin typeface="Impact" panose="020B0806030902050204" pitchFamily="34" charset="0"/>
              </a:rPr>
              <a:t>he Nasheed (plural, a {</a:t>
            </a:r>
            <a:r>
              <a:rPr lang="en-GB" b="0" i="0" err="1">
                <a:effectLst/>
                <a:latin typeface="Impact" panose="020B0806030902050204" pitchFamily="34" charset="0"/>
              </a:rPr>
              <a:t>nasheed</a:t>
            </a:r>
            <a:r>
              <a:rPr lang="en-GB" b="0" i="0">
                <a:effectLst/>
                <a:latin typeface="Impact" panose="020B0806030902050204" pitchFamily="34" charset="0"/>
              </a:rPr>
              <a:t>) is a song without musical instruments with lyrics that resemble hymns that praise God (Allah). The person who sings a Nasheed is called a </a:t>
            </a:r>
            <a:r>
              <a:rPr lang="en-GB" b="0" i="0" err="1">
                <a:effectLst/>
                <a:latin typeface="Impact" panose="020B0806030902050204" pitchFamily="34" charset="0"/>
              </a:rPr>
              <a:t>munshid</a:t>
            </a:r>
            <a:r>
              <a:rPr lang="en-GB" b="0" i="0">
                <a:effectLst/>
                <a:latin typeface="Impact" panose="020B0806030902050204" pitchFamily="34" charset="0"/>
              </a:rPr>
              <a:t>.</a:t>
            </a:r>
          </a:p>
          <a:p>
            <a:r>
              <a:rPr lang="en-GB" b="0" i="0" err="1">
                <a:solidFill>
                  <a:srgbClr val="202122"/>
                </a:solidFill>
                <a:effectLst/>
                <a:latin typeface="+mj-lt"/>
              </a:rPr>
              <a:t>Nasheeds</a:t>
            </a:r>
            <a:r>
              <a:rPr lang="en-GB" b="0" i="0">
                <a:solidFill>
                  <a:srgbClr val="202122"/>
                </a:solidFill>
                <a:effectLst/>
                <a:latin typeface="+mj-lt"/>
              </a:rPr>
              <a:t> are popular throughout the Islamic world. The material and lyrics of a </a:t>
            </a:r>
            <a:r>
              <a:rPr lang="en-GB" b="0" i="0" err="1">
                <a:solidFill>
                  <a:srgbClr val="202122"/>
                </a:solidFill>
                <a:effectLst/>
                <a:latin typeface="+mj-lt"/>
              </a:rPr>
              <a:t>nasheed</a:t>
            </a:r>
            <a:r>
              <a:rPr lang="en-GB" b="0" i="0">
                <a:solidFill>
                  <a:srgbClr val="202122"/>
                </a:solidFill>
                <a:effectLst/>
                <a:latin typeface="+mj-lt"/>
              </a:rPr>
              <a:t> usually make reference to Islamic beliefs, history, and religion, as well as current events.</a:t>
            </a:r>
          </a:p>
          <a:p>
            <a:endParaRPr lang="en-US">
              <a:latin typeface="+mj-lt"/>
            </a:endParaRPr>
          </a:p>
        </p:txBody>
      </p:sp>
    </p:spTree>
    <p:extLst>
      <p:ext uri="{BB962C8B-B14F-4D97-AF65-F5344CB8AC3E}">
        <p14:creationId xmlns:p14="http://schemas.microsoft.com/office/powerpoint/2010/main" val="291934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4EFB-4DF8-D15D-490A-CF54C73AB2F1}"/>
              </a:ext>
            </a:extLst>
          </p:cNvPr>
          <p:cNvSpPr>
            <a:spLocks noGrp="1"/>
          </p:cNvSpPr>
          <p:nvPr>
            <p:ph type="title"/>
          </p:nvPr>
        </p:nvSpPr>
        <p:spPr/>
        <p:txBody>
          <a:bodyPr/>
          <a:lstStyle/>
          <a:p>
            <a:r>
              <a:rPr lang="en-US"/>
              <a:t>How popular are </a:t>
            </a:r>
            <a:r>
              <a:rPr lang="en-US" err="1"/>
              <a:t>nasheeds</a:t>
            </a:r>
            <a:r>
              <a:rPr lang="en-US"/>
              <a:t>?</a:t>
            </a:r>
          </a:p>
        </p:txBody>
      </p:sp>
      <p:sp>
        <p:nvSpPr>
          <p:cNvPr id="3" name="Content Placeholder 2">
            <a:extLst>
              <a:ext uri="{FF2B5EF4-FFF2-40B4-BE49-F238E27FC236}">
                <a16:creationId xmlns:a16="http://schemas.microsoft.com/office/drawing/2014/main" id="{2E12AB58-8DFA-4B90-8863-AB42E3B6EB3B}"/>
              </a:ext>
            </a:extLst>
          </p:cNvPr>
          <p:cNvSpPr>
            <a:spLocks noGrp="1"/>
          </p:cNvSpPr>
          <p:nvPr>
            <p:ph sz="quarter" idx="13"/>
          </p:nvPr>
        </p:nvSpPr>
        <p:spPr/>
        <p:txBody>
          <a:bodyPr/>
          <a:lstStyle/>
          <a:p>
            <a:r>
              <a:rPr lang="en-US" err="1"/>
              <a:t>Nasheeds</a:t>
            </a:r>
            <a:r>
              <a:rPr lang="en-US"/>
              <a:t> are sang all over the Islamic world. </a:t>
            </a:r>
          </a:p>
          <a:p>
            <a:r>
              <a:rPr lang="en-US" err="1"/>
              <a:t>Nasheeds</a:t>
            </a:r>
            <a:r>
              <a:rPr lang="en-US"/>
              <a:t> promote the love of the prophet Muhammad (</a:t>
            </a:r>
            <a:r>
              <a:rPr lang="en-US" err="1"/>
              <a:t>p.b.u.h</a:t>
            </a:r>
            <a:r>
              <a:rPr lang="en-US"/>
              <a:t>) and </a:t>
            </a:r>
            <a:r>
              <a:rPr lang="en-US" err="1"/>
              <a:t>allah</a:t>
            </a:r>
            <a:r>
              <a:rPr lang="en-US"/>
              <a:t> (god).</a:t>
            </a:r>
          </a:p>
          <a:p>
            <a:r>
              <a:rPr lang="en-US"/>
              <a:t>It is the praises of </a:t>
            </a:r>
            <a:r>
              <a:rPr lang="en-US" err="1"/>
              <a:t>allah</a:t>
            </a:r>
            <a:r>
              <a:rPr lang="en-US"/>
              <a:t> and the prophet Muhammad (</a:t>
            </a:r>
            <a:r>
              <a:rPr lang="en-US" err="1"/>
              <a:t>p.b.u.h</a:t>
            </a:r>
            <a:r>
              <a:rPr lang="en-US"/>
              <a:t>)</a:t>
            </a:r>
          </a:p>
          <a:p>
            <a:r>
              <a:rPr lang="en-US" err="1"/>
              <a:t>Nasheeds</a:t>
            </a:r>
            <a:r>
              <a:rPr lang="en-US"/>
              <a:t> are most popular in the eastern </a:t>
            </a:r>
            <a:r>
              <a:rPr lang="en-US" err="1"/>
              <a:t>arabian</a:t>
            </a:r>
            <a:r>
              <a:rPr lang="en-US"/>
              <a:t> areas, turkey , Syria , Saudi </a:t>
            </a:r>
            <a:r>
              <a:rPr lang="en-US" err="1"/>
              <a:t>arabia</a:t>
            </a:r>
            <a:r>
              <a:rPr lang="en-US"/>
              <a:t> , Iraq , </a:t>
            </a:r>
            <a:r>
              <a:rPr lang="en-US" err="1"/>
              <a:t>iran</a:t>
            </a:r>
            <a:r>
              <a:rPr lang="en-US"/>
              <a:t> , Afghanistan , Pakistan and many more countries.</a:t>
            </a:r>
          </a:p>
          <a:p>
            <a:endParaRPr lang="en-US"/>
          </a:p>
        </p:txBody>
      </p:sp>
    </p:spTree>
    <p:extLst>
      <p:ext uri="{BB962C8B-B14F-4D97-AF65-F5344CB8AC3E}">
        <p14:creationId xmlns:p14="http://schemas.microsoft.com/office/powerpoint/2010/main" val="13067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C98C-AD78-CD08-ABA2-6F7FC7460898}"/>
              </a:ext>
            </a:extLst>
          </p:cNvPr>
          <p:cNvSpPr>
            <a:spLocks noGrp="1"/>
          </p:cNvSpPr>
          <p:nvPr>
            <p:ph type="title"/>
          </p:nvPr>
        </p:nvSpPr>
        <p:spPr/>
        <p:txBody>
          <a:bodyPr/>
          <a:lstStyle/>
          <a:p>
            <a:r>
              <a:rPr lang="en-US"/>
              <a:t>TARGET AUDIENCE.</a:t>
            </a:r>
          </a:p>
        </p:txBody>
      </p:sp>
      <p:sp>
        <p:nvSpPr>
          <p:cNvPr id="3" name="Content Placeholder 2">
            <a:extLst>
              <a:ext uri="{FF2B5EF4-FFF2-40B4-BE49-F238E27FC236}">
                <a16:creationId xmlns:a16="http://schemas.microsoft.com/office/drawing/2014/main" id="{9613318D-6134-0D19-B952-0660170B0C42}"/>
              </a:ext>
            </a:extLst>
          </p:cNvPr>
          <p:cNvSpPr>
            <a:spLocks noGrp="1"/>
          </p:cNvSpPr>
          <p:nvPr>
            <p:ph sz="quarter" idx="13"/>
          </p:nvPr>
        </p:nvSpPr>
        <p:spPr>
          <a:xfrm>
            <a:off x="1548790" y="2004162"/>
            <a:ext cx="8245590" cy="2678273"/>
          </a:xfrm>
        </p:spPr>
        <p:txBody>
          <a:bodyPr/>
          <a:lstStyle/>
          <a:p>
            <a:r>
              <a:rPr lang="en-US"/>
              <a:t>WHO IS MY TARGERT AUDIENCE?</a:t>
            </a:r>
          </a:p>
          <a:p>
            <a:endParaRPr lang="en-US"/>
          </a:p>
          <a:p>
            <a:endParaRPr lang="en-US"/>
          </a:p>
        </p:txBody>
      </p:sp>
      <p:pic>
        <p:nvPicPr>
          <p:cNvPr id="1026" name="Picture 2" descr="Understanding Target Audience to Derive The Biggest Benefits">
            <a:extLst>
              <a:ext uri="{FF2B5EF4-FFF2-40B4-BE49-F238E27FC236}">
                <a16:creationId xmlns:a16="http://schemas.microsoft.com/office/drawing/2014/main" id="{1C0F9FCC-4FE5-31F6-135E-62A7CA123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739" y="3238500"/>
            <a:ext cx="3060847" cy="199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197E-0935-3581-37F7-7C4B1417B811}"/>
              </a:ext>
            </a:extLst>
          </p:cNvPr>
          <p:cNvSpPr>
            <a:spLocks noGrp="1"/>
          </p:cNvSpPr>
          <p:nvPr>
            <p:ph type="title"/>
          </p:nvPr>
        </p:nvSpPr>
        <p:spPr/>
        <p:txBody>
          <a:bodyPr/>
          <a:lstStyle/>
          <a:p>
            <a:r>
              <a:rPr lang="en-US"/>
              <a:t>Target audience</a:t>
            </a:r>
          </a:p>
        </p:txBody>
      </p:sp>
      <p:sp>
        <p:nvSpPr>
          <p:cNvPr id="3" name="Content Placeholder 2">
            <a:extLst>
              <a:ext uri="{FF2B5EF4-FFF2-40B4-BE49-F238E27FC236}">
                <a16:creationId xmlns:a16="http://schemas.microsoft.com/office/drawing/2014/main" id="{D11484B1-6429-522A-3A8B-2EBBE54EFC21}"/>
              </a:ext>
            </a:extLst>
          </p:cNvPr>
          <p:cNvSpPr>
            <a:spLocks noGrp="1"/>
          </p:cNvSpPr>
          <p:nvPr>
            <p:ph sz="quarter" idx="13"/>
          </p:nvPr>
        </p:nvSpPr>
        <p:spPr>
          <a:xfrm>
            <a:off x="757687" y="1775849"/>
            <a:ext cx="10394707" cy="3311189"/>
          </a:xfrm>
        </p:spPr>
        <p:txBody>
          <a:bodyPr vert="horz" lIns="91440" tIns="45720" rIns="91440" bIns="45720" rtlCol="0" anchor="ctr">
            <a:noAutofit/>
          </a:bodyPr>
          <a:lstStyle/>
          <a:p>
            <a:pPr marL="0" indent="0">
              <a:buNone/>
            </a:pPr>
            <a:endParaRPr lang="en-US" sz="1100"/>
          </a:p>
          <a:p>
            <a:r>
              <a:rPr lang="en-US" sz="1600"/>
              <a:t>Ages :          </a:t>
            </a:r>
          </a:p>
          <a:p>
            <a:r>
              <a:rPr lang="en-US" sz="1600"/>
              <a:t>6-11 – children</a:t>
            </a:r>
          </a:p>
          <a:p>
            <a:r>
              <a:rPr lang="en-US" sz="1600"/>
              <a:t>13- 19 – teenagers</a:t>
            </a:r>
          </a:p>
          <a:p>
            <a:r>
              <a:rPr lang="en-US" sz="1600"/>
              <a:t>20-26+</a:t>
            </a:r>
          </a:p>
          <a:p>
            <a:r>
              <a:rPr lang="en-US" sz="1600"/>
              <a:t>Countries:</a:t>
            </a:r>
          </a:p>
          <a:p>
            <a:r>
              <a:rPr lang="en-US" sz="1600"/>
              <a:t>Syria</a:t>
            </a:r>
          </a:p>
          <a:p>
            <a:r>
              <a:rPr lang="en-US" sz="1600"/>
              <a:t>Arabia</a:t>
            </a:r>
          </a:p>
          <a:p>
            <a:r>
              <a:rPr lang="en-US" sz="1600"/>
              <a:t>Turkey</a:t>
            </a:r>
          </a:p>
          <a:p>
            <a:r>
              <a:rPr lang="en-US" sz="1600"/>
              <a:t>UK</a:t>
            </a:r>
          </a:p>
          <a:p>
            <a:r>
              <a:rPr lang="en-US" sz="1600" err="1"/>
              <a:t>pakistan</a:t>
            </a:r>
            <a:endParaRPr lang="en-US" sz="1600"/>
          </a:p>
        </p:txBody>
      </p:sp>
      <p:sp>
        <p:nvSpPr>
          <p:cNvPr id="4" name="TextBox 3">
            <a:extLst>
              <a:ext uri="{FF2B5EF4-FFF2-40B4-BE49-F238E27FC236}">
                <a16:creationId xmlns:a16="http://schemas.microsoft.com/office/drawing/2014/main" id="{BD1496EF-DCE3-6F71-7438-E2306F5F0775}"/>
              </a:ext>
            </a:extLst>
          </p:cNvPr>
          <p:cNvSpPr txBox="1"/>
          <p:nvPr/>
        </p:nvSpPr>
        <p:spPr>
          <a:xfrm>
            <a:off x="4081028" y="1997229"/>
            <a:ext cx="56096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cap="all" baseline="0">
                <a:latin typeface="Impact"/>
              </a:rPr>
              <a:t>MY TARGET AUDIENCE ARE MAINLY THE YOUTH .NASHEEDS ARE LISTENED TO PEOPLE WHO ARE CLOSE TO THEIR RELIGION. IN RAMADAN ESPECIALLY NASHEED'S BECOME VERY POPULAR. INSTEAD OF LISTENING TO MUSIC THEY LISTEN TO THE PRAISES OF GOD AND THE PROPHET MUHAMMAD (P.B.U.H).THIS BRINGS A PEACE OF MIND AND BRINGS YOU CLOSER TO ALLAH (GOD).NASHEEDS ARE LISTENED BY THOSE PEOPLE WHO LOVE THE PLEASURE OF ALLAH. PEOPLE OF THE EASTERN ARABIAN LANDS LOVE NASHEED'S , ITS THEIR WAY OF EXPRESSING LOVE AND FEELING LOVE.</a:t>
            </a:r>
            <a:endParaRPr lang="en-US"/>
          </a:p>
        </p:txBody>
      </p:sp>
    </p:spTree>
    <p:extLst>
      <p:ext uri="{BB962C8B-B14F-4D97-AF65-F5344CB8AC3E}">
        <p14:creationId xmlns:p14="http://schemas.microsoft.com/office/powerpoint/2010/main" val="374298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B3CF-F901-3408-0351-6757EADA4D60}"/>
              </a:ext>
            </a:extLst>
          </p:cNvPr>
          <p:cNvSpPr>
            <a:spLocks noGrp="1"/>
          </p:cNvSpPr>
          <p:nvPr>
            <p:ph type="title"/>
          </p:nvPr>
        </p:nvSpPr>
        <p:spPr/>
        <p:txBody>
          <a:bodyPr/>
          <a:lstStyle/>
          <a:p>
            <a:r>
              <a:rPr lang="en-US"/>
              <a:t>What will </a:t>
            </a:r>
            <a:r>
              <a:rPr lang="en-US" err="1"/>
              <a:t>i</a:t>
            </a:r>
            <a:r>
              <a:rPr lang="en-US"/>
              <a:t> be researching?</a:t>
            </a:r>
          </a:p>
        </p:txBody>
      </p:sp>
      <p:pic>
        <p:nvPicPr>
          <p:cNvPr id="2050" name="Picture 2" descr="HEFi Research Network Workshop: Good practice in running focus groups and  interviews">
            <a:extLst>
              <a:ext uri="{FF2B5EF4-FFF2-40B4-BE49-F238E27FC236}">
                <a16:creationId xmlns:a16="http://schemas.microsoft.com/office/drawing/2014/main" id="{D558EA81-C43D-CBC5-ECAC-A747129B8DF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27474" y="2224087"/>
            <a:ext cx="2606675" cy="26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92B8-06C2-7051-D81A-B4745C3F2EF7}"/>
              </a:ext>
            </a:extLst>
          </p:cNvPr>
          <p:cNvSpPr>
            <a:spLocks noGrp="1"/>
          </p:cNvSpPr>
          <p:nvPr>
            <p:ph type="title"/>
          </p:nvPr>
        </p:nvSpPr>
        <p:spPr/>
        <p:txBody>
          <a:bodyPr/>
          <a:lstStyle/>
          <a:p>
            <a:r>
              <a:rPr lang="en-US"/>
              <a:t>research</a:t>
            </a:r>
          </a:p>
        </p:txBody>
      </p:sp>
      <p:sp>
        <p:nvSpPr>
          <p:cNvPr id="3" name="Content Placeholder 2">
            <a:extLst>
              <a:ext uri="{FF2B5EF4-FFF2-40B4-BE49-F238E27FC236}">
                <a16:creationId xmlns:a16="http://schemas.microsoft.com/office/drawing/2014/main" id="{43CACE27-3626-537A-4ADF-DCA511B8AA1A}"/>
              </a:ext>
            </a:extLst>
          </p:cNvPr>
          <p:cNvSpPr>
            <a:spLocks noGrp="1"/>
          </p:cNvSpPr>
          <p:nvPr>
            <p:ph sz="quarter" idx="13"/>
          </p:nvPr>
        </p:nvSpPr>
        <p:spPr/>
        <p:txBody>
          <a:bodyPr/>
          <a:lstStyle/>
          <a:p>
            <a:r>
              <a:rPr lang="en-US"/>
              <a:t>I WILL BE RESEARCHING DIFFERENT EXAMPLES OF NASHEED VIDEOS.</a:t>
            </a:r>
          </a:p>
          <a:p>
            <a:r>
              <a:rPr lang="en-US"/>
              <a:t>VARIETY OF SHOTS I WILL BE USING.AND HOW YOU CAN USE THESE SHOTS.</a:t>
            </a:r>
          </a:p>
          <a:p>
            <a:r>
              <a:rPr lang="en-US"/>
              <a:t>I WILL BE RESEARCHING THE TARGET AUDIENCE</a:t>
            </a:r>
          </a:p>
          <a:p>
            <a:r>
              <a:rPr lang="en-US"/>
              <a:t>MY LOCATIONS , WHERE I WILL BE WANTING ACTUALLY SHOOT THE VIDEO.</a:t>
            </a:r>
          </a:p>
          <a:p>
            <a:r>
              <a:rPr lang="en-US"/>
              <a:t>THE DIRECTING ROLE OF PRODUCING A MUSIC VIDEO.</a:t>
            </a:r>
          </a:p>
        </p:txBody>
      </p:sp>
    </p:spTree>
    <p:extLst>
      <p:ext uri="{BB962C8B-B14F-4D97-AF65-F5344CB8AC3E}">
        <p14:creationId xmlns:p14="http://schemas.microsoft.com/office/powerpoint/2010/main" val="3816055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Main Event</vt:lpstr>
      <vt:lpstr>MY FMP IDEA</vt:lpstr>
      <vt:lpstr>What is my idea?</vt:lpstr>
      <vt:lpstr>Nasheed video </vt:lpstr>
      <vt:lpstr>What is A NASHEED ?</vt:lpstr>
      <vt:lpstr>How popular are nasheeds?</vt:lpstr>
      <vt:lpstr>TARGET AUDIENCE.</vt:lpstr>
      <vt:lpstr>Target audience</vt:lpstr>
      <vt:lpstr>What will i be researching?</vt:lpstr>
      <vt:lpstr>research</vt:lpstr>
      <vt:lpstr>WHERE WILL I BE SHOOTING MY VIDEO/LOCATION?</vt:lpstr>
      <vt:lpstr>LOCATION</vt:lpstr>
      <vt:lpstr>location</vt:lpstr>
      <vt:lpstr>collaborations</vt:lpstr>
      <vt:lpstr>Problem solving, how will I solve my problems?</vt:lpstr>
      <vt:lpstr>promotion</vt:lpstr>
      <vt:lpstr>How will I be presenting my final product?</vt:lpstr>
      <vt:lpstr>What shots will I be using?</vt:lpstr>
      <vt:lpstr>Shots and angles</vt:lpstr>
      <vt:lpstr>What equipment will I use?</vt:lpstr>
      <vt:lpstr>equipment</vt:lpstr>
      <vt:lpstr>DEADLINES FOR MY TASKS.</vt:lpstr>
      <vt:lpstr>Conclusion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FMP IDEA</dc:title>
  <dc:creator>Meher-Ali Shah (Student)</dc:creator>
  <cp:revision>107</cp:revision>
  <dcterms:created xsi:type="dcterms:W3CDTF">2024-02-22T14:59:42Z</dcterms:created>
  <dcterms:modified xsi:type="dcterms:W3CDTF">2024-02-29T15:49:54Z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2024-02-28T21:04:07Z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c45615bd-99c7-4435-a35a-3501fa5f57b2</vt:lpwstr>
  </property>
  <property fmtid="{D5CDD505-2E9C-101B-9397-08002B2CF9AE}" pid="8" name="MSIP_Label_d8563c6a-300f-4098-af31-1ce1e953b556_ContentBits">
    <vt:lpwstr>0</vt:lpwstr>
  </property>
</Properties>
</file>