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4" r:id="rId5"/>
    <p:sldId id="307" r:id="rId6"/>
    <p:sldId id="308" r:id="rId7"/>
    <p:sldId id="309" r:id="rId8"/>
    <p:sldId id="310" r:id="rId9"/>
    <p:sldId id="311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>
              <a:solidFill>
                <a:schemeClr val="tx1"/>
              </a:solidFill>
            </a:rPr>
            <a:t>FUN &amp; FRIENDLY CHILDRENS  SPY GAME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/>
            <a:t>DOWNLOADABLE VISUAL MOBILE APP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/>
            <a:t>SEARCH &amp; SOLVE PHYSICAL ACTIVITY  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rgbClr val="FF0000"/>
        </a:solidFill>
      </dgm:spPr>
    </dgm:pt>
    <dgm:pt modelId="{7C175B98-93F4-4D7C-BB95-1514AB879CD5}" type="pres">
      <dgm:prSet presAssocID="{40FC4FFE-8987-4A26-B7F4-8A516F18ADAE}" presName="iconRect" presStyleLbl="node1" presStyleIdx="0" presStyleCnt="3" custScaleX="144489" custScaleY="144490" custLinFactNeighborX="1160" custLinFactNeighborY="-52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rgbClr val="0070C0"/>
        </a:solidFill>
      </dgm:spPr>
    </dgm:pt>
    <dgm:pt modelId="{DB4CA7C4-FCA1-4127-B20A-2A5C031A3CF4}" type="pres">
      <dgm:prSet presAssocID="{49225C73-1633-42F1-AB3B-7CB183E5F8B8}" presName="iconRect" presStyleLbl="node1" presStyleIdx="1" presStyleCnt="3" custScaleX="130543" custScaleY="1305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>
            <a:lumMod val="75000"/>
          </a:schemeClr>
        </a:solidFill>
      </dgm:spPr>
    </dgm:pt>
    <dgm:pt modelId="{39509775-983E-4110-B989-EE2CD6514BE0}" type="pres">
      <dgm:prSet presAssocID="{1C383F32-22E8-4F62-A3E0-BDC3D5F48992}" presName="iconRect" presStyleLbl="node1" presStyleIdx="2" presStyleCnt="3" custScaleX="139828" custScaleY="13982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86474" y="151893"/>
          <a:ext cx="1990125" cy="1990125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69841" y="262493"/>
          <a:ext cx="1649883" cy="1649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287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>
              <a:solidFill>
                <a:schemeClr val="tx1"/>
              </a:solidFill>
            </a:rPr>
            <a:t>FUN &amp; FRIENDLY CHILDRENS  SPY GAME</a:t>
          </a:r>
        </a:p>
      </dsp:txBody>
      <dsp:txXfrm>
        <a:off x="50287" y="2761893"/>
        <a:ext cx="3262500" cy="720000"/>
      </dsp:txXfrm>
    </dsp:sp>
    <dsp:sp modelId="{BCD8CDD9-0C56-4401-ADB1-8B48DAB2C96F}">
      <dsp:nvSpPr>
        <dsp:cNvPr id="0" name=""/>
        <dsp:cNvSpPr/>
      </dsp:nvSpPr>
      <dsp:spPr>
        <a:xfrm>
          <a:off x="4519912" y="151893"/>
          <a:ext cx="1990125" cy="1990125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769656" y="401637"/>
          <a:ext cx="1490637" cy="14906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83725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DOWNLOADABLE VISUAL MOBILE APP</a:t>
          </a:r>
        </a:p>
      </dsp:txBody>
      <dsp:txXfrm>
        <a:off x="3883725" y="2761893"/>
        <a:ext cx="3262500" cy="720000"/>
      </dsp:txXfrm>
    </dsp:sp>
    <dsp:sp modelId="{FF93E135-77D6-48A0-8871-9BC93D705D06}">
      <dsp:nvSpPr>
        <dsp:cNvPr id="0" name=""/>
        <dsp:cNvSpPr/>
      </dsp:nvSpPr>
      <dsp:spPr>
        <a:xfrm>
          <a:off x="8353350" y="151893"/>
          <a:ext cx="1990125" cy="1990125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550082" y="348631"/>
          <a:ext cx="1596660" cy="1596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717162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SEARCH &amp; SOLVE PHYSICAL ACTIVITY  </a:t>
          </a:r>
        </a:p>
      </dsp:txBody>
      <dsp:txXfrm>
        <a:off x="7717162" y="2761893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A6B6020-D668-4D89-8B29-EC57E6B18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Rectangle 50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29" y="5904965"/>
            <a:ext cx="11915334" cy="868823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003" y="5972541"/>
            <a:ext cx="11648660" cy="733670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MOBILE APP spy GAME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social, mental &amp; physical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Interactive game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737398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5DC838F-9824-40D4-99E8-23AC7E0CC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BCBA6-D147-48E2-B4FD-19325DA1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FUN, FRIENDLY         &amp; CHILD safe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96C80A-AD75-4A79-8E0F-4310D630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403703-687D-4B06-AF9E-20C958B38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668A7F-C3EA-4352-BA87-B9203382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C3B68E-17E6-43F4-B043-14337D96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8" y="737764"/>
            <a:ext cx="3227497" cy="285633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8A2CB1F-3DF9-458A-BECA-25659C479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81" y="737765"/>
            <a:ext cx="2820629" cy="285633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9BE959-2DB8-4E32-B42A-F18567FA4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147" y="800332"/>
            <a:ext cx="3703320" cy="27311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D322-1D57-4AEE-802E-D31E473D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235" y="3986411"/>
            <a:ext cx="7957713" cy="24143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>
                <a:solidFill>
                  <a:schemeClr val="tx1"/>
                </a:solidFill>
              </a:rPr>
              <a:t>Children get bored very easily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>
                <a:solidFill>
                  <a:schemeClr val="tx1"/>
                </a:solidFill>
              </a:rPr>
              <a:t>Children enjoy mystery and spy based games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>
                <a:solidFill>
                  <a:schemeClr val="tx1"/>
                </a:solidFill>
              </a:rPr>
              <a:t>Most children play video and mobile games nowadays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>
                <a:solidFill>
                  <a:schemeClr val="tx1"/>
                </a:solidFill>
              </a:rPr>
              <a:t>This spy game is targeted at children aged between 10 to 16 year old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>
                <a:solidFill>
                  <a:schemeClr val="tx1"/>
                </a:solidFill>
              </a:rPr>
              <a:t>This spy game will be fun &amp; friendly and will keep the kids entertained</a:t>
            </a:r>
          </a:p>
        </p:txBody>
      </p:sp>
    </p:spTree>
    <p:extLst>
      <p:ext uri="{BB962C8B-B14F-4D97-AF65-F5344CB8AC3E}">
        <p14:creationId xmlns:p14="http://schemas.microsoft.com/office/powerpoint/2010/main" val="190366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3BF3125-F829-42AD-9499-2E1E6857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D91C8-E643-412C-BFDE-E05BC264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29304"/>
            <a:ext cx="7212673" cy="7701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Free downloadable mobile app </a:t>
            </a:r>
          </a:p>
        </p:txBody>
      </p:sp>
      <p:sp>
        <p:nvSpPr>
          <p:cNvPr id="108" name="Rectangle 93">
            <a:extLst>
              <a:ext uri="{FF2B5EF4-FFF2-40B4-BE49-F238E27FC236}">
                <a16:creationId xmlns:a16="http://schemas.microsoft.com/office/drawing/2014/main" id="{0755048A-E386-4898-B0AD-98A6A29F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95">
            <a:extLst>
              <a:ext uri="{FF2B5EF4-FFF2-40B4-BE49-F238E27FC236}">
                <a16:creationId xmlns:a16="http://schemas.microsoft.com/office/drawing/2014/main" id="{0A21A1F8-0202-47A2-AA30-21B1B3ED6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97">
            <a:extLst>
              <a:ext uri="{FF2B5EF4-FFF2-40B4-BE49-F238E27FC236}">
                <a16:creationId xmlns:a16="http://schemas.microsoft.com/office/drawing/2014/main" id="{58016B9E-A476-43D0-AA13-88A0A84D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21DFF0-10E0-427A-8A6F-618CE62E6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7904" y="641102"/>
            <a:ext cx="3120136" cy="1809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2A581-96B8-4B98-9A48-76802AA44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0" r="-5" b="-5"/>
          <a:stretch/>
        </p:blipFill>
        <p:spPr>
          <a:xfrm>
            <a:off x="676989" y="4201909"/>
            <a:ext cx="3120136" cy="238547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BC0AB1C-D573-4577-9F21-72C16EB2F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86" b="36174"/>
          <a:stretch/>
        </p:blipFill>
        <p:spPr>
          <a:xfrm>
            <a:off x="1363340" y="2601851"/>
            <a:ext cx="1740100" cy="1329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BE7BB6-9A3E-4CB3-A93E-2E40B47FF966}"/>
              </a:ext>
            </a:extLst>
          </p:cNvPr>
          <p:cNvSpPr txBox="1"/>
          <p:nvPr/>
        </p:nvSpPr>
        <p:spPr>
          <a:xfrm>
            <a:off x="4149854" y="1005840"/>
            <a:ext cx="7950170" cy="509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and Easy downloadable Mobile APP game on Android and Apple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kids have Mobile smart phones nowadays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Colourful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Fun, Friendly and very easy to use 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Options to choose different spy missions, spy disguises, spy tools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Linked to a physical game to search for clues around the festival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the instructions on App to find the secret codes hidden in special areas</a:t>
            </a:r>
          </a:p>
        </p:txBody>
      </p:sp>
    </p:spTree>
    <p:extLst>
      <p:ext uri="{BB962C8B-B14F-4D97-AF65-F5344CB8AC3E}">
        <p14:creationId xmlns:p14="http://schemas.microsoft.com/office/powerpoint/2010/main" val="417191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E47987-51DD-47D8-82CB-3239C1041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B51BC-A337-4FC1-8BEC-2C71D3B3F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6EB04D-98C2-4D74-86BC-1E95ECF5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8310A3-1517-431E-A8FC-5E6F018BC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EF4D3-89F2-443A-B5E1-58CFA567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712997"/>
            <a:ext cx="3475915" cy="9388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Social, mental &amp; physical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23E396-BE04-4D91-89A5-24877C3E9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50CC05-D6B0-42F7-9792-8677B539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704962-EC61-43A0-B8F5-F0E73686A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12C62-C92C-48EC-9DA0-D950805F6F3B}"/>
              </a:ext>
            </a:extLst>
          </p:cNvPr>
          <p:cNvSpPr txBox="1"/>
          <p:nvPr/>
        </p:nvSpPr>
        <p:spPr>
          <a:xfrm>
            <a:off x="353788" y="1505243"/>
            <a:ext cx="3888038" cy="506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Spy game can be played with other children (players) or individually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Test your spy skills against other players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Set your Time Limit to find the clues and secret codes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Game will test the mental skills of the children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Video messages will be played to test knowledge and memory skills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Game will also test the physical skills and ability of children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Game is not just for indoors but designed for outdoors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Having Fun through Digital and Physical gaming together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DBC3A1-652F-4058-94C8-0F512D44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26" y="628650"/>
            <a:ext cx="7503518" cy="3528456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5E356-D226-4B15-9E80-5DFEC35BF6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48" y="796973"/>
            <a:ext cx="4222228" cy="31983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A205CC8-8A08-4581-B9ED-683CF3A04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26" y="4233559"/>
            <a:ext cx="2431278" cy="214038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42B3C8-1C97-4A00-A0F4-C5F0BEAF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614" y="4401459"/>
            <a:ext cx="1336441" cy="181162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6213D2-D46D-4305-94F6-BD88087D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8493" y="4233559"/>
            <a:ext cx="2450183" cy="214038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53B29E-CF65-4F88-814C-642DA11E9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758" y="4401459"/>
            <a:ext cx="1680818" cy="181162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D090A5C-3625-4701-8C21-52969B3A7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95161" y="4233559"/>
            <a:ext cx="2450183" cy="214038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B77BBA24-7065-463C-A075-D645A5A2B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112" y="4401459"/>
            <a:ext cx="1330526" cy="18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3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631DB-E090-4BD5-AFCC-932D0DE1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22" y="702156"/>
            <a:ext cx="5404639" cy="8970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SEARCH &amp; SOLVE</a:t>
            </a:r>
            <a:br>
              <a:rPr lang="en-US" b="0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b="0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PHYSICAL ACTIVITY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096F9B6-03A1-4B67-8664-F63E61FE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8" y="2180496"/>
            <a:ext cx="5404639" cy="4045683"/>
          </a:xfrm>
          <a:prstGeom prst="rect">
            <a:avLst/>
          </a:prstGeom>
          <a:solidFill>
            <a:srgbClr val="FFFFFF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CB347A-9625-44C7-9A96-2F39BD11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85" y="2361056"/>
            <a:ext cx="2052685" cy="364921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BCCD4E-467A-43AB-A06E-67B24A4E9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55" y="2361056"/>
            <a:ext cx="1713080" cy="2021335"/>
          </a:xfrm>
          <a:prstGeom prst="rect">
            <a:avLst/>
          </a:prstGeom>
        </p:spPr>
      </p:pic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67A40CB3-B439-4995-863C-B8E409FB9F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11423"/>
          <a:stretch/>
        </p:blipFill>
        <p:spPr>
          <a:xfrm>
            <a:off x="3184749" y="4529797"/>
            <a:ext cx="2456395" cy="1223936"/>
          </a:xfrm>
          <a:prstGeom prst="rect">
            <a:avLst/>
          </a:prstGeom>
        </p:spPr>
      </p:pic>
      <p:sp>
        <p:nvSpPr>
          <p:cNvPr id="65" name="TextBox 2">
            <a:extLst>
              <a:ext uri="{FF2B5EF4-FFF2-40B4-BE49-F238E27FC236}">
                <a16:creationId xmlns:a16="http://schemas.microsoft.com/office/drawing/2014/main" id="{0EE58480-845D-4686-BC9D-26A0ABED2147}"/>
              </a:ext>
            </a:extLst>
          </p:cNvPr>
          <p:cNvSpPr txBox="1"/>
          <p:nvPr/>
        </p:nvSpPr>
        <p:spPr>
          <a:xfrm>
            <a:off x="6013977" y="879941"/>
            <a:ext cx="5992493" cy="623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Spy Game is combined with physical activity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activity is to search for secret codes hidden around the festival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App will help with clues and instructions to find the hidden codes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will use his skills to navigate the compass directions on the App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Player must move through 4 levels to find 4 separate secret codes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separate codes are hidden in special areas around the festival.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all 4 secret codes are found then the final vault can be cracked open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Vault has a mystery prize inside for the winner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Prize will be presented at the Festival also with a Gold Medal for the winners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8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1E054-16FA-4611-98AC-F2BF5FFFB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064" y="619537"/>
            <a:ext cx="3747998" cy="374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AD8DEB-5991-4B07-AF11-EEC9F7721659}"/>
              </a:ext>
            </a:extLst>
          </p:cNvPr>
          <p:cNvSpPr/>
          <p:nvPr/>
        </p:nvSpPr>
        <p:spPr>
          <a:xfrm>
            <a:off x="2376508" y="3656448"/>
            <a:ext cx="74546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15210808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359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Calibri</vt:lpstr>
      <vt:lpstr>Franklin Gothic Book</vt:lpstr>
      <vt:lpstr>Franklin Gothic Demi</vt:lpstr>
      <vt:lpstr>Wingdings 2</vt:lpstr>
      <vt:lpstr>DividendVTI</vt:lpstr>
      <vt:lpstr>Title Lorem Ipsum</vt:lpstr>
      <vt:lpstr>social, mental &amp; physical Interactive game</vt:lpstr>
      <vt:lpstr>FUN, FRIENDLY         &amp; CHILD safe </vt:lpstr>
      <vt:lpstr>Free downloadable mobile app </vt:lpstr>
      <vt:lpstr>Social, mental &amp; physical</vt:lpstr>
      <vt:lpstr>SEARCH &amp; SOLVE PHYSICAL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Nav Ahmed</dc:creator>
  <cp:lastModifiedBy>Nav Ahmed</cp:lastModifiedBy>
  <cp:revision>2</cp:revision>
  <dcterms:created xsi:type="dcterms:W3CDTF">2021-03-14T20:31:03Z</dcterms:created>
  <dcterms:modified xsi:type="dcterms:W3CDTF">2021-03-14T20:35:36Z</dcterms:modified>
</cp:coreProperties>
</file>