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32"/>
    <p:restoredTop sz="94740"/>
  </p:normalViewPr>
  <p:slideViewPr>
    <p:cSldViewPr snapToGrid="0" snapToObjects="1">
      <p:cViewPr varScale="1">
        <p:scale>
          <a:sx n="124" d="100"/>
          <a:sy n="124" d="100"/>
        </p:scale>
        <p:origin x="59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DE7DEE-7E4B-4765-AEC2-6BE4EE2B477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A3CFE67-1223-4859-9A22-AA7ADB682527}">
      <dgm:prSet/>
      <dgm:spPr/>
      <dgm:t>
        <a:bodyPr/>
        <a:lstStyle/>
        <a:p>
          <a:r>
            <a:rPr lang="en-US" dirty="0"/>
            <a:t>EP: 3 piano compositions accompanied with strings and percussion. Live recording if I can find a string quartet but if not then I’ll use software to record the strings. Recording using Logic. </a:t>
          </a:r>
        </a:p>
      </dgm:t>
    </dgm:pt>
    <dgm:pt modelId="{EFE59816-BA37-409C-AA28-811876156006}" type="parTrans" cxnId="{D9894904-49C3-4254-96A8-604C5EB37F3F}">
      <dgm:prSet/>
      <dgm:spPr/>
      <dgm:t>
        <a:bodyPr/>
        <a:lstStyle/>
        <a:p>
          <a:endParaRPr lang="en-US"/>
        </a:p>
      </dgm:t>
    </dgm:pt>
    <dgm:pt modelId="{8D26E647-8DB4-4A93-AED0-57E94591B7A1}" type="sibTrans" cxnId="{D9894904-49C3-4254-96A8-604C5EB37F3F}">
      <dgm:prSet/>
      <dgm:spPr/>
      <dgm:t>
        <a:bodyPr/>
        <a:lstStyle/>
        <a:p>
          <a:endParaRPr lang="en-US"/>
        </a:p>
      </dgm:t>
    </dgm:pt>
    <dgm:pt modelId="{8266AA0B-2073-4538-A704-081132F93CFD}">
      <dgm:prSet/>
      <dgm:spPr/>
      <dgm:t>
        <a:bodyPr/>
        <a:lstStyle/>
        <a:p>
          <a:r>
            <a:rPr lang="en-US" dirty="0"/>
            <a:t>Live performance of 1 of the compositions from the EP, with light projections to create the scenes of the ocean/nature. </a:t>
          </a:r>
        </a:p>
      </dgm:t>
    </dgm:pt>
    <dgm:pt modelId="{34A1F0FD-B562-404F-8EB2-B4CE55C63CCC}" type="parTrans" cxnId="{4167FB17-BBFF-4DA0-AA2C-AC0F0A33FFB5}">
      <dgm:prSet/>
      <dgm:spPr/>
      <dgm:t>
        <a:bodyPr/>
        <a:lstStyle/>
        <a:p>
          <a:endParaRPr lang="en-US"/>
        </a:p>
      </dgm:t>
    </dgm:pt>
    <dgm:pt modelId="{8F815466-E235-4908-99D8-38698A88F26D}" type="sibTrans" cxnId="{4167FB17-BBFF-4DA0-AA2C-AC0F0A33FFB5}">
      <dgm:prSet/>
      <dgm:spPr/>
      <dgm:t>
        <a:bodyPr/>
        <a:lstStyle/>
        <a:p>
          <a:endParaRPr lang="en-US"/>
        </a:p>
      </dgm:t>
    </dgm:pt>
    <dgm:pt modelId="{50A6C4EC-F899-475D-BEB6-9056441C6442}">
      <dgm:prSet/>
      <dgm:spPr/>
      <dgm:t>
        <a:bodyPr/>
        <a:lstStyle/>
        <a:p>
          <a:r>
            <a:rPr lang="en-US" dirty="0"/>
            <a:t>Upload the 3 compositions to Spotify with canvas’ of my poetry. Using </a:t>
          </a:r>
          <a:r>
            <a:rPr lang="en-US" dirty="0" err="1"/>
            <a:t>Kapwing</a:t>
          </a:r>
          <a:r>
            <a:rPr lang="en-US" dirty="0"/>
            <a:t> to create the canvas’.</a:t>
          </a:r>
        </a:p>
      </dgm:t>
    </dgm:pt>
    <dgm:pt modelId="{C5AAE544-D6C2-433E-BED6-7EEB68646463}" type="parTrans" cxnId="{1541E0F8-3A82-44B3-A611-A574F0E4530D}">
      <dgm:prSet/>
      <dgm:spPr/>
      <dgm:t>
        <a:bodyPr/>
        <a:lstStyle/>
        <a:p>
          <a:endParaRPr lang="en-US"/>
        </a:p>
      </dgm:t>
    </dgm:pt>
    <dgm:pt modelId="{73FD2D25-A1F9-47EB-B533-1AEC36D8D53A}" type="sibTrans" cxnId="{1541E0F8-3A82-44B3-A611-A574F0E4530D}">
      <dgm:prSet/>
      <dgm:spPr/>
      <dgm:t>
        <a:bodyPr/>
        <a:lstStyle/>
        <a:p>
          <a:endParaRPr lang="en-US"/>
        </a:p>
      </dgm:t>
    </dgm:pt>
    <dgm:pt modelId="{87889D2E-CC49-404D-A25E-847BC02B0315}" type="pres">
      <dgm:prSet presAssocID="{55DE7DEE-7E4B-4765-AEC2-6BE4EE2B4776}" presName="linear" presStyleCnt="0">
        <dgm:presLayoutVars>
          <dgm:animLvl val="lvl"/>
          <dgm:resizeHandles val="exact"/>
        </dgm:presLayoutVars>
      </dgm:prSet>
      <dgm:spPr/>
    </dgm:pt>
    <dgm:pt modelId="{735B17FE-D65F-654C-9A2F-37BBAA91B2BA}" type="pres">
      <dgm:prSet presAssocID="{9A3CFE67-1223-4859-9A22-AA7ADB682527}" presName="parentText" presStyleLbl="node1" presStyleIdx="0" presStyleCnt="3">
        <dgm:presLayoutVars>
          <dgm:chMax val="0"/>
          <dgm:bulletEnabled val="1"/>
        </dgm:presLayoutVars>
      </dgm:prSet>
      <dgm:spPr/>
    </dgm:pt>
    <dgm:pt modelId="{8EB83E65-C0AB-E348-9A6C-19C66D66260D}" type="pres">
      <dgm:prSet presAssocID="{8D26E647-8DB4-4A93-AED0-57E94591B7A1}" presName="spacer" presStyleCnt="0"/>
      <dgm:spPr/>
    </dgm:pt>
    <dgm:pt modelId="{BF71A887-DF71-0445-9EA5-8F77D1F8E3E9}" type="pres">
      <dgm:prSet presAssocID="{8266AA0B-2073-4538-A704-081132F93CFD}" presName="parentText" presStyleLbl="node1" presStyleIdx="1" presStyleCnt="3" custScaleY="91554">
        <dgm:presLayoutVars>
          <dgm:chMax val="0"/>
          <dgm:bulletEnabled val="1"/>
        </dgm:presLayoutVars>
      </dgm:prSet>
      <dgm:spPr/>
    </dgm:pt>
    <dgm:pt modelId="{D3DEB03A-5152-6B45-A6B3-20E5B0A1A0C0}" type="pres">
      <dgm:prSet presAssocID="{8F815466-E235-4908-99D8-38698A88F26D}" presName="spacer" presStyleCnt="0"/>
      <dgm:spPr/>
    </dgm:pt>
    <dgm:pt modelId="{83FCBEC8-BCBB-2D4E-92F4-3F0FB8B60D69}" type="pres">
      <dgm:prSet presAssocID="{50A6C4EC-F899-475D-BEB6-9056441C6442}" presName="parentText" presStyleLbl="node1" presStyleIdx="2" presStyleCnt="3">
        <dgm:presLayoutVars>
          <dgm:chMax val="0"/>
          <dgm:bulletEnabled val="1"/>
        </dgm:presLayoutVars>
      </dgm:prSet>
      <dgm:spPr/>
    </dgm:pt>
  </dgm:ptLst>
  <dgm:cxnLst>
    <dgm:cxn modelId="{21CEAA01-2D30-F64C-A49B-454E2D697C1C}" type="presOf" srcId="{9A3CFE67-1223-4859-9A22-AA7ADB682527}" destId="{735B17FE-D65F-654C-9A2F-37BBAA91B2BA}" srcOrd="0" destOrd="0" presId="urn:microsoft.com/office/officeart/2005/8/layout/vList2"/>
    <dgm:cxn modelId="{D9894904-49C3-4254-96A8-604C5EB37F3F}" srcId="{55DE7DEE-7E4B-4765-AEC2-6BE4EE2B4776}" destId="{9A3CFE67-1223-4859-9A22-AA7ADB682527}" srcOrd="0" destOrd="0" parTransId="{EFE59816-BA37-409C-AA28-811876156006}" sibTransId="{8D26E647-8DB4-4A93-AED0-57E94591B7A1}"/>
    <dgm:cxn modelId="{4167FB17-BBFF-4DA0-AA2C-AC0F0A33FFB5}" srcId="{55DE7DEE-7E4B-4765-AEC2-6BE4EE2B4776}" destId="{8266AA0B-2073-4538-A704-081132F93CFD}" srcOrd="1" destOrd="0" parTransId="{34A1F0FD-B562-404F-8EB2-B4CE55C63CCC}" sibTransId="{8F815466-E235-4908-99D8-38698A88F26D}"/>
    <dgm:cxn modelId="{57C2A247-6319-B94D-A98B-5B479DCB63D7}" type="presOf" srcId="{8266AA0B-2073-4538-A704-081132F93CFD}" destId="{BF71A887-DF71-0445-9EA5-8F77D1F8E3E9}" srcOrd="0" destOrd="0" presId="urn:microsoft.com/office/officeart/2005/8/layout/vList2"/>
    <dgm:cxn modelId="{79029C7D-8976-A148-B4C9-3EB824DD5FA9}" type="presOf" srcId="{55DE7DEE-7E4B-4765-AEC2-6BE4EE2B4776}" destId="{87889D2E-CC49-404D-A25E-847BC02B0315}" srcOrd="0" destOrd="0" presId="urn:microsoft.com/office/officeart/2005/8/layout/vList2"/>
    <dgm:cxn modelId="{7AAD0DE1-99F2-1149-82D4-E0DF13E1F602}" type="presOf" srcId="{50A6C4EC-F899-475D-BEB6-9056441C6442}" destId="{83FCBEC8-BCBB-2D4E-92F4-3F0FB8B60D69}" srcOrd="0" destOrd="0" presId="urn:microsoft.com/office/officeart/2005/8/layout/vList2"/>
    <dgm:cxn modelId="{1541E0F8-3A82-44B3-A611-A574F0E4530D}" srcId="{55DE7DEE-7E4B-4765-AEC2-6BE4EE2B4776}" destId="{50A6C4EC-F899-475D-BEB6-9056441C6442}" srcOrd="2" destOrd="0" parTransId="{C5AAE544-D6C2-433E-BED6-7EEB68646463}" sibTransId="{73FD2D25-A1F9-47EB-B533-1AEC36D8D53A}"/>
    <dgm:cxn modelId="{FDE045F7-C74B-7E4F-B125-7DE67FB93423}" type="presParOf" srcId="{87889D2E-CC49-404D-A25E-847BC02B0315}" destId="{735B17FE-D65F-654C-9A2F-37BBAA91B2BA}" srcOrd="0" destOrd="0" presId="urn:microsoft.com/office/officeart/2005/8/layout/vList2"/>
    <dgm:cxn modelId="{5661DA33-291F-DD44-AE1B-5AC311A56ADB}" type="presParOf" srcId="{87889D2E-CC49-404D-A25E-847BC02B0315}" destId="{8EB83E65-C0AB-E348-9A6C-19C66D66260D}" srcOrd="1" destOrd="0" presId="urn:microsoft.com/office/officeart/2005/8/layout/vList2"/>
    <dgm:cxn modelId="{7B3FF205-55C5-C342-B5D8-BB1E42D7D63C}" type="presParOf" srcId="{87889D2E-CC49-404D-A25E-847BC02B0315}" destId="{BF71A887-DF71-0445-9EA5-8F77D1F8E3E9}" srcOrd="2" destOrd="0" presId="urn:microsoft.com/office/officeart/2005/8/layout/vList2"/>
    <dgm:cxn modelId="{DAEBB57F-0284-2D49-850F-93CAAD08F524}" type="presParOf" srcId="{87889D2E-CC49-404D-A25E-847BC02B0315}" destId="{D3DEB03A-5152-6B45-A6B3-20E5B0A1A0C0}" srcOrd="3" destOrd="0" presId="urn:microsoft.com/office/officeart/2005/8/layout/vList2"/>
    <dgm:cxn modelId="{B031D0A9-E655-1049-A48F-DF35F829FDE3}" type="presParOf" srcId="{87889D2E-CC49-404D-A25E-847BC02B0315}" destId="{83FCBEC8-BCBB-2D4E-92F4-3F0FB8B60D6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0703DF-EFBB-4CB7-88DB-A16E6750C6D8}"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6C38225-B889-4EB8-8E50-5DEE2F52C385}">
      <dgm:prSet custT="1"/>
      <dgm:spPr/>
      <dgm:t>
        <a:bodyPr/>
        <a:lstStyle/>
        <a:p>
          <a:pPr>
            <a:lnSpc>
              <a:spcPct val="100000"/>
            </a:lnSpc>
            <a:defRPr cap="all"/>
          </a:pPr>
          <a:r>
            <a:rPr lang="en-US" sz="2000" dirty="0"/>
            <a:t>In previous projects, I’ve created solo piano compositions. </a:t>
          </a:r>
        </a:p>
      </dgm:t>
    </dgm:pt>
    <dgm:pt modelId="{65D7477C-A9A8-4FC4-9968-B94B261066CA}" type="parTrans" cxnId="{91593DE6-FC57-40A8-9817-A3D487341DA9}">
      <dgm:prSet/>
      <dgm:spPr/>
      <dgm:t>
        <a:bodyPr/>
        <a:lstStyle/>
        <a:p>
          <a:endParaRPr lang="en-US"/>
        </a:p>
      </dgm:t>
    </dgm:pt>
    <dgm:pt modelId="{731BA8FF-7466-4ADA-8375-7D8E695E86AF}" type="sibTrans" cxnId="{91593DE6-FC57-40A8-9817-A3D487341DA9}">
      <dgm:prSet/>
      <dgm:spPr/>
      <dgm:t>
        <a:bodyPr/>
        <a:lstStyle/>
        <a:p>
          <a:endParaRPr lang="en-US"/>
        </a:p>
      </dgm:t>
    </dgm:pt>
    <dgm:pt modelId="{F5492054-05EC-4690-8B99-9DF1E62B921D}">
      <dgm:prSet custT="1"/>
      <dgm:spPr/>
      <dgm:t>
        <a:bodyPr/>
        <a:lstStyle/>
        <a:p>
          <a:pPr>
            <a:lnSpc>
              <a:spcPct val="100000"/>
            </a:lnSpc>
            <a:defRPr cap="all"/>
          </a:pPr>
          <a:r>
            <a:rPr lang="en-US" sz="1400" b="1" dirty="0"/>
            <a:t>I wanted to use my strengths but challenge them and develop them further, which is why I’m incorporating different instruments, creating artwork for them, doing an immersive performance and uploading them to a place where more people will be able to reach. </a:t>
          </a:r>
        </a:p>
        <a:p>
          <a:endParaRPr lang="en-US" sz="1100" dirty="0"/>
        </a:p>
      </dgm:t>
    </dgm:pt>
    <dgm:pt modelId="{E0997D19-4636-49DA-BCB5-44572B2E8BF3}" type="parTrans" cxnId="{897CDBCF-6979-4659-AD8C-E211AB755410}">
      <dgm:prSet/>
      <dgm:spPr/>
      <dgm:t>
        <a:bodyPr/>
        <a:lstStyle/>
        <a:p>
          <a:endParaRPr lang="en-US"/>
        </a:p>
      </dgm:t>
    </dgm:pt>
    <dgm:pt modelId="{2A680996-065C-4C69-82FA-B35FFC7B4088}" type="sibTrans" cxnId="{897CDBCF-6979-4659-AD8C-E211AB755410}">
      <dgm:prSet/>
      <dgm:spPr/>
      <dgm:t>
        <a:bodyPr/>
        <a:lstStyle/>
        <a:p>
          <a:endParaRPr lang="en-US"/>
        </a:p>
      </dgm:t>
    </dgm:pt>
    <dgm:pt modelId="{054DA226-416D-4908-81BA-8D3939B58A0B}" type="pres">
      <dgm:prSet presAssocID="{530703DF-EFBB-4CB7-88DB-A16E6750C6D8}" presName="root" presStyleCnt="0">
        <dgm:presLayoutVars>
          <dgm:dir/>
          <dgm:resizeHandles val="exact"/>
        </dgm:presLayoutVars>
      </dgm:prSet>
      <dgm:spPr/>
    </dgm:pt>
    <dgm:pt modelId="{1B9A0164-5228-48F1-9CEB-A53EEBC1C6DA}" type="pres">
      <dgm:prSet presAssocID="{16C38225-B889-4EB8-8E50-5DEE2F52C385}" presName="compNode" presStyleCnt="0"/>
      <dgm:spPr/>
    </dgm:pt>
    <dgm:pt modelId="{855D195B-E59D-4610-A320-6B9A525365D4}" type="pres">
      <dgm:prSet presAssocID="{16C38225-B889-4EB8-8E50-5DEE2F52C385}" presName="iconBgRect" presStyleLbl="bgShp" presStyleIdx="0" presStyleCnt="2"/>
      <dgm:spPr>
        <a:prstGeom prst="round2DiagRect">
          <a:avLst>
            <a:gd name="adj1" fmla="val 29727"/>
            <a:gd name="adj2" fmla="val 0"/>
          </a:avLst>
        </a:prstGeom>
      </dgm:spPr>
    </dgm:pt>
    <dgm:pt modelId="{6EF0B001-D389-4E71-9455-8A3A0051A869}" type="pres">
      <dgm:prSet presAssocID="{16C38225-B889-4EB8-8E50-5DEE2F52C38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iano"/>
        </a:ext>
      </dgm:extLst>
    </dgm:pt>
    <dgm:pt modelId="{9181FD0D-55C2-43FC-BB6D-DCDC9D178466}" type="pres">
      <dgm:prSet presAssocID="{16C38225-B889-4EB8-8E50-5DEE2F52C385}" presName="spaceRect" presStyleCnt="0"/>
      <dgm:spPr/>
    </dgm:pt>
    <dgm:pt modelId="{BEFCC62B-A254-4204-B012-64D04681C191}" type="pres">
      <dgm:prSet presAssocID="{16C38225-B889-4EB8-8E50-5DEE2F52C385}" presName="textRect" presStyleLbl="revTx" presStyleIdx="0" presStyleCnt="2">
        <dgm:presLayoutVars>
          <dgm:chMax val="1"/>
          <dgm:chPref val="1"/>
        </dgm:presLayoutVars>
      </dgm:prSet>
      <dgm:spPr/>
    </dgm:pt>
    <dgm:pt modelId="{01FED0DC-16D1-4A33-A211-053E63BD28E0}" type="pres">
      <dgm:prSet presAssocID="{731BA8FF-7466-4ADA-8375-7D8E695E86AF}" presName="sibTrans" presStyleCnt="0"/>
      <dgm:spPr/>
    </dgm:pt>
    <dgm:pt modelId="{7711DAB8-007F-4CD3-AA37-51972CE5DB15}" type="pres">
      <dgm:prSet presAssocID="{F5492054-05EC-4690-8B99-9DF1E62B921D}" presName="compNode" presStyleCnt="0"/>
      <dgm:spPr/>
    </dgm:pt>
    <dgm:pt modelId="{9BDFCCDD-E0CA-4B4D-8522-8FCFC2E4C196}" type="pres">
      <dgm:prSet presAssocID="{F5492054-05EC-4690-8B99-9DF1E62B921D}" presName="iconBgRect" presStyleLbl="bgShp" presStyleIdx="1" presStyleCnt="2"/>
      <dgm:spPr>
        <a:prstGeom prst="round2DiagRect">
          <a:avLst>
            <a:gd name="adj1" fmla="val 29727"/>
            <a:gd name="adj2" fmla="val 0"/>
          </a:avLst>
        </a:prstGeom>
      </dgm:spPr>
    </dgm:pt>
    <dgm:pt modelId="{FBDC536A-C1E4-42DB-8290-9D9E2516D04A}" type="pres">
      <dgm:prSet presAssocID="{F5492054-05EC-4690-8B99-9DF1E62B921D}" presName="iconRect" presStyleLbl="node1" presStyleIdx="1" presStyleCnt="2"/>
      <dgm:spPr>
        <a:ln>
          <a:noFill/>
        </a:ln>
      </dgm:spPr>
    </dgm:pt>
    <dgm:pt modelId="{55193F99-CD53-4660-9FD3-35EFA2798B13}" type="pres">
      <dgm:prSet presAssocID="{F5492054-05EC-4690-8B99-9DF1E62B921D}" presName="spaceRect" presStyleCnt="0"/>
      <dgm:spPr/>
    </dgm:pt>
    <dgm:pt modelId="{9C88340A-9795-4A46-B7F3-8CCA6553E9E4}" type="pres">
      <dgm:prSet presAssocID="{F5492054-05EC-4690-8B99-9DF1E62B921D}" presName="textRect" presStyleLbl="revTx" presStyleIdx="1" presStyleCnt="2" custScaleX="142180">
        <dgm:presLayoutVars>
          <dgm:chMax val="1"/>
          <dgm:chPref val="1"/>
        </dgm:presLayoutVars>
      </dgm:prSet>
      <dgm:spPr/>
    </dgm:pt>
  </dgm:ptLst>
  <dgm:cxnLst>
    <dgm:cxn modelId="{E17BA72D-8CEC-8746-BC66-780528B335DF}" type="presOf" srcId="{16C38225-B889-4EB8-8E50-5DEE2F52C385}" destId="{BEFCC62B-A254-4204-B012-64D04681C191}" srcOrd="0" destOrd="0" presId="urn:microsoft.com/office/officeart/2018/5/layout/IconLeafLabelList"/>
    <dgm:cxn modelId="{7AD63866-A98B-F340-A488-B73019CD854C}" type="presOf" srcId="{F5492054-05EC-4690-8B99-9DF1E62B921D}" destId="{9C88340A-9795-4A46-B7F3-8CCA6553E9E4}" srcOrd="0" destOrd="0" presId="urn:microsoft.com/office/officeart/2018/5/layout/IconLeafLabelList"/>
    <dgm:cxn modelId="{EDBB63B5-FF3B-9442-822B-407ACF6EA6F0}" type="presOf" srcId="{530703DF-EFBB-4CB7-88DB-A16E6750C6D8}" destId="{054DA226-416D-4908-81BA-8D3939B58A0B}" srcOrd="0" destOrd="0" presId="urn:microsoft.com/office/officeart/2018/5/layout/IconLeafLabelList"/>
    <dgm:cxn modelId="{897CDBCF-6979-4659-AD8C-E211AB755410}" srcId="{530703DF-EFBB-4CB7-88DB-A16E6750C6D8}" destId="{F5492054-05EC-4690-8B99-9DF1E62B921D}" srcOrd="1" destOrd="0" parTransId="{E0997D19-4636-49DA-BCB5-44572B2E8BF3}" sibTransId="{2A680996-065C-4C69-82FA-B35FFC7B4088}"/>
    <dgm:cxn modelId="{91593DE6-FC57-40A8-9817-A3D487341DA9}" srcId="{530703DF-EFBB-4CB7-88DB-A16E6750C6D8}" destId="{16C38225-B889-4EB8-8E50-5DEE2F52C385}" srcOrd="0" destOrd="0" parTransId="{65D7477C-A9A8-4FC4-9968-B94B261066CA}" sibTransId="{731BA8FF-7466-4ADA-8375-7D8E695E86AF}"/>
    <dgm:cxn modelId="{BE4C2113-98EB-F643-BDDE-BB110289F662}" type="presParOf" srcId="{054DA226-416D-4908-81BA-8D3939B58A0B}" destId="{1B9A0164-5228-48F1-9CEB-A53EEBC1C6DA}" srcOrd="0" destOrd="0" presId="urn:microsoft.com/office/officeart/2018/5/layout/IconLeafLabelList"/>
    <dgm:cxn modelId="{640117FB-AC90-4248-971F-84359CD2D6BE}" type="presParOf" srcId="{1B9A0164-5228-48F1-9CEB-A53EEBC1C6DA}" destId="{855D195B-E59D-4610-A320-6B9A525365D4}" srcOrd="0" destOrd="0" presId="urn:microsoft.com/office/officeart/2018/5/layout/IconLeafLabelList"/>
    <dgm:cxn modelId="{607AE6FB-7BEA-984D-AF6B-2B0971CCB0E9}" type="presParOf" srcId="{1B9A0164-5228-48F1-9CEB-A53EEBC1C6DA}" destId="{6EF0B001-D389-4E71-9455-8A3A0051A869}" srcOrd="1" destOrd="0" presId="urn:microsoft.com/office/officeart/2018/5/layout/IconLeafLabelList"/>
    <dgm:cxn modelId="{6C4A1B74-E7BE-3F47-B210-CDF0F037879A}" type="presParOf" srcId="{1B9A0164-5228-48F1-9CEB-A53EEBC1C6DA}" destId="{9181FD0D-55C2-43FC-BB6D-DCDC9D178466}" srcOrd="2" destOrd="0" presId="urn:microsoft.com/office/officeart/2018/5/layout/IconLeafLabelList"/>
    <dgm:cxn modelId="{E319CD32-13C4-D24A-AE18-3C9246723ED7}" type="presParOf" srcId="{1B9A0164-5228-48F1-9CEB-A53EEBC1C6DA}" destId="{BEFCC62B-A254-4204-B012-64D04681C191}" srcOrd="3" destOrd="0" presId="urn:microsoft.com/office/officeart/2018/5/layout/IconLeafLabelList"/>
    <dgm:cxn modelId="{945F0692-8D4A-B24E-A345-46A7B7FF20EB}" type="presParOf" srcId="{054DA226-416D-4908-81BA-8D3939B58A0B}" destId="{01FED0DC-16D1-4A33-A211-053E63BD28E0}" srcOrd="1" destOrd="0" presId="urn:microsoft.com/office/officeart/2018/5/layout/IconLeafLabelList"/>
    <dgm:cxn modelId="{E39BD4A6-085A-044D-B96A-3847063909BD}" type="presParOf" srcId="{054DA226-416D-4908-81BA-8D3939B58A0B}" destId="{7711DAB8-007F-4CD3-AA37-51972CE5DB15}" srcOrd="2" destOrd="0" presId="urn:microsoft.com/office/officeart/2018/5/layout/IconLeafLabelList"/>
    <dgm:cxn modelId="{2ADBD8C3-71C2-7140-A536-4D8B1797F20C}" type="presParOf" srcId="{7711DAB8-007F-4CD3-AA37-51972CE5DB15}" destId="{9BDFCCDD-E0CA-4B4D-8522-8FCFC2E4C196}" srcOrd="0" destOrd="0" presId="urn:microsoft.com/office/officeart/2018/5/layout/IconLeafLabelList"/>
    <dgm:cxn modelId="{AB58B2E1-12CA-7741-A5F6-31174B3A24AD}" type="presParOf" srcId="{7711DAB8-007F-4CD3-AA37-51972CE5DB15}" destId="{FBDC536A-C1E4-42DB-8290-9D9E2516D04A}" srcOrd="1" destOrd="0" presId="urn:microsoft.com/office/officeart/2018/5/layout/IconLeafLabelList"/>
    <dgm:cxn modelId="{BF6A9A7A-734B-0540-8581-BB5B94FD0C0C}" type="presParOf" srcId="{7711DAB8-007F-4CD3-AA37-51972CE5DB15}" destId="{55193F99-CD53-4660-9FD3-35EFA2798B13}" srcOrd="2" destOrd="0" presId="urn:microsoft.com/office/officeart/2018/5/layout/IconLeafLabelList"/>
    <dgm:cxn modelId="{E49E5828-A238-6A45-99E0-83CDB70D6328}" type="presParOf" srcId="{7711DAB8-007F-4CD3-AA37-51972CE5DB15}" destId="{9C88340A-9795-4A46-B7F3-8CCA6553E9E4}"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67290E-70D5-4706-A3F8-573963B578C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E76835F-48B4-4F04-B025-555B1708E059}">
      <dgm:prSet custT="1"/>
      <dgm:spPr/>
      <dgm:t>
        <a:bodyPr/>
        <a:lstStyle/>
        <a:p>
          <a:r>
            <a:rPr lang="en-US" sz="1400" dirty="0"/>
            <a:t>Week 1-2: Research – What specific software could I use for realistic string sounds, incase I can’t get a string quartet? How to record for a string quartet (mics/positionings)? Common percussive beats? How have older and more modern composers incorporated strings/percussion in their compositions? How to upload to Spotify? What is the best app to design canvas’?</a:t>
          </a:r>
        </a:p>
      </dgm:t>
    </dgm:pt>
    <dgm:pt modelId="{922C9AAC-AFE6-4025-8D5F-E16A5D323FA9}" type="parTrans" cxnId="{076D9626-ABCC-47BF-9003-E181426F83B5}">
      <dgm:prSet/>
      <dgm:spPr/>
      <dgm:t>
        <a:bodyPr/>
        <a:lstStyle/>
        <a:p>
          <a:endParaRPr lang="en-US"/>
        </a:p>
      </dgm:t>
    </dgm:pt>
    <dgm:pt modelId="{B6743CDE-1FE1-44BC-B397-DF5290C7675A}" type="sibTrans" cxnId="{076D9626-ABCC-47BF-9003-E181426F83B5}">
      <dgm:prSet/>
      <dgm:spPr/>
      <dgm:t>
        <a:bodyPr/>
        <a:lstStyle/>
        <a:p>
          <a:endParaRPr lang="en-US"/>
        </a:p>
      </dgm:t>
    </dgm:pt>
    <dgm:pt modelId="{43EFAB8E-AB62-404F-A27D-72FFA898E5C1}">
      <dgm:prSet/>
      <dgm:spPr/>
      <dgm:t>
        <a:bodyPr/>
        <a:lstStyle/>
        <a:p>
          <a:r>
            <a:rPr lang="en-US" dirty="0"/>
            <a:t>Week 3-6: Composing the piano for all 3 tracks. Alongside writing, I’ll be recording around the sound time so it doesn’t slow the process down. </a:t>
          </a:r>
        </a:p>
      </dgm:t>
    </dgm:pt>
    <dgm:pt modelId="{B96BE131-E2FA-44A6-BB67-11F97BBBF7D6}" type="parTrans" cxnId="{6C61114C-8BB2-465B-A800-EA12BBC5B80F}">
      <dgm:prSet/>
      <dgm:spPr/>
      <dgm:t>
        <a:bodyPr/>
        <a:lstStyle/>
        <a:p>
          <a:endParaRPr lang="en-US"/>
        </a:p>
      </dgm:t>
    </dgm:pt>
    <dgm:pt modelId="{BF8D3026-3AE1-452E-AC1F-34F0B44A3FAF}" type="sibTrans" cxnId="{6C61114C-8BB2-465B-A800-EA12BBC5B80F}">
      <dgm:prSet/>
      <dgm:spPr/>
      <dgm:t>
        <a:bodyPr/>
        <a:lstStyle/>
        <a:p>
          <a:endParaRPr lang="en-US"/>
        </a:p>
      </dgm:t>
    </dgm:pt>
    <dgm:pt modelId="{8D364FED-A90D-4564-9606-C8DBF560C899}">
      <dgm:prSet/>
      <dgm:spPr/>
      <dgm:t>
        <a:bodyPr/>
        <a:lstStyle/>
        <a:p>
          <a:r>
            <a:rPr lang="en-US"/>
            <a:t>Weeks 7-8: Piano compositions complete, scoring for strings and adding in the percussion on the tracks. </a:t>
          </a:r>
        </a:p>
      </dgm:t>
    </dgm:pt>
    <dgm:pt modelId="{89D01322-9ACE-419E-B211-CEAAD92333BC}" type="parTrans" cxnId="{D714D094-62FC-4EC0-9FCF-F6948A7FCEBF}">
      <dgm:prSet/>
      <dgm:spPr/>
      <dgm:t>
        <a:bodyPr/>
        <a:lstStyle/>
        <a:p>
          <a:endParaRPr lang="en-US"/>
        </a:p>
      </dgm:t>
    </dgm:pt>
    <dgm:pt modelId="{B541E95C-4834-428E-8C38-6FE7A08B66BD}" type="sibTrans" cxnId="{D714D094-62FC-4EC0-9FCF-F6948A7FCEBF}">
      <dgm:prSet/>
      <dgm:spPr/>
      <dgm:t>
        <a:bodyPr/>
        <a:lstStyle/>
        <a:p>
          <a:endParaRPr lang="en-US"/>
        </a:p>
      </dgm:t>
    </dgm:pt>
    <dgm:pt modelId="{788BD923-D036-4AB5-84A1-50BD3689C642}">
      <dgm:prSet/>
      <dgm:spPr/>
      <dgm:t>
        <a:bodyPr/>
        <a:lstStyle/>
        <a:p>
          <a:r>
            <a:rPr lang="en-US"/>
            <a:t>Weeks 9-10: All about designing and promotion. Designing the light projection for the performance and the Spotify canvas’ for each track. </a:t>
          </a:r>
        </a:p>
      </dgm:t>
    </dgm:pt>
    <dgm:pt modelId="{042C5028-A589-42F4-BF37-35CF27106AFB}" type="parTrans" cxnId="{11A81805-045A-4CD4-B197-CDE49729EE5B}">
      <dgm:prSet/>
      <dgm:spPr/>
      <dgm:t>
        <a:bodyPr/>
        <a:lstStyle/>
        <a:p>
          <a:endParaRPr lang="en-US"/>
        </a:p>
      </dgm:t>
    </dgm:pt>
    <dgm:pt modelId="{824FC39B-B175-4011-AE58-8CCB896874B6}" type="sibTrans" cxnId="{11A81805-045A-4CD4-B197-CDE49729EE5B}">
      <dgm:prSet/>
      <dgm:spPr/>
      <dgm:t>
        <a:bodyPr/>
        <a:lstStyle/>
        <a:p>
          <a:endParaRPr lang="en-US"/>
        </a:p>
      </dgm:t>
    </dgm:pt>
    <dgm:pt modelId="{72C10BCF-1B50-44DD-9D58-4C668A435B7B}">
      <dgm:prSet/>
      <dgm:spPr/>
      <dgm:t>
        <a:bodyPr/>
        <a:lstStyle/>
        <a:p>
          <a:r>
            <a:rPr lang="en-US"/>
            <a:t>Weeks 11-12: Promotion and finalizing any last details. Checking all my documentation is up to date and that I’m happy with all the final tracks. </a:t>
          </a:r>
        </a:p>
      </dgm:t>
    </dgm:pt>
    <dgm:pt modelId="{64AC3BF7-33BB-45DB-B979-545A9FBDB768}" type="parTrans" cxnId="{6DF5D990-9695-4CD3-9308-0B5C8C7A30B8}">
      <dgm:prSet/>
      <dgm:spPr/>
      <dgm:t>
        <a:bodyPr/>
        <a:lstStyle/>
        <a:p>
          <a:endParaRPr lang="en-US"/>
        </a:p>
      </dgm:t>
    </dgm:pt>
    <dgm:pt modelId="{5F665AD0-2FBA-4D0F-AC72-928EB00F5682}" type="sibTrans" cxnId="{6DF5D990-9695-4CD3-9308-0B5C8C7A30B8}">
      <dgm:prSet/>
      <dgm:spPr/>
      <dgm:t>
        <a:bodyPr/>
        <a:lstStyle/>
        <a:p>
          <a:endParaRPr lang="en-US"/>
        </a:p>
      </dgm:t>
    </dgm:pt>
    <dgm:pt modelId="{201FA622-E233-D942-8332-32962B06983E}" type="pres">
      <dgm:prSet presAssocID="{0167290E-70D5-4706-A3F8-573963B578C0}" presName="linear" presStyleCnt="0">
        <dgm:presLayoutVars>
          <dgm:animLvl val="lvl"/>
          <dgm:resizeHandles val="exact"/>
        </dgm:presLayoutVars>
      </dgm:prSet>
      <dgm:spPr/>
    </dgm:pt>
    <dgm:pt modelId="{1E67F32B-4BD4-5249-836D-7C7064880423}" type="pres">
      <dgm:prSet presAssocID="{8E76835F-48B4-4F04-B025-555B1708E059}" presName="parentText" presStyleLbl="node1" presStyleIdx="0" presStyleCnt="5">
        <dgm:presLayoutVars>
          <dgm:chMax val="0"/>
          <dgm:bulletEnabled val="1"/>
        </dgm:presLayoutVars>
      </dgm:prSet>
      <dgm:spPr/>
    </dgm:pt>
    <dgm:pt modelId="{256D08FA-4336-7A4A-B2B9-C3FBE7E378E5}" type="pres">
      <dgm:prSet presAssocID="{B6743CDE-1FE1-44BC-B397-DF5290C7675A}" presName="spacer" presStyleCnt="0"/>
      <dgm:spPr/>
    </dgm:pt>
    <dgm:pt modelId="{28396C75-2E74-2641-93FD-D3F2C7E53C6B}" type="pres">
      <dgm:prSet presAssocID="{43EFAB8E-AB62-404F-A27D-72FFA898E5C1}" presName="parentText" presStyleLbl="node1" presStyleIdx="1" presStyleCnt="5">
        <dgm:presLayoutVars>
          <dgm:chMax val="0"/>
          <dgm:bulletEnabled val="1"/>
        </dgm:presLayoutVars>
      </dgm:prSet>
      <dgm:spPr/>
    </dgm:pt>
    <dgm:pt modelId="{155587C7-3BB4-E749-992A-3D9CD77F2A44}" type="pres">
      <dgm:prSet presAssocID="{BF8D3026-3AE1-452E-AC1F-34F0B44A3FAF}" presName="spacer" presStyleCnt="0"/>
      <dgm:spPr/>
    </dgm:pt>
    <dgm:pt modelId="{F26DCAB3-462E-7743-B42C-3BC0B3E5A38B}" type="pres">
      <dgm:prSet presAssocID="{8D364FED-A90D-4564-9606-C8DBF560C899}" presName="parentText" presStyleLbl="node1" presStyleIdx="2" presStyleCnt="5">
        <dgm:presLayoutVars>
          <dgm:chMax val="0"/>
          <dgm:bulletEnabled val="1"/>
        </dgm:presLayoutVars>
      </dgm:prSet>
      <dgm:spPr/>
    </dgm:pt>
    <dgm:pt modelId="{3EE445B9-AA48-E749-9B08-993244C18898}" type="pres">
      <dgm:prSet presAssocID="{B541E95C-4834-428E-8C38-6FE7A08B66BD}" presName="spacer" presStyleCnt="0"/>
      <dgm:spPr/>
    </dgm:pt>
    <dgm:pt modelId="{4A24241F-9EF1-8B43-B316-1DD7E025EE7B}" type="pres">
      <dgm:prSet presAssocID="{788BD923-D036-4AB5-84A1-50BD3689C642}" presName="parentText" presStyleLbl="node1" presStyleIdx="3" presStyleCnt="5">
        <dgm:presLayoutVars>
          <dgm:chMax val="0"/>
          <dgm:bulletEnabled val="1"/>
        </dgm:presLayoutVars>
      </dgm:prSet>
      <dgm:spPr/>
    </dgm:pt>
    <dgm:pt modelId="{70686E0C-5605-2D40-9D59-933674CD6ABF}" type="pres">
      <dgm:prSet presAssocID="{824FC39B-B175-4011-AE58-8CCB896874B6}" presName="spacer" presStyleCnt="0"/>
      <dgm:spPr/>
    </dgm:pt>
    <dgm:pt modelId="{9EB58EA4-9FEE-8C4A-9CE8-202AD775A162}" type="pres">
      <dgm:prSet presAssocID="{72C10BCF-1B50-44DD-9D58-4C668A435B7B}" presName="parentText" presStyleLbl="node1" presStyleIdx="4" presStyleCnt="5">
        <dgm:presLayoutVars>
          <dgm:chMax val="0"/>
          <dgm:bulletEnabled val="1"/>
        </dgm:presLayoutVars>
      </dgm:prSet>
      <dgm:spPr/>
    </dgm:pt>
  </dgm:ptLst>
  <dgm:cxnLst>
    <dgm:cxn modelId="{11A81805-045A-4CD4-B197-CDE49729EE5B}" srcId="{0167290E-70D5-4706-A3F8-573963B578C0}" destId="{788BD923-D036-4AB5-84A1-50BD3689C642}" srcOrd="3" destOrd="0" parTransId="{042C5028-A589-42F4-BF37-35CF27106AFB}" sibTransId="{824FC39B-B175-4011-AE58-8CCB896874B6}"/>
    <dgm:cxn modelId="{076D9626-ABCC-47BF-9003-E181426F83B5}" srcId="{0167290E-70D5-4706-A3F8-573963B578C0}" destId="{8E76835F-48B4-4F04-B025-555B1708E059}" srcOrd="0" destOrd="0" parTransId="{922C9AAC-AFE6-4025-8D5F-E16A5D323FA9}" sibTransId="{B6743CDE-1FE1-44BC-B397-DF5290C7675A}"/>
    <dgm:cxn modelId="{1BE91335-E6D0-3E41-BEC4-F48F9CD23A0A}" type="presOf" srcId="{8E76835F-48B4-4F04-B025-555B1708E059}" destId="{1E67F32B-4BD4-5249-836D-7C7064880423}" srcOrd="0" destOrd="0" presId="urn:microsoft.com/office/officeart/2005/8/layout/vList2"/>
    <dgm:cxn modelId="{6C61114C-8BB2-465B-A800-EA12BBC5B80F}" srcId="{0167290E-70D5-4706-A3F8-573963B578C0}" destId="{43EFAB8E-AB62-404F-A27D-72FFA898E5C1}" srcOrd="1" destOrd="0" parTransId="{B96BE131-E2FA-44A6-BB67-11F97BBBF7D6}" sibTransId="{BF8D3026-3AE1-452E-AC1F-34F0B44A3FAF}"/>
    <dgm:cxn modelId="{95089474-6536-584D-82FE-2A34730E7B51}" type="presOf" srcId="{0167290E-70D5-4706-A3F8-573963B578C0}" destId="{201FA622-E233-D942-8332-32962B06983E}" srcOrd="0" destOrd="0" presId="urn:microsoft.com/office/officeart/2005/8/layout/vList2"/>
    <dgm:cxn modelId="{0C08FC8A-EE30-DD40-B070-392EE86886F0}" type="presOf" srcId="{8D364FED-A90D-4564-9606-C8DBF560C899}" destId="{F26DCAB3-462E-7743-B42C-3BC0B3E5A38B}" srcOrd="0" destOrd="0" presId="urn:microsoft.com/office/officeart/2005/8/layout/vList2"/>
    <dgm:cxn modelId="{6DF5D990-9695-4CD3-9308-0B5C8C7A30B8}" srcId="{0167290E-70D5-4706-A3F8-573963B578C0}" destId="{72C10BCF-1B50-44DD-9D58-4C668A435B7B}" srcOrd="4" destOrd="0" parTransId="{64AC3BF7-33BB-45DB-B979-545A9FBDB768}" sibTransId="{5F665AD0-2FBA-4D0F-AC72-928EB00F5682}"/>
    <dgm:cxn modelId="{D714D094-62FC-4EC0-9FCF-F6948A7FCEBF}" srcId="{0167290E-70D5-4706-A3F8-573963B578C0}" destId="{8D364FED-A90D-4564-9606-C8DBF560C899}" srcOrd="2" destOrd="0" parTransId="{89D01322-9ACE-419E-B211-CEAAD92333BC}" sibTransId="{B541E95C-4834-428E-8C38-6FE7A08B66BD}"/>
    <dgm:cxn modelId="{F73249D2-2AED-7342-9605-82CA7CD48675}" type="presOf" srcId="{788BD923-D036-4AB5-84A1-50BD3689C642}" destId="{4A24241F-9EF1-8B43-B316-1DD7E025EE7B}" srcOrd="0" destOrd="0" presId="urn:microsoft.com/office/officeart/2005/8/layout/vList2"/>
    <dgm:cxn modelId="{890128D4-B9FF-3648-B39D-8700FE19387C}" type="presOf" srcId="{72C10BCF-1B50-44DD-9D58-4C668A435B7B}" destId="{9EB58EA4-9FEE-8C4A-9CE8-202AD775A162}" srcOrd="0" destOrd="0" presId="urn:microsoft.com/office/officeart/2005/8/layout/vList2"/>
    <dgm:cxn modelId="{E9B320E0-5AF7-BB4F-A41C-9482DA963186}" type="presOf" srcId="{43EFAB8E-AB62-404F-A27D-72FFA898E5C1}" destId="{28396C75-2E74-2641-93FD-D3F2C7E53C6B}" srcOrd="0" destOrd="0" presId="urn:microsoft.com/office/officeart/2005/8/layout/vList2"/>
    <dgm:cxn modelId="{2DD51C3D-A353-2747-91CB-D18670D9834E}" type="presParOf" srcId="{201FA622-E233-D942-8332-32962B06983E}" destId="{1E67F32B-4BD4-5249-836D-7C7064880423}" srcOrd="0" destOrd="0" presId="urn:microsoft.com/office/officeart/2005/8/layout/vList2"/>
    <dgm:cxn modelId="{CAABDDC5-ACBB-7E44-8B91-FA4AF9577ADF}" type="presParOf" srcId="{201FA622-E233-D942-8332-32962B06983E}" destId="{256D08FA-4336-7A4A-B2B9-C3FBE7E378E5}" srcOrd="1" destOrd="0" presId="urn:microsoft.com/office/officeart/2005/8/layout/vList2"/>
    <dgm:cxn modelId="{1C2A3B69-536F-C149-AB62-338455747A60}" type="presParOf" srcId="{201FA622-E233-D942-8332-32962B06983E}" destId="{28396C75-2E74-2641-93FD-D3F2C7E53C6B}" srcOrd="2" destOrd="0" presId="urn:microsoft.com/office/officeart/2005/8/layout/vList2"/>
    <dgm:cxn modelId="{3E23E193-7B3C-E14B-B5B5-F4AE87F866D1}" type="presParOf" srcId="{201FA622-E233-D942-8332-32962B06983E}" destId="{155587C7-3BB4-E749-992A-3D9CD77F2A44}" srcOrd="3" destOrd="0" presId="urn:microsoft.com/office/officeart/2005/8/layout/vList2"/>
    <dgm:cxn modelId="{82C252C2-F1E5-4642-8C51-A997BFD52A7F}" type="presParOf" srcId="{201FA622-E233-D942-8332-32962B06983E}" destId="{F26DCAB3-462E-7743-B42C-3BC0B3E5A38B}" srcOrd="4" destOrd="0" presId="urn:microsoft.com/office/officeart/2005/8/layout/vList2"/>
    <dgm:cxn modelId="{73F83457-1256-D544-BBB6-8D1D7478481C}" type="presParOf" srcId="{201FA622-E233-D942-8332-32962B06983E}" destId="{3EE445B9-AA48-E749-9B08-993244C18898}" srcOrd="5" destOrd="0" presId="urn:microsoft.com/office/officeart/2005/8/layout/vList2"/>
    <dgm:cxn modelId="{E797EDDA-973A-A941-A892-695AFDF48484}" type="presParOf" srcId="{201FA622-E233-D942-8332-32962B06983E}" destId="{4A24241F-9EF1-8B43-B316-1DD7E025EE7B}" srcOrd="6" destOrd="0" presId="urn:microsoft.com/office/officeart/2005/8/layout/vList2"/>
    <dgm:cxn modelId="{83A878D4-9BE7-B047-9794-2D8BD5EE83B2}" type="presParOf" srcId="{201FA622-E233-D942-8332-32962B06983E}" destId="{70686E0C-5605-2D40-9D59-933674CD6ABF}" srcOrd="7" destOrd="0" presId="urn:microsoft.com/office/officeart/2005/8/layout/vList2"/>
    <dgm:cxn modelId="{82FBE4A0-DFE8-9A4E-BC50-ABC91FC600FA}" type="presParOf" srcId="{201FA622-E233-D942-8332-32962B06983E}" destId="{9EB58EA4-9FEE-8C4A-9CE8-202AD775A16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477D15-53A6-4360-BB8E-78170AD5661C}"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147A345-C011-41D9-9D44-3B6516D6C74E}">
      <dgm:prSet/>
      <dgm:spPr/>
      <dgm:t>
        <a:bodyPr/>
        <a:lstStyle/>
        <a:p>
          <a:r>
            <a:rPr lang="en-US"/>
            <a:t>People who like piano compositions. </a:t>
          </a:r>
        </a:p>
      </dgm:t>
    </dgm:pt>
    <dgm:pt modelId="{F0544DC6-D1D8-492A-81FD-000C86C81E4D}" type="parTrans" cxnId="{71861459-8ACB-4923-97C7-EE00E622F084}">
      <dgm:prSet/>
      <dgm:spPr/>
      <dgm:t>
        <a:bodyPr/>
        <a:lstStyle/>
        <a:p>
          <a:endParaRPr lang="en-US"/>
        </a:p>
      </dgm:t>
    </dgm:pt>
    <dgm:pt modelId="{22012B76-2545-4D6C-AA72-39B6F660CCDB}" type="sibTrans" cxnId="{71861459-8ACB-4923-97C7-EE00E622F084}">
      <dgm:prSet/>
      <dgm:spPr/>
      <dgm:t>
        <a:bodyPr/>
        <a:lstStyle/>
        <a:p>
          <a:endParaRPr lang="en-US"/>
        </a:p>
      </dgm:t>
    </dgm:pt>
    <dgm:pt modelId="{80C7F2E6-DF1E-41F0-B1EF-7BC9FF4816DB}">
      <dgm:prSet/>
      <dgm:spPr/>
      <dgm:t>
        <a:bodyPr/>
        <a:lstStyle/>
        <a:p>
          <a:r>
            <a:rPr lang="en-US"/>
            <a:t>To reach my target audience, I will use social media (Facebook/Instagram/Twitter/Snapchat/TikTok/Youtube Shorts) and hashtags. Mostly 7 seconds of the tracks or the process of making them. Using linktree to link people straight to my Spotify and other social medias. </a:t>
          </a:r>
        </a:p>
      </dgm:t>
    </dgm:pt>
    <dgm:pt modelId="{E1510223-AB2A-498B-AB21-C0B885C03F3B}" type="parTrans" cxnId="{CC2C0A20-0386-4B9A-AE48-5CD8F289671D}">
      <dgm:prSet/>
      <dgm:spPr/>
      <dgm:t>
        <a:bodyPr/>
        <a:lstStyle/>
        <a:p>
          <a:endParaRPr lang="en-US"/>
        </a:p>
      </dgm:t>
    </dgm:pt>
    <dgm:pt modelId="{BB8C0E57-FFEE-4ABA-B767-8E2A7B44E574}" type="sibTrans" cxnId="{CC2C0A20-0386-4B9A-AE48-5CD8F289671D}">
      <dgm:prSet/>
      <dgm:spPr/>
      <dgm:t>
        <a:bodyPr/>
        <a:lstStyle/>
        <a:p>
          <a:endParaRPr lang="en-US"/>
        </a:p>
      </dgm:t>
    </dgm:pt>
    <dgm:pt modelId="{B914A258-4BD3-0E4A-80A3-6A9C33E56E73}" type="pres">
      <dgm:prSet presAssocID="{B9477D15-53A6-4360-BB8E-78170AD5661C}" presName="linear" presStyleCnt="0">
        <dgm:presLayoutVars>
          <dgm:animLvl val="lvl"/>
          <dgm:resizeHandles val="exact"/>
        </dgm:presLayoutVars>
      </dgm:prSet>
      <dgm:spPr/>
    </dgm:pt>
    <dgm:pt modelId="{8E0CB644-2338-324C-A046-F2EE642C9DB8}" type="pres">
      <dgm:prSet presAssocID="{A147A345-C011-41D9-9D44-3B6516D6C74E}" presName="parentText" presStyleLbl="node1" presStyleIdx="0" presStyleCnt="2">
        <dgm:presLayoutVars>
          <dgm:chMax val="0"/>
          <dgm:bulletEnabled val="1"/>
        </dgm:presLayoutVars>
      </dgm:prSet>
      <dgm:spPr/>
    </dgm:pt>
    <dgm:pt modelId="{FF38C3F7-F247-4841-8C4D-85F9A62A5434}" type="pres">
      <dgm:prSet presAssocID="{22012B76-2545-4D6C-AA72-39B6F660CCDB}" presName="spacer" presStyleCnt="0"/>
      <dgm:spPr/>
    </dgm:pt>
    <dgm:pt modelId="{4BB92006-F5D2-9B4C-BD76-0D1CFAD764BF}" type="pres">
      <dgm:prSet presAssocID="{80C7F2E6-DF1E-41F0-B1EF-7BC9FF4816DB}" presName="parentText" presStyleLbl="node1" presStyleIdx="1" presStyleCnt="2">
        <dgm:presLayoutVars>
          <dgm:chMax val="0"/>
          <dgm:bulletEnabled val="1"/>
        </dgm:presLayoutVars>
      </dgm:prSet>
      <dgm:spPr/>
    </dgm:pt>
  </dgm:ptLst>
  <dgm:cxnLst>
    <dgm:cxn modelId="{CC2C0A20-0386-4B9A-AE48-5CD8F289671D}" srcId="{B9477D15-53A6-4360-BB8E-78170AD5661C}" destId="{80C7F2E6-DF1E-41F0-B1EF-7BC9FF4816DB}" srcOrd="1" destOrd="0" parTransId="{E1510223-AB2A-498B-AB21-C0B885C03F3B}" sibTransId="{BB8C0E57-FFEE-4ABA-B767-8E2A7B44E574}"/>
    <dgm:cxn modelId="{172F7451-37AC-C44B-9C7A-222567638275}" type="presOf" srcId="{A147A345-C011-41D9-9D44-3B6516D6C74E}" destId="{8E0CB644-2338-324C-A046-F2EE642C9DB8}" srcOrd="0" destOrd="0" presId="urn:microsoft.com/office/officeart/2005/8/layout/vList2"/>
    <dgm:cxn modelId="{71861459-8ACB-4923-97C7-EE00E622F084}" srcId="{B9477D15-53A6-4360-BB8E-78170AD5661C}" destId="{A147A345-C011-41D9-9D44-3B6516D6C74E}" srcOrd="0" destOrd="0" parTransId="{F0544DC6-D1D8-492A-81FD-000C86C81E4D}" sibTransId="{22012B76-2545-4D6C-AA72-39B6F660CCDB}"/>
    <dgm:cxn modelId="{D384B4D8-19B8-354C-8863-6F40C73D5DB7}" type="presOf" srcId="{80C7F2E6-DF1E-41F0-B1EF-7BC9FF4816DB}" destId="{4BB92006-F5D2-9B4C-BD76-0D1CFAD764BF}" srcOrd="0" destOrd="0" presId="urn:microsoft.com/office/officeart/2005/8/layout/vList2"/>
    <dgm:cxn modelId="{18E773E1-1E5A-B04C-B17E-5B73D7FE48A4}" type="presOf" srcId="{B9477D15-53A6-4360-BB8E-78170AD5661C}" destId="{B914A258-4BD3-0E4A-80A3-6A9C33E56E73}" srcOrd="0" destOrd="0" presId="urn:microsoft.com/office/officeart/2005/8/layout/vList2"/>
    <dgm:cxn modelId="{FF751397-4814-484C-A9F5-57BA351D1FA6}" type="presParOf" srcId="{B914A258-4BD3-0E4A-80A3-6A9C33E56E73}" destId="{8E0CB644-2338-324C-A046-F2EE642C9DB8}" srcOrd="0" destOrd="0" presId="urn:microsoft.com/office/officeart/2005/8/layout/vList2"/>
    <dgm:cxn modelId="{BA0D927C-6CA2-4043-87EE-73328A06A22B}" type="presParOf" srcId="{B914A258-4BD3-0E4A-80A3-6A9C33E56E73}" destId="{FF38C3F7-F247-4841-8C4D-85F9A62A5434}" srcOrd="1" destOrd="0" presId="urn:microsoft.com/office/officeart/2005/8/layout/vList2"/>
    <dgm:cxn modelId="{985D0627-7AC1-6C4F-8CDD-60E0595D716E}" type="presParOf" srcId="{B914A258-4BD3-0E4A-80A3-6A9C33E56E73}" destId="{4BB92006-F5D2-9B4C-BD76-0D1CFAD764B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1A8DB4-C7A8-42C3-BE4C-7397177113BB}"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B1BA0938-7AF8-44AA-B9B6-5E519057276E}">
      <dgm:prSet/>
      <dgm:spPr/>
      <dgm:t>
        <a:bodyPr/>
        <a:lstStyle/>
        <a:p>
          <a:r>
            <a:rPr lang="en-US" dirty="0"/>
            <a:t>I’ll need a piano, percussion and hopefully a string quartet, if not then at least a realistic software to imitate the sound. I’ll need a pen and notebook as well as a scoring app (possibly Sibelius) to actually work with my ideas. </a:t>
          </a:r>
        </a:p>
      </dgm:t>
    </dgm:pt>
    <dgm:pt modelId="{82485EDF-3AF5-4D2C-95F5-4AA3E4D78EF5}" type="parTrans" cxnId="{6F373B3D-F99D-4EAF-BD3F-8AB315AF800B}">
      <dgm:prSet/>
      <dgm:spPr/>
      <dgm:t>
        <a:bodyPr/>
        <a:lstStyle/>
        <a:p>
          <a:endParaRPr lang="en-US"/>
        </a:p>
      </dgm:t>
    </dgm:pt>
    <dgm:pt modelId="{E6C7AD21-00B6-4B77-95E5-765F14119BF4}" type="sibTrans" cxnId="{6F373B3D-F99D-4EAF-BD3F-8AB315AF800B}">
      <dgm:prSet/>
      <dgm:spPr/>
      <dgm:t>
        <a:bodyPr/>
        <a:lstStyle/>
        <a:p>
          <a:endParaRPr lang="en-US"/>
        </a:p>
      </dgm:t>
    </dgm:pt>
    <dgm:pt modelId="{DCDABFF3-D98C-4D34-829C-8B52DC598AAA}">
      <dgm:prSet/>
      <dgm:spPr/>
      <dgm:t>
        <a:bodyPr/>
        <a:lstStyle/>
        <a:p>
          <a:r>
            <a:rPr lang="en-US" dirty="0"/>
            <a:t>Depending on which track I perform live, I could need someone to play percussion with me.</a:t>
          </a:r>
        </a:p>
      </dgm:t>
    </dgm:pt>
    <dgm:pt modelId="{ABF20EB9-EAA2-4A31-B7A0-486DA0F1840B}" type="parTrans" cxnId="{522E8FCD-E080-4209-BE58-3D4490702ED1}">
      <dgm:prSet/>
      <dgm:spPr/>
      <dgm:t>
        <a:bodyPr/>
        <a:lstStyle/>
        <a:p>
          <a:endParaRPr lang="en-US"/>
        </a:p>
      </dgm:t>
    </dgm:pt>
    <dgm:pt modelId="{72F93CED-C296-4481-B55C-800144811F19}" type="sibTrans" cxnId="{522E8FCD-E080-4209-BE58-3D4490702ED1}">
      <dgm:prSet/>
      <dgm:spPr/>
      <dgm:t>
        <a:bodyPr/>
        <a:lstStyle/>
        <a:p>
          <a:endParaRPr lang="en-US"/>
        </a:p>
      </dgm:t>
    </dgm:pt>
    <dgm:pt modelId="{C41893A5-C1B2-46FF-BA04-80500BECBA1E}">
      <dgm:prSet/>
      <dgm:spPr/>
      <dgm:t>
        <a:bodyPr/>
        <a:lstStyle/>
        <a:p>
          <a:r>
            <a:rPr lang="en-US"/>
            <a:t>Logic to record and master the tracks. An app to create the Spotify canvas’ on. MadMapper app to design the light projection. </a:t>
          </a:r>
        </a:p>
      </dgm:t>
    </dgm:pt>
    <dgm:pt modelId="{CE3F796F-9856-4A09-8AE8-CFA9757EBC97}" type="parTrans" cxnId="{AC25361D-A110-469C-9A0E-CC39E8FB7137}">
      <dgm:prSet/>
      <dgm:spPr/>
      <dgm:t>
        <a:bodyPr/>
        <a:lstStyle/>
        <a:p>
          <a:endParaRPr lang="en-US"/>
        </a:p>
      </dgm:t>
    </dgm:pt>
    <dgm:pt modelId="{C6A9B988-70EE-49B4-8571-509940E65806}" type="sibTrans" cxnId="{AC25361D-A110-469C-9A0E-CC39E8FB7137}">
      <dgm:prSet/>
      <dgm:spPr/>
      <dgm:t>
        <a:bodyPr/>
        <a:lstStyle/>
        <a:p>
          <a:endParaRPr lang="en-US"/>
        </a:p>
      </dgm:t>
    </dgm:pt>
    <dgm:pt modelId="{350B1093-03E4-4D1D-BC99-23CC1E891827}">
      <dgm:prSet/>
      <dgm:spPr/>
      <dgm:t>
        <a:bodyPr/>
        <a:lstStyle/>
        <a:p>
          <a:r>
            <a:rPr lang="en-US"/>
            <a:t>Social media to promote myself. </a:t>
          </a:r>
        </a:p>
      </dgm:t>
    </dgm:pt>
    <dgm:pt modelId="{52E55138-2B78-495D-8B9A-66872394F052}" type="parTrans" cxnId="{BA2747DF-5A06-4C07-84C7-C64585E8BCBE}">
      <dgm:prSet/>
      <dgm:spPr/>
      <dgm:t>
        <a:bodyPr/>
        <a:lstStyle/>
        <a:p>
          <a:endParaRPr lang="en-US"/>
        </a:p>
      </dgm:t>
    </dgm:pt>
    <dgm:pt modelId="{27556058-F6D8-4459-8502-B4A1A001E29C}" type="sibTrans" cxnId="{BA2747DF-5A06-4C07-84C7-C64585E8BCBE}">
      <dgm:prSet/>
      <dgm:spPr/>
      <dgm:t>
        <a:bodyPr/>
        <a:lstStyle/>
        <a:p>
          <a:endParaRPr lang="en-US"/>
        </a:p>
      </dgm:t>
    </dgm:pt>
    <dgm:pt modelId="{01A56BC2-6B6F-46B2-9112-4EBD3561070A}">
      <dgm:prSet/>
      <dgm:spPr/>
      <dgm:t>
        <a:bodyPr/>
        <a:lstStyle/>
        <a:p>
          <a:r>
            <a:rPr lang="en-US"/>
            <a:t>Condenser microphones to record the acoustic piano. </a:t>
          </a:r>
        </a:p>
      </dgm:t>
    </dgm:pt>
    <dgm:pt modelId="{78C8500C-CD9C-4437-9ABC-4E43A2D2A6AE}" type="parTrans" cxnId="{9C2EB4D1-AE7F-4288-8A02-F09A9B0B97C3}">
      <dgm:prSet/>
      <dgm:spPr/>
      <dgm:t>
        <a:bodyPr/>
        <a:lstStyle/>
        <a:p>
          <a:endParaRPr lang="en-US"/>
        </a:p>
      </dgm:t>
    </dgm:pt>
    <dgm:pt modelId="{C1C25565-4C1C-45A4-9E56-8A10FF9D448A}" type="sibTrans" cxnId="{9C2EB4D1-AE7F-4288-8A02-F09A9B0B97C3}">
      <dgm:prSet/>
      <dgm:spPr/>
      <dgm:t>
        <a:bodyPr/>
        <a:lstStyle/>
        <a:p>
          <a:endParaRPr lang="en-US"/>
        </a:p>
      </dgm:t>
    </dgm:pt>
    <dgm:pt modelId="{80877F84-FFA9-470A-8406-4E1283E43FD8}">
      <dgm:prSet/>
      <dgm:spPr/>
      <dgm:t>
        <a:bodyPr/>
        <a:lstStyle/>
        <a:p>
          <a:r>
            <a:rPr lang="en-US"/>
            <a:t>Youtube, google scholar, online library, online journals – research. </a:t>
          </a:r>
        </a:p>
      </dgm:t>
    </dgm:pt>
    <dgm:pt modelId="{D912A9D9-FCC3-412A-9BCF-49CDC53EC286}" type="parTrans" cxnId="{241DB21B-A406-4065-B61F-7BD8EFE8E1E0}">
      <dgm:prSet/>
      <dgm:spPr/>
      <dgm:t>
        <a:bodyPr/>
        <a:lstStyle/>
        <a:p>
          <a:endParaRPr lang="en-US"/>
        </a:p>
      </dgm:t>
    </dgm:pt>
    <dgm:pt modelId="{5A488F0D-2B59-4849-8434-E821B9BDDB35}" type="sibTrans" cxnId="{241DB21B-A406-4065-B61F-7BD8EFE8E1E0}">
      <dgm:prSet/>
      <dgm:spPr/>
      <dgm:t>
        <a:bodyPr/>
        <a:lstStyle/>
        <a:p>
          <a:endParaRPr lang="en-US"/>
        </a:p>
      </dgm:t>
    </dgm:pt>
    <dgm:pt modelId="{5E883AD7-1C33-7142-B35E-503CB5B833A1}" type="pres">
      <dgm:prSet presAssocID="{6F1A8DB4-C7A8-42C3-BE4C-7397177113BB}" presName="diagram" presStyleCnt="0">
        <dgm:presLayoutVars>
          <dgm:dir/>
          <dgm:resizeHandles val="exact"/>
        </dgm:presLayoutVars>
      </dgm:prSet>
      <dgm:spPr/>
    </dgm:pt>
    <dgm:pt modelId="{670DA038-170B-E34D-AE14-D3F6624E97F5}" type="pres">
      <dgm:prSet presAssocID="{B1BA0938-7AF8-44AA-B9B6-5E519057276E}" presName="node" presStyleLbl="node1" presStyleIdx="0" presStyleCnt="6">
        <dgm:presLayoutVars>
          <dgm:bulletEnabled val="1"/>
        </dgm:presLayoutVars>
      </dgm:prSet>
      <dgm:spPr/>
    </dgm:pt>
    <dgm:pt modelId="{06FF2455-8BA4-0247-B9AC-70456F7BBA2D}" type="pres">
      <dgm:prSet presAssocID="{E6C7AD21-00B6-4B77-95E5-765F14119BF4}" presName="sibTrans" presStyleCnt="0"/>
      <dgm:spPr/>
    </dgm:pt>
    <dgm:pt modelId="{05001C3D-A3AE-D045-969B-65AB354B66B1}" type="pres">
      <dgm:prSet presAssocID="{DCDABFF3-D98C-4D34-829C-8B52DC598AAA}" presName="node" presStyleLbl="node1" presStyleIdx="1" presStyleCnt="6">
        <dgm:presLayoutVars>
          <dgm:bulletEnabled val="1"/>
        </dgm:presLayoutVars>
      </dgm:prSet>
      <dgm:spPr/>
    </dgm:pt>
    <dgm:pt modelId="{F555DEF2-FCEB-CA4A-AEE4-A37F6E806A25}" type="pres">
      <dgm:prSet presAssocID="{72F93CED-C296-4481-B55C-800144811F19}" presName="sibTrans" presStyleCnt="0"/>
      <dgm:spPr/>
    </dgm:pt>
    <dgm:pt modelId="{F5BEBEB2-EDB7-614D-B437-5E9A9E896B7D}" type="pres">
      <dgm:prSet presAssocID="{C41893A5-C1B2-46FF-BA04-80500BECBA1E}" presName="node" presStyleLbl="node1" presStyleIdx="2" presStyleCnt="6">
        <dgm:presLayoutVars>
          <dgm:bulletEnabled val="1"/>
        </dgm:presLayoutVars>
      </dgm:prSet>
      <dgm:spPr/>
    </dgm:pt>
    <dgm:pt modelId="{AA18CB04-FAEB-0542-BAE8-0A4FA7173DAF}" type="pres">
      <dgm:prSet presAssocID="{C6A9B988-70EE-49B4-8571-509940E65806}" presName="sibTrans" presStyleCnt="0"/>
      <dgm:spPr/>
    </dgm:pt>
    <dgm:pt modelId="{8384C8C5-5B56-6140-A0A5-4FA0E069C308}" type="pres">
      <dgm:prSet presAssocID="{350B1093-03E4-4D1D-BC99-23CC1E891827}" presName="node" presStyleLbl="node1" presStyleIdx="3" presStyleCnt="6">
        <dgm:presLayoutVars>
          <dgm:bulletEnabled val="1"/>
        </dgm:presLayoutVars>
      </dgm:prSet>
      <dgm:spPr/>
    </dgm:pt>
    <dgm:pt modelId="{AA537585-D794-B742-99E3-11A74E68979E}" type="pres">
      <dgm:prSet presAssocID="{27556058-F6D8-4459-8502-B4A1A001E29C}" presName="sibTrans" presStyleCnt="0"/>
      <dgm:spPr/>
    </dgm:pt>
    <dgm:pt modelId="{71424141-EB93-4146-ABF3-E95C3AE2E930}" type="pres">
      <dgm:prSet presAssocID="{01A56BC2-6B6F-46B2-9112-4EBD3561070A}" presName="node" presStyleLbl="node1" presStyleIdx="4" presStyleCnt="6">
        <dgm:presLayoutVars>
          <dgm:bulletEnabled val="1"/>
        </dgm:presLayoutVars>
      </dgm:prSet>
      <dgm:spPr/>
    </dgm:pt>
    <dgm:pt modelId="{DB8CECC2-2B45-0441-B4DE-BE8A7F32D29D}" type="pres">
      <dgm:prSet presAssocID="{C1C25565-4C1C-45A4-9E56-8A10FF9D448A}" presName="sibTrans" presStyleCnt="0"/>
      <dgm:spPr/>
    </dgm:pt>
    <dgm:pt modelId="{230D0F6E-A9AA-3A4F-86ED-48318463DD1D}" type="pres">
      <dgm:prSet presAssocID="{80877F84-FFA9-470A-8406-4E1283E43FD8}" presName="node" presStyleLbl="node1" presStyleIdx="5" presStyleCnt="6">
        <dgm:presLayoutVars>
          <dgm:bulletEnabled val="1"/>
        </dgm:presLayoutVars>
      </dgm:prSet>
      <dgm:spPr/>
    </dgm:pt>
  </dgm:ptLst>
  <dgm:cxnLst>
    <dgm:cxn modelId="{241DB21B-A406-4065-B61F-7BD8EFE8E1E0}" srcId="{6F1A8DB4-C7A8-42C3-BE4C-7397177113BB}" destId="{80877F84-FFA9-470A-8406-4E1283E43FD8}" srcOrd="5" destOrd="0" parTransId="{D912A9D9-FCC3-412A-9BCF-49CDC53EC286}" sibTransId="{5A488F0D-2B59-4849-8434-E821B9BDDB35}"/>
    <dgm:cxn modelId="{AC25361D-A110-469C-9A0E-CC39E8FB7137}" srcId="{6F1A8DB4-C7A8-42C3-BE4C-7397177113BB}" destId="{C41893A5-C1B2-46FF-BA04-80500BECBA1E}" srcOrd="2" destOrd="0" parTransId="{CE3F796F-9856-4A09-8AE8-CFA9757EBC97}" sibTransId="{C6A9B988-70EE-49B4-8571-509940E65806}"/>
    <dgm:cxn modelId="{6F373B3D-F99D-4EAF-BD3F-8AB315AF800B}" srcId="{6F1A8DB4-C7A8-42C3-BE4C-7397177113BB}" destId="{B1BA0938-7AF8-44AA-B9B6-5E519057276E}" srcOrd="0" destOrd="0" parTransId="{82485EDF-3AF5-4D2C-95F5-4AA3E4D78EF5}" sibTransId="{E6C7AD21-00B6-4B77-95E5-765F14119BF4}"/>
    <dgm:cxn modelId="{65E16C60-41BE-0D47-A59C-5853181B096A}" type="presOf" srcId="{350B1093-03E4-4D1D-BC99-23CC1E891827}" destId="{8384C8C5-5B56-6140-A0A5-4FA0E069C308}" srcOrd="0" destOrd="0" presId="urn:microsoft.com/office/officeart/2005/8/layout/default"/>
    <dgm:cxn modelId="{6570CB75-12E6-6F47-B54D-123E2B5A14BD}" type="presOf" srcId="{80877F84-FFA9-470A-8406-4E1283E43FD8}" destId="{230D0F6E-A9AA-3A4F-86ED-48318463DD1D}" srcOrd="0" destOrd="0" presId="urn:microsoft.com/office/officeart/2005/8/layout/default"/>
    <dgm:cxn modelId="{EB08AB78-26D5-BD4F-BBC4-84BDDA149EC6}" type="presOf" srcId="{C41893A5-C1B2-46FF-BA04-80500BECBA1E}" destId="{F5BEBEB2-EDB7-614D-B437-5E9A9E896B7D}" srcOrd="0" destOrd="0" presId="urn:microsoft.com/office/officeart/2005/8/layout/default"/>
    <dgm:cxn modelId="{A052509B-D16D-5641-B985-37ABD1BB4EB8}" type="presOf" srcId="{DCDABFF3-D98C-4D34-829C-8B52DC598AAA}" destId="{05001C3D-A3AE-D045-969B-65AB354B66B1}" srcOrd="0" destOrd="0" presId="urn:microsoft.com/office/officeart/2005/8/layout/default"/>
    <dgm:cxn modelId="{01437FA6-4A0C-E74F-9CCE-1188A9AEDD55}" type="presOf" srcId="{01A56BC2-6B6F-46B2-9112-4EBD3561070A}" destId="{71424141-EB93-4146-ABF3-E95C3AE2E930}" srcOrd="0" destOrd="0" presId="urn:microsoft.com/office/officeart/2005/8/layout/default"/>
    <dgm:cxn modelId="{F719C9BC-2528-544E-9114-D4BBEE57FD3E}" type="presOf" srcId="{B1BA0938-7AF8-44AA-B9B6-5E519057276E}" destId="{670DA038-170B-E34D-AE14-D3F6624E97F5}" srcOrd="0" destOrd="0" presId="urn:microsoft.com/office/officeart/2005/8/layout/default"/>
    <dgm:cxn modelId="{522E8FCD-E080-4209-BE58-3D4490702ED1}" srcId="{6F1A8DB4-C7A8-42C3-BE4C-7397177113BB}" destId="{DCDABFF3-D98C-4D34-829C-8B52DC598AAA}" srcOrd="1" destOrd="0" parTransId="{ABF20EB9-EAA2-4A31-B7A0-486DA0F1840B}" sibTransId="{72F93CED-C296-4481-B55C-800144811F19}"/>
    <dgm:cxn modelId="{9C2EB4D1-AE7F-4288-8A02-F09A9B0B97C3}" srcId="{6F1A8DB4-C7A8-42C3-BE4C-7397177113BB}" destId="{01A56BC2-6B6F-46B2-9112-4EBD3561070A}" srcOrd="4" destOrd="0" parTransId="{78C8500C-CD9C-4437-9ABC-4E43A2D2A6AE}" sibTransId="{C1C25565-4C1C-45A4-9E56-8A10FF9D448A}"/>
    <dgm:cxn modelId="{D873F8DB-A2FA-0246-8F93-555F9769BB8A}" type="presOf" srcId="{6F1A8DB4-C7A8-42C3-BE4C-7397177113BB}" destId="{5E883AD7-1C33-7142-B35E-503CB5B833A1}" srcOrd="0" destOrd="0" presId="urn:microsoft.com/office/officeart/2005/8/layout/default"/>
    <dgm:cxn modelId="{BA2747DF-5A06-4C07-84C7-C64585E8BCBE}" srcId="{6F1A8DB4-C7A8-42C3-BE4C-7397177113BB}" destId="{350B1093-03E4-4D1D-BC99-23CC1E891827}" srcOrd="3" destOrd="0" parTransId="{52E55138-2B78-495D-8B9A-66872394F052}" sibTransId="{27556058-F6D8-4459-8502-B4A1A001E29C}"/>
    <dgm:cxn modelId="{54480C18-F578-5147-B0BF-C2369215AC76}" type="presParOf" srcId="{5E883AD7-1C33-7142-B35E-503CB5B833A1}" destId="{670DA038-170B-E34D-AE14-D3F6624E97F5}" srcOrd="0" destOrd="0" presId="urn:microsoft.com/office/officeart/2005/8/layout/default"/>
    <dgm:cxn modelId="{B62A08D3-5C42-6F42-A678-13A7B5BF3822}" type="presParOf" srcId="{5E883AD7-1C33-7142-B35E-503CB5B833A1}" destId="{06FF2455-8BA4-0247-B9AC-70456F7BBA2D}" srcOrd="1" destOrd="0" presId="urn:microsoft.com/office/officeart/2005/8/layout/default"/>
    <dgm:cxn modelId="{BBE01921-94EE-7447-96C1-9046434042C0}" type="presParOf" srcId="{5E883AD7-1C33-7142-B35E-503CB5B833A1}" destId="{05001C3D-A3AE-D045-969B-65AB354B66B1}" srcOrd="2" destOrd="0" presId="urn:microsoft.com/office/officeart/2005/8/layout/default"/>
    <dgm:cxn modelId="{9B18AE16-5E99-554E-8B27-83FD90869AD1}" type="presParOf" srcId="{5E883AD7-1C33-7142-B35E-503CB5B833A1}" destId="{F555DEF2-FCEB-CA4A-AEE4-A37F6E806A25}" srcOrd="3" destOrd="0" presId="urn:microsoft.com/office/officeart/2005/8/layout/default"/>
    <dgm:cxn modelId="{CA111D3F-7904-B94C-B3A0-741F185FB594}" type="presParOf" srcId="{5E883AD7-1C33-7142-B35E-503CB5B833A1}" destId="{F5BEBEB2-EDB7-614D-B437-5E9A9E896B7D}" srcOrd="4" destOrd="0" presId="urn:microsoft.com/office/officeart/2005/8/layout/default"/>
    <dgm:cxn modelId="{47BC84EC-6F1D-714B-83D2-D093F924887A}" type="presParOf" srcId="{5E883AD7-1C33-7142-B35E-503CB5B833A1}" destId="{AA18CB04-FAEB-0542-BAE8-0A4FA7173DAF}" srcOrd="5" destOrd="0" presId="urn:microsoft.com/office/officeart/2005/8/layout/default"/>
    <dgm:cxn modelId="{63FD482A-A1FD-3C40-A639-BB89E27C5D94}" type="presParOf" srcId="{5E883AD7-1C33-7142-B35E-503CB5B833A1}" destId="{8384C8C5-5B56-6140-A0A5-4FA0E069C308}" srcOrd="6" destOrd="0" presId="urn:microsoft.com/office/officeart/2005/8/layout/default"/>
    <dgm:cxn modelId="{85FAA549-A787-F44C-A6BD-5BEFA1CA8D01}" type="presParOf" srcId="{5E883AD7-1C33-7142-B35E-503CB5B833A1}" destId="{AA537585-D794-B742-99E3-11A74E68979E}" srcOrd="7" destOrd="0" presId="urn:microsoft.com/office/officeart/2005/8/layout/default"/>
    <dgm:cxn modelId="{7CC3B174-9BF7-2D4B-94FE-5087E6710FCC}" type="presParOf" srcId="{5E883AD7-1C33-7142-B35E-503CB5B833A1}" destId="{71424141-EB93-4146-ABF3-E95C3AE2E930}" srcOrd="8" destOrd="0" presId="urn:microsoft.com/office/officeart/2005/8/layout/default"/>
    <dgm:cxn modelId="{C992A633-077D-2E4B-8887-EB7856B93591}" type="presParOf" srcId="{5E883AD7-1C33-7142-B35E-503CB5B833A1}" destId="{DB8CECC2-2B45-0441-B4DE-BE8A7F32D29D}" srcOrd="9" destOrd="0" presId="urn:microsoft.com/office/officeart/2005/8/layout/default"/>
    <dgm:cxn modelId="{7D9501B6-A240-C345-BA5B-29D1372C8FCD}" type="presParOf" srcId="{5E883AD7-1C33-7142-B35E-503CB5B833A1}" destId="{230D0F6E-A9AA-3A4F-86ED-48318463DD1D}"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ECEEB4-268A-43B4-97EB-4CDB8C058FD5}"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536B3408-A74D-4D29-BB93-00213AA0DAD6}">
      <dgm:prSet/>
      <dgm:spPr/>
      <dgm:t>
        <a:bodyPr/>
        <a:lstStyle/>
        <a:p>
          <a:r>
            <a:rPr lang="en-US" dirty="0"/>
            <a:t>I wanted to do most of the work on my own to get some experience in all the different jobs. However, I can ask my friends to help with promotions, by sharing my link on their social medias. I can ask people with experience in light to help with designing the light projection. I could ask someone with experience in percussion to help me with the recording of percussions. If I can find a string quartet, I’ll need to work out the payments.</a:t>
          </a:r>
        </a:p>
      </dgm:t>
    </dgm:pt>
    <dgm:pt modelId="{1A75D811-58A0-48CA-9999-AC17A2549FB3}" type="parTrans" cxnId="{72ECFE49-662D-41E5-9E1F-492C040045D8}">
      <dgm:prSet/>
      <dgm:spPr/>
      <dgm:t>
        <a:bodyPr/>
        <a:lstStyle/>
        <a:p>
          <a:endParaRPr lang="en-US"/>
        </a:p>
      </dgm:t>
    </dgm:pt>
    <dgm:pt modelId="{2C563244-E95F-4392-801C-D77AC6A9E8F2}" type="sibTrans" cxnId="{72ECFE49-662D-41E5-9E1F-492C040045D8}">
      <dgm:prSet/>
      <dgm:spPr/>
      <dgm:t>
        <a:bodyPr/>
        <a:lstStyle/>
        <a:p>
          <a:endParaRPr lang="en-US"/>
        </a:p>
      </dgm:t>
    </dgm:pt>
    <dgm:pt modelId="{355ECECC-FD4A-4ACC-B30A-D2D0AABD017B}">
      <dgm:prSet/>
      <dgm:spPr/>
      <dgm:t>
        <a:bodyPr/>
        <a:lstStyle/>
        <a:p>
          <a:r>
            <a:rPr lang="en-US"/>
            <a:t>No set collaborations yet. </a:t>
          </a:r>
        </a:p>
      </dgm:t>
    </dgm:pt>
    <dgm:pt modelId="{4E10F0AD-4B63-4A64-A8A7-3CBC8E0CED53}" type="parTrans" cxnId="{3517CBFB-C552-44F8-84DA-F68147B14B95}">
      <dgm:prSet/>
      <dgm:spPr/>
      <dgm:t>
        <a:bodyPr/>
        <a:lstStyle/>
        <a:p>
          <a:endParaRPr lang="en-US"/>
        </a:p>
      </dgm:t>
    </dgm:pt>
    <dgm:pt modelId="{BF237E5B-4D50-49B9-836A-0C31CA1266A4}" type="sibTrans" cxnId="{3517CBFB-C552-44F8-84DA-F68147B14B95}">
      <dgm:prSet/>
      <dgm:spPr/>
      <dgm:t>
        <a:bodyPr/>
        <a:lstStyle/>
        <a:p>
          <a:endParaRPr lang="en-US"/>
        </a:p>
      </dgm:t>
    </dgm:pt>
    <dgm:pt modelId="{F6709069-2A2A-F94D-B9CE-C6774A329269}" type="pres">
      <dgm:prSet presAssocID="{F7ECEEB4-268A-43B4-97EB-4CDB8C058FD5}" presName="vert0" presStyleCnt="0">
        <dgm:presLayoutVars>
          <dgm:dir/>
          <dgm:animOne val="branch"/>
          <dgm:animLvl val="lvl"/>
        </dgm:presLayoutVars>
      </dgm:prSet>
      <dgm:spPr/>
    </dgm:pt>
    <dgm:pt modelId="{F9A9CEFB-C2BA-7544-870E-A91E4C7F675F}" type="pres">
      <dgm:prSet presAssocID="{536B3408-A74D-4D29-BB93-00213AA0DAD6}" presName="thickLine" presStyleLbl="alignNode1" presStyleIdx="0" presStyleCnt="2"/>
      <dgm:spPr/>
    </dgm:pt>
    <dgm:pt modelId="{8FA45133-CC17-3544-AD33-24238A2B2ECE}" type="pres">
      <dgm:prSet presAssocID="{536B3408-A74D-4D29-BB93-00213AA0DAD6}" presName="horz1" presStyleCnt="0"/>
      <dgm:spPr/>
    </dgm:pt>
    <dgm:pt modelId="{ECCF9F3A-4FA5-4B4C-B87B-E99861793A4F}" type="pres">
      <dgm:prSet presAssocID="{536B3408-A74D-4D29-BB93-00213AA0DAD6}" presName="tx1" presStyleLbl="revTx" presStyleIdx="0" presStyleCnt="2"/>
      <dgm:spPr/>
    </dgm:pt>
    <dgm:pt modelId="{1914ECCB-985B-7C48-8B1B-146421BA65A9}" type="pres">
      <dgm:prSet presAssocID="{536B3408-A74D-4D29-BB93-00213AA0DAD6}" presName="vert1" presStyleCnt="0"/>
      <dgm:spPr/>
    </dgm:pt>
    <dgm:pt modelId="{2577BAB9-8FBA-1B4A-8612-3CBA9CE6EBD3}" type="pres">
      <dgm:prSet presAssocID="{355ECECC-FD4A-4ACC-B30A-D2D0AABD017B}" presName="thickLine" presStyleLbl="alignNode1" presStyleIdx="1" presStyleCnt="2"/>
      <dgm:spPr/>
    </dgm:pt>
    <dgm:pt modelId="{DFCE53FE-A8EE-1442-A0CA-0A070D711CCB}" type="pres">
      <dgm:prSet presAssocID="{355ECECC-FD4A-4ACC-B30A-D2D0AABD017B}" presName="horz1" presStyleCnt="0"/>
      <dgm:spPr/>
    </dgm:pt>
    <dgm:pt modelId="{C86F3768-02D0-EA4F-9C1D-791083D88090}" type="pres">
      <dgm:prSet presAssocID="{355ECECC-FD4A-4ACC-B30A-D2D0AABD017B}" presName="tx1" presStyleLbl="revTx" presStyleIdx="1" presStyleCnt="2"/>
      <dgm:spPr/>
    </dgm:pt>
    <dgm:pt modelId="{7F19B38B-E4C9-EC47-98CB-B66FDF594D0E}" type="pres">
      <dgm:prSet presAssocID="{355ECECC-FD4A-4ACC-B30A-D2D0AABD017B}" presName="vert1" presStyleCnt="0"/>
      <dgm:spPr/>
    </dgm:pt>
  </dgm:ptLst>
  <dgm:cxnLst>
    <dgm:cxn modelId="{BCC1B41E-A0B6-8647-9407-2ACEED7222B3}" type="presOf" srcId="{536B3408-A74D-4D29-BB93-00213AA0DAD6}" destId="{ECCF9F3A-4FA5-4B4C-B87B-E99861793A4F}" srcOrd="0" destOrd="0" presId="urn:microsoft.com/office/officeart/2008/layout/LinedList"/>
    <dgm:cxn modelId="{C08FB820-8EE8-3941-A347-A94BC78053F0}" type="presOf" srcId="{355ECECC-FD4A-4ACC-B30A-D2D0AABD017B}" destId="{C86F3768-02D0-EA4F-9C1D-791083D88090}" srcOrd="0" destOrd="0" presId="urn:microsoft.com/office/officeart/2008/layout/LinedList"/>
    <dgm:cxn modelId="{72ECFE49-662D-41E5-9E1F-492C040045D8}" srcId="{F7ECEEB4-268A-43B4-97EB-4CDB8C058FD5}" destId="{536B3408-A74D-4D29-BB93-00213AA0DAD6}" srcOrd="0" destOrd="0" parTransId="{1A75D811-58A0-48CA-9999-AC17A2549FB3}" sibTransId="{2C563244-E95F-4392-801C-D77AC6A9E8F2}"/>
    <dgm:cxn modelId="{DB755853-CA39-2940-B2C7-CA4B0302E0BD}" type="presOf" srcId="{F7ECEEB4-268A-43B4-97EB-4CDB8C058FD5}" destId="{F6709069-2A2A-F94D-B9CE-C6774A329269}" srcOrd="0" destOrd="0" presId="urn:microsoft.com/office/officeart/2008/layout/LinedList"/>
    <dgm:cxn modelId="{3517CBFB-C552-44F8-84DA-F68147B14B95}" srcId="{F7ECEEB4-268A-43B4-97EB-4CDB8C058FD5}" destId="{355ECECC-FD4A-4ACC-B30A-D2D0AABD017B}" srcOrd="1" destOrd="0" parTransId="{4E10F0AD-4B63-4A64-A8A7-3CBC8E0CED53}" sibTransId="{BF237E5B-4D50-49B9-836A-0C31CA1266A4}"/>
    <dgm:cxn modelId="{C720A515-69B4-7141-9AA6-4E17909C496C}" type="presParOf" srcId="{F6709069-2A2A-F94D-B9CE-C6774A329269}" destId="{F9A9CEFB-C2BA-7544-870E-A91E4C7F675F}" srcOrd="0" destOrd="0" presId="urn:microsoft.com/office/officeart/2008/layout/LinedList"/>
    <dgm:cxn modelId="{9417DF21-33DB-3849-A616-634731C81D1E}" type="presParOf" srcId="{F6709069-2A2A-F94D-B9CE-C6774A329269}" destId="{8FA45133-CC17-3544-AD33-24238A2B2ECE}" srcOrd="1" destOrd="0" presId="urn:microsoft.com/office/officeart/2008/layout/LinedList"/>
    <dgm:cxn modelId="{FD920EDE-3DD1-5F47-9770-2B18F0185255}" type="presParOf" srcId="{8FA45133-CC17-3544-AD33-24238A2B2ECE}" destId="{ECCF9F3A-4FA5-4B4C-B87B-E99861793A4F}" srcOrd="0" destOrd="0" presId="urn:microsoft.com/office/officeart/2008/layout/LinedList"/>
    <dgm:cxn modelId="{DC51310D-AA90-544C-93AD-7A87AB7C025C}" type="presParOf" srcId="{8FA45133-CC17-3544-AD33-24238A2B2ECE}" destId="{1914ECCB-985B-7C48-8B1B-146421BA65A9}" srcOrd="1" destOrd="0" presId="urn:microsoft.com/office/officeart/2008/layout/LinedList"/>
    <dgm:cxn modelId="{9BB1C328-8384-6C45-9522-C33106FEA5FC}" type="presParOf" srcId="{F6709069-2A2A-F94D-B9CE-C6774A329269}" destId="{2577BAB9-8FBA-1B4A-8612-3CBA9CE6EBD3}" srcOrd="2" destOrd="0" presId="urn:microsoft.com/office/officeart/2008/layout/LinedList"/>
    <dgm:cxn modelId="{C2242CBC-E713-EC49-A580-987C7166C012}" type="presParOf" srcId="{F6709069-2A2A-F94D-B9CE-C6774A329269}" destId="{DFCE53FE-A8EE-1442-A0CA-0A070D711CCB}" srcOrd="3" destOrd="0" presId="urn:microsoft.com/office/officeart/2008/layout/LinedList"/>
    <dgm:cxn modelId="{9AA65EAE-AB5A-6A4F-865E-BF0A68039AFB}" type="presParOf" srcId="{DFCE53FE-A8EE-1442-A0CA-0A070D711CCB}" destId="{C86F3768-02D0-EA4F-9C1D-791083D88090}" srcOrd="0" destOrd="0" presId="urn:microsoft.com/office/officeart/2008/layout/LinedList"/>
    <dgm:cxn modelId="{90644337-139A-D945-84B5-C5348A8D8236}" type="presParOf" srcId="{DFCE53FE-A8EE-1442-A0CA-0A070D711CCB}" destId="{7F19B38B-E4C9-EC47-98CB-B66FDF594D0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F924AC-8260-49F7-BFA1-902D4CBD0D28}" type="doc">
      <dgm:prSet loTypeId="urn:microsoft.com/office/officeart/2016/7/layout/LinearBlockProcessNumbered" loCatId="process" qsTypeId="urn:microsoft.com/office/officeart/2005/8/quickstyle/simple1" qsCatId="simple" csTypeId="urn:microsoft.com/office/officeart/2005/8/colors/colorful2" csCatId="colorful"/>
      <dgm:spPr/>
      <dgm:t>
        <a:bodyPr/>
        <a:lstStyle/>
        <a:p>
          <a:endParaRPr lang="en-US"/>
        </a:p>
      </dgm:t>
    </dgm:pt>
    <dgm:pt modelId="{6C3EF4A4-5C27-41C5-AC42-10A60C15C25D}">
      <dgm:prSet/>
      <dgm:spPr/>
      <dgm:t>
        <a:bodyPr/>
        <a:lstStyle/>
        <a:p>
          <a:r>
            <a:rPr lang="en-US"/>
            <a:t>Ill be writing most of my progress in my notebook so I’ll take photos of them to upload and analyze in my weekly write ups. </a:t>
          </a:r>
        </a:p>
      </dgm:t>
    </dgm:pt>
    <dgm:pt modelId="{F59C6600-CD91-4CCB-BC71-CD9573F2DBBE}" type="parTrans" cxnId="{2F6D9BE0-3BAC-403D-AEB5-C93AECD7E056}">
      <dgm:prSet/>
      <dgm:spPr/>
      <dgm:t>
        <a:bodyPr/>
        <a:lstStyle/>
        <a:p>
          <a:endParaRPr lang="en-US"/>
        </a:p>
      </dgm:t>
    </dgm:pt>
    <dgm:pt modelId="{1B39333B-4019-45D7-8D54-53C48BA78A08}" type="sibTrans" cxnId="{2F6D9BE0-3BAC-403D-AEB5-C93AECD7E056}">
      <dgm:prSet phldrT="01" phldr="0"/>
      <dgm:spPr/>
      <dgm:t>
        <a:bodyPr/>
        <a:lstStyle/>
        <a:p>
          <a:r>
            <a:rPr lang="en-US" dirty="0"/>
            <a:t>01</a:t>
          </a:r>
        </a:p>
      </dgm:t>
    </dgm:pt>
    <dgm:pt modelId="{4AE14760-100F-4E61-8E56-B6F62B30D81C}">
      <dgm:prSet/>
      <dgm:spPr/>
      <dgm:t>
        <a:bodyPr/>
        <a:lstStyle/>
        <a:p>
          <a:r>
            <a:rPr lang="en-US"/>
            <a:t>My weekly write ups will be documented on my digital space. </a:t>
          </a:r>
        </a:p>
      </dgm:t>
    </dgm:pt>
    <dgm:pt modelId="{FA0DE454-7DA0-4E88-924C-85CA596253E3}" type="parTrans" cxnId="{95FB771A-ACDC-49B6-BF04-1F394B74BF45}">
      <dgm:prSet/>
      <dgm:spPr/>
      <dgm:t>
        <a:bodyPr/>
        <a:lstStyle/>
        <a:p>
          <a:endParaRPr lang="en-US"/>
        </a:p>
      </dgm:t>
    </dgm:pt>
    <dgm:pt modelId="{D78B7954-03B0-49D4-8255-F65CC8D76450}" type="sibTrans" cxnId="{95FB771A-ACDC-49B6-BF04-1F394B74BF45}">
      <dgm:prSet phldrT="02" phldr="0"/>
      <dgm:spPr/>
      <dgm:t>
        <a:bodyPr/>
        <a:lstStyle/>
        <a:p>
          <a:r>
            <a:rPr lang="en-US"/>
            <a:t>02</a:t>
          </a:r>
        </a:p>
      </dgm:t>
    </dgm:pt>
    <dgm:pt modelId="{F8571C40-98CE-43F7-A1A0-9A183EBCD885}">
      <dgm:prSet/>
      <dgm:spPr/>
      <dgm:t>
        <a:bodyPr/>
        <a:lstStyle/>
        <a:p>
          <a:r>
            <a:rPr lang="en-US"/>
            <a:t>Alongside write ups and photos, I want to get as many videos of the process as I can to also upload. Then, I’ll evaluate the videos. </a:t>
          </a:r>
        </a:p>
      </dgm:t>
    </dgm:pt>
    <dgm:pt modelId="{7AB54536-5BAA-4056-B7C8-9181230A916E}" type="parTrans" cxnId="{54A88BC0-E11A-4A5A-BA47-86A1CC07DF1A}">
      <dgm:prSet/>
      <dgm:spPr/>
      <dgm:t>
        <a:bodyPr/>
        <a:lstStyle/>
        <a:p>
          <a:endParaRPr lang="en-US"/>
        </a:p>
      </dgm:t>
    </dgm:pt>
    <dgm:pt modelId="{CD8DDD05-06C3-4427-8C69-BA6C84356D02}" type="sibTrans" cxnId="{54A88BC0-E11A-4A5A-BA47-86A1CC07DF1A}">
      <dgm:prSet phldrT="03" phldr="0"/>
      <dgm:spPr/>
      <dgm:t>
        <a:bodyPr/>
        <a:lstStyle/>
        <a:p>
          <a:r>
            <a:rPr lang="en-US"/>
            <a:t>03</a:t>
          </a:r>
        </a:p>
      </dgm:t>
    </dgm:pt>
    <dgm:pt modelId="{9FD1FE71-56B6-CF42-AE2F-C9F13297A1FD}" type="pres">
      <dgm:prSet presAssocID="{46F924AC-8260-49F7-BFA1-902D4CBD0D28}" presName="Name0" presStyleCnt="0">
        <dgm:presLayoutVars>
          <dgm:animLvl val="lvl"/>
          <dgm:resizeHandles val="exact"/>
        </dgm:presLayoutVars>
      </dgm:prSet>
      <dgm:spPr/>
    </dgm:pt>
    <dgm:pt modelId="{AB3F46D0-B4D3-8C43-B0FD-C27177EEE62D}" type="pres">
      <dgm:prSet presAssocID="{6C3EF4A4-5C27-41C5-AC42-10A60C15C25D}" presName="compositeNode" presStyleCnt="0">
        <dgm:presLayoutVars>
          <dgm:bulletEnabled val="1"/>
        </dgm:presLayoutVars>
      </dgm:prSet>
      <dgm:spPr/>
    </dgm:pt>
    <dgm:pt modelId="{2CE2FA44-FA51-2E4A-B425-BCE93E58C953}" type="pres">
      <dgm:prSet presAssocID="{6C3EF4A4-5C27-41C5-AC42-10A60C15C25D}" presName="bgRect" presStyleLbl="alignNode1" presStyleIdx="0" presStyleCnt="3"/>
      <dgm:spPr/>
    </dgm:pt>
    <dgm:pt modelId="{31026368-BEB1-F344-8D77-9694E2282A51}" type="pres">
      <dgm:prSet presAssocID="{1B39333B-4019-45D7-8D54-53C48BA78A08}" presName="sibTransNodeRect" presStyleLbl="alignNode1" presStyleIdx="0" presStyleCnt="3">
        <dgm:presLayoutVars>
          <dgm:chMax val="0"/>
          <dgm:bulletEnabled val="1"/>
        </dgm:presLayoutVars>
      </dgm:prSet>
      <dgm:spPr/>
    </dgm:pt>
    <dgm:pt modelId="{1ADAF46C-43E1-894D-8058-2D2B5D59FB56}" type="pres">
      <dgm:prSet presAssocID="{6C3EF4A4-5C27-41C5-AC42-10A60C15C25D}" presName="nodeRect" presStyleLbl="alignNode1" presStyleIdx="0" presStyleCnt="3">
        <dgm:presLayoutVars>
          <dgm:bulletEnabled val="1"/>
        </dgm:presLayoutVars>
      </dgm:prSet>
      <dgm:spPr/>
    </dgm:pt>
    <dgm:pt modelId="{C412E442-A760-E243-BC1A-C680AED9CB8E}" type="pres">
      <dgm:prSet presAssocID="{1B39333B-4019-45D7-8D54-53C48BA78A08}" presName="sibTrans" presStyleCnt="0"/>
      <dgm:spPr/>
    </dgm:pt>
    <dgm:pt modelId="{883FF2F1-33D7-3449-930C-B29297B2928D}" type="pres">
      <dgm:prSet presAssocID="{4AE14760-100F-4E61-8E56-B6F62B30D81C}" presName="compositeNode" presStyleCnt="0">
        <dgm:presLayoutVars>
          <dgm:bulletEnabled val="1"/>
        </dgm:presLayoutVars>
      </dgm:prSet>
      <dgm:spPr/>
    </dgm:pt>
    <dgm:pt modelId="{9B7DDA26-5C38-F84E-8D32-A61C2B1EBEB0}" type="pres">
      <dgm:prSet presAssocID="{4AE14760-100F-4E61-8E56-B6F62B30D81C}" presName="bgRect" presStyleLbl="alignNode1" presStyleIdx="1" presStyleCnt="3"/>
      <dgm:spPr/>
    </dgm:pt>
    <dgm:pt modelId="{95796179-BAA3-D940-8584-B78BBBD39382}" type="pres">
      <dgm:prSet presAssocID="{D78B7954-03B0-49D4-8255-F65CC8D76450}" presName="sibTransNodeRect" presStyleLbl="alignNode1" presStyleIdx="1" presStyleCnt="3">
        <dgm:presLayoutVars>
          <dgm:chMax val="0"/>
          <dgm:bulletEnabled val="1"/>
        </dgm:presLayoutVars>
      </dgm:prSet>
      <dgm:spPr/>
    </dgm:pt>
    <dgm:pt modelId="{D2AF878C-AE5E-F149-881E-DCD561E9E370}" type="pres">
      <dgm:prSet presAssocID="{4AE14760-100F-4E61-8E56-B6F62B30D81C}" presName="nodeRect" presStyleLbl="alignNode1" presStyleIdx="1" presStyleCnt="3">
        <dgm:presLayoutVars>
          <dgm:bulletEnabled val="1"/>
        </dgm:presLayoutVars>
      </dgm:prSet>
      <dgm:spPr/>
    </dgm:pt>
    <dgm:pt modelId="{11A26235-7C73-DC40-B2AC-674CE974FD47}" type="pres">
      <dgm:prSet presAssocID="{D78B7954-03B0-49D4-8255-F65CC8D76450}" presName="sibTrans" presStyleCnt="0"/>
      <dgm:spPr/>
    </dgm:pt>
    <dgm:pt modelId="{78443D3F-29F4-D24C-896D-A450F8F8FA16}" type="pres">
      <dgm:prSet presAssocID="{F8571C40-98CE-43F7-A1A0-9A183EBCD885}" presName="compositeNode" presStyleCnt="0">
        <dgm:presLayoutVars>
          <dgm:bulletEnabled val="1"/>
        </dgm:presLayoutVars>
      </dgm:prSet>
      <dgm:spPr/>
    </dgm:pt>
    <dgm:pt modelId="{724862E5-4A24-CE40-92DD-A5B3CA0A0105}" type="pres">
      <dgm:prSet presAssocID="{F8571C40-98CE-43F7-A1A0-9A183EBCD885}" presName="bgRect" presStyleLbl="alignNode1" presStyleIdx="2" presStyleCnt="3"/>
      <dgm:spPr/>
    </dgm:pt>
    <dgm:pt modelId="{BD4C7E6E-6639-B344-B798-54BC40C72EAD}" type="pres">
      <dgm:prSet presAssocID="{CD8DDD05-06C3-4427-8C69-BA6C84356D02}" presName="sibTransNodeRect" presStyleLbl="alignNode1" presStyleIdx="2" presStyleCnt="3">
        <dgm:presLayoutVars>
          <dgm:chMax val="0"/>
          <dgm:bulletEnabled val="1"/>
        </dgm:presLayoutVars>
      </dgm:prSet>
      <dgm:spPr/>
    </dgm:pt>
    <dgm:pt modelId="{DE8072E4-5B0F-334C-B027-124F4220A979}" type="pres">
      <dgm:prSet presAssocID="{F8571C40-98CE-43F7-A1A0-9A183EBCD885}" presName="nodeRect" presStyleLbl="alignNode1" presStyleIdx="2" presStyleCnt="3">
        <dgm:presLayoutVars>
          <dgm:bulletEnabled val="1"/>
        </dgm:presLayoutVars>
      </dgm:prSet>
      <dgm:spPr/>
    </dgm:pt>
  </dgm:ptLst>
  <dgm:cxnLst>
    <dgm:cxn modelId="{95FB771A-ACDC-49B6-BF04-1F394B74BF45}" srcId="{46F924AC-8260-49F7-BFA1-902D4CBD0D28}" destId="{4AE14760-100F-4E61-8E56-B6F62B30D81C}" srcOrd="1" destOrd="0" parTransId="{FA0DE454-7DA0-4E88-924C-85CA596253E3}" sibTransId="{D78B7954-03B0-49D4-8255-F65CC8D76450}"/>
    <dgm:cxn modelId="{907A2721-83FB-F94A-BEAE-8F63B1379BA2}" type="presOf" srcId="{46F924AC-8260-49F7-BFA1-902D4CBD0D28}" destId="{9FD1FE71-56B6-CF42-AE2F-C9F13297A1FD}" srcOrd="0" destOrd="0" presId="urn:microsoft.com/office/officeart/2016/7/layout/LinearBlockProcessNumbered"/>
    <dgm:cxn modelId="{DC50FC66-7630-CE48-8A42-19F49FA27CE6}" type="presOf" srcId="{1B39333B-4019-45D7-8D54-53C48BA78A08}" destId="{31026368-BEB1-F344-8D77-9694E2282A51}" srcOrd="0" destOrd="0" presId="urn:microsoft.com/office/officeart/2016/7/layout/LinearBlockProcessNumbered"/>
    <dgm:cxn modelId="{8E5B1668-D79B-974D-BE01-CF21E25C9481}" type="presOf" srcId="{D78B7954-03B0-49D4-8255-F65CC8D76450}" destId="{95796179-BAA3-D940-8584-B78BBBD39382}" srcOrd="0" destOrd="0" presId="urn:microsoft.com/office/officeart/2016/7/layout/LinearBlockProcessNumbered"/>
    <dgm:cxn modelId="{154920A3-D376-0E4D-8318-08CD35E085AB}" type="presOf" srcId="{CD8DDD05-06C3-4427-8C69-BA6C84356D02}" destId="{BD4C7E6E-6639-B344-B798-54BC40C72EAD}" srcOrd="0" destOrd="0" presId="urn:microsoft.com/office/officeart/2016/7/layout/LinearBlockProcessNumbered"/>
    <dgm:cxn modelId="{54A88BC0-E11A-4A5A-BA47-86A1CC07DF1A}" srcId="{46F924AC-8260-49F7-BFA1-902D4CBD0D28}" destId="{F8571C40-98CE-43F7-A1A0-9A183EBCD885}" srcOrd="2" destOrd="0" parTransId="{7AB54536-5BAA-4056-B7C8-9181230A916E}" sibTransId="{CD8DDD05-06C3-4427-8C69-BA6C84356D02}"/>
    <dgm:cxn modelId="{91D504C3-3D38-9F40-A005-E663A24F5F4C}" type="presOf" srcId="{F8571C40-98CE-43F7-A1A0-9A183EBCD885}" destId="{724862E5-4A24-CE40-92DD-A5B3CA0A0105}" srcOrd="0" destOrd="0" presId="urn:microsoft.com/office/officeart/2016/7/layout/LinearBlockProcessNumbered"/>
    <dgm:cxn modelId="{60D022C5-2602-2C4B-A35F-6D24E51C470F}" type="presOf" srcId="{6C3EF4A4-5C27-41C5-AC42-10A60C15C25D}" destId="{1ADAF46C-43E1-894D-8058-2D2B5D59FB56}" srcOrd="1" destOrd="0" presId="urn:microsoft.com/office/officeart/2016/7/layout/LinearBlockProcessNumbered"/>
    <dgm:cxn modelId="{B3FA31CA-7134-B946-895E-D1019067B408}" type="presOf" srcId="{4AE14760-100F-4E61-8E56-B6F62B30D81C}" destId="{D2AF878C-AE5E-F149-881E-DCD561E9E370}" srcOrd="1" destOrd="0" presId="urn:microsoft.com/office/officeart/2016/7/layout/LinearBlockProcessNumbered"/>
    <dgm:cxn modelId="{57D131DA-AD27-2B4B-A0A9-9C4051582F9A}" type="presOf" srcId="{F8571C40-98CE-43F7-A1A0-9A183EBCD885}" destId="{DE8072E4-5B0F-334C-B027-124F4220A979}" srcOrd="1" destOrd="0" presId="urn:microsoft.com/office/officeart/2016/7/layout/LinearBlockProcessNumbered"/>
    <dgm:cxn modelId="{A09987DC-FF75-4E40-B3C9-EAC8512B9451}" type="presOf" srcId="{6C3EF4A4-5C27-41C5-AC42-10A60C15C25D}" destId="{2CE2FA44-FA51-2E4A-B425-BCE93E58C953}" srcOrd="0" destOrd="0" presId="urn:microsoft.com/office/officeart/2016/7/layout/LinearBlockProcessNumbered"/>
    <dgm:cxn modelId="{875818DE-6DBE-7748-9DE2-E50C2928DACD}" type="presOf" srcId="{4AE14760-100F-4E61-8E56-B6F62B30D81C}" destId="{9B7DDA26-5C38-F84E-8D32-A61C2B1EBEB0}" srcOrd="0" destOrd="0" presId="urn:microsoft.com/office/officeart/2016/7/layout/LinearBlockProcessNumbered"/>
    <dgm:cxn modelId="{2F6D9BE0-3BAC-403D-AEB5-C93AECD7E056}" srcId="{46F924AC-8260-49F7-BFA1-902D4CBD0D28}" destId="{6C3EF4A4-5C27-41C5-AC42-10A60C15C25D}" srcOrd="0" destOrd="0" parTransId="{F59C6600-CD91-4CCB-BC71-CD9573F2DBBE}" sibTransId="{1B39333B-4019-45D7-8D54-53C48BA78A08}"/>
    <dgm:cxn modelId="{8570AB3A-7ED2-4F4A-A882-7CBA2F08EC5B}" type="presParOf" srcId="{9FD1FE71-56B6-CF42-AE2F-C9F13297A1FD}" destId="{AB3F46D0-B4D3-8C43-B0FD-C27177EEE62D}" srcOrd="0" destOrd="0" presId="urn:microsoft.com/office/officeart/2016/7/layout/LinearBlockProcessNumbered"/>
    <dgm:cxn modelId="{E5F900DD-637E-F443-9E4E-2D98DBA8FECC}" type="presParOf" srcId="{AB3F46D0-B4D3-8C43-B0FD-C27177EEE62D}" destId="{2CE2FA44-FA51-2E4A-B425-BCE93E58C953}" srcOrd="0" destOrd="0" presId="urn:microsoft.com/office/officeart/2016/7/layout/LinearBlockProcessNumbered"/>
    <dgm:cxn modelId="{E25DB352-842F-9D45-AC84-06261317F72E}" type="presParOf" srcId="{AB3F46D0-B4D3-8C43-B0FD-C27177EEE62D}" destId="{31026368-BEB1-F344-8D77-9694E2282A51}" srcOrd="1" destOrd="0" presId="urn:microsoft.com/office/officeart/2016/7/layout/LinearBlockProcessNumbered"/>
    <dgm:cxn modelId="{D8D1FE56-83AA-ED43-818C-1C90AC9F6280}" type="presParOf" srcId="{AB3F46D0-B4D3-8C43-B0FD-C27177EEE62D}" destId="{1ADAF46C-43E1-894D-8058-2D2B5D59FB56}" srcOrd="2" destOrd="0" presId="urn:microsoft.com/office/officeart/2016/7/layout/LinearBlockProcessNumbered"/>
    <dgm:cxn modelId="{CF3CE1FB-E522-354F-9964-A49CF22050E2}" type="presParOf" srcId="{9FD1FE71-56B6-CF42-AE2F-C9F13297A1FD}" destId="{C412E442-A760-E243-BC1A-C680AED9CB8E}" srcOrd="1" destOrd="0" presId="urn:microsoft.com/office/officeart/2016/7/layout/LinearBlockProcessNumbered"/>
    <dgm:cxn modelId="{2988E0AC-665A-4146-9B74-A8787B463711}" type="presParOf" srcId="{9FD1FE71-56B6-CF42-AE2F-C9F13297A1FD}" destId="{883FF2F1-33D7-3449-930C-B29297B2928D}" srcOrd="2" destOrd="0" presId="urn:microsoft.com/office/officeart/2016/7/layout/LinearBlockProcessNumbered"/>
    <dgm:cxn modelId="{F22196DC-89C9-ED4D-97A6-C001F80D50C5}" type="presParOf" srcId="{883FF2F1-33D7-3449-930C-B29297B2928D}" destId="{9B7DDA26-5C38-F84E-8D32-A61C2B1EBEB0}" srcOrd="0" destOrd="0" presId="urn:microsoft.com/office/officeart/2016/7/layout/LinearBlockProcessNumbered"/>
    <dgm:cxn modelId="{71DA44B0-A901-1441-A275-A9B59C6F1C36}" type="presParOf" srcId="{883FF2F1-33D7-3449-930C-B29297B2928D}" destId="{95796179-BAA3-D940-8584-B78BBBD39382}" srcOrd="1" destOrd="0" presId="urn:microsoft.com/office/officeart/2016/7/layout/LinearBlockProcessNumbered"/>
    <dgm:cxn modelId="{BA7F5231-7478-214F-B09D-D8C1DEA09C41}" type="presParOf" srcId="{883FF2F1-33D7-3449-930C-B29297B2928D}" destId="{D2AF878C-AE5E-F149-881E-DCD561E9E370}" srcOrd="2" destOrd="0" presId="urn:microsoft.com/office/officeart/2016/7/layout/LinearBlockProcessNumbered"/>
    <dgm:cxn modelId="{C5E6C675-7420-A84F-A2B8-F327FFA1DA6D}" type="presParOf" srcId="{9FD1FE71-56B6-CF42-AE2F-C9F13297A1FD}" destId="{11A26235-7C73-DC40-B2AC-674CE974FD47}" srcOrd="3" destOrd="0" presId="urn:microsoft.com/office/officeart/2016/7/layout/LinearBlockProcessNumbered"/>
    <dgm:cxn modelId="{273EC0BB-95C7-8C47-AA89-185A21355687}" type="presParOf" srcId="{9FD1FE71-56B6-CF42-AE2F-C9F13297A1FD}" destId="{78443D3F-29F4-D24C-896D-A450F8F8FA16}" srcOrd="4" destOrd="0" presId="urn:microsoft.com/office/officeart/2016/7/layout/LinearBlockProcessNumbered"/>
    <dgm:cxn modelId="{3CB1EC77-7608-A14B-AABE-145BC2398F77}" type="presParOf" srcId="{78443D3F-29F4-D24C-896D-A450F8F8FA16}" destId="{724862E5-4A24-CE40-92DD-A5B3CA0A0105}" srcOrd="0" destOrd="0" presId="urn:microsoft.com/office/officeart/2016/7/layout/LinearBlockProcessNumbered"/>
    <dgm:cxn modelId="{A478794F-A943-CF4D-9863-EBFFD83A83D1}" type="presParOf" srcId="{78443D3F-29F4-D24C-896D-A450F8F8FA16}" destId="{BD4C7E6E-6639-B344-B798-54BC40C72EAD}" srcOrd="1" destOrd="0" presId="urn:microsoft.com/office/officeart/2016/7/layout/LinearBlockProcessNumbered"/>
    <dgm:cxn modelId="{3339F249-B742-2045-96FD-F401F372C620}" type="presParOf" srcId="{78443D3F-29F4-D24C-896D-A450F8F8FA16}" destId="{DE8072E4-5B0F-334C-B027-124F4220A979}"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5B17FE-D65F-654C-9A2F-37BBAA91B2BA}">
      <dsp:nvSpPr>
        <dsp:cNvPr id="0" name=""/>
        <dsp:cNvSpPr/>
      </dsp:nvSpPr>
      <dsp:spPr>
        <a:xfrm>
          <a:off x="0" y="23245"/>
          <a:ext cx="6910387" cy="16672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EP: 3 piano compositions accompanied with strings and percussion. Live recording if I can find a string quartet but if not then I’ll use software to record the strings. Recording using Logic. </a:t>
          </a:r>
        </a:p>
      </dsp:txBody>
      <dsp:txXfrm>
        <a:off x="81388" y="104633"/>
        <a:ext cx="6747611" cy="1504474"/>
      </dsp:txXfrm>
    </dsp:sp>
    <dsp:sp modelId="{BF71A887-DF71-0445-9EA5-8F77D1F8E3E9}">
      <dsp:nvSpPr>
        <dsp:cNvPr id="0" name=""/>
        <dsp:cNvSpPr/>
      </dsp:nvSpPr>
      <dsp:spPr>
        <a:xfrm>
          <a:off x="0" y="1762495"/>
          <a:ext cx="6910387" cy="1526434"/>
        </a:xfrm>
        <a:prstGeom prst="roundRect">
          <a:avLst/>
        </a:prstGeom>
        <a:solidFill>
          <a:schemeClr val="accent2">
            <a:hueOff val="-753015"/>
            <a:satOff val="-5614"/>
            <a:lumOff val="1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Live performance of 1 of the compositions from the EP, with light projections to create the scenes of the ocean/nature. </a:t>
          </a:r>
        </a:p>
      </dsp:txBody>
      <dsp:txXfrm>
        <a:off x="74514" y="1837009"/>
        <a:ext cx="6761359" cy="1377406"/>
      </dsp:txXfrm>
    </dsp:sp>
    <dsp:sp modelId="{83FCBEC8-BCBB-2D4E-92F4-3F0FB8B60D69}">
      <dsp:nvSpPr>
        <dsp:cNvPr id="0" name=""/>
        <dsp:cNvSpPr/>
      </dsp:nvSpPr>
      <dsp:spPr>
        <a:xfrm>
          <a:off x="0" y="3360929"/>
          <a:ext cx="6910387" cy="1667250"/>
        </a:xfrm>
        <a:prstGeom prst="roundRect">
          <a:avLst/>
        </a:prstGeom>
        <a:solidFill>
          <a:schemeClr val="accent2">
            <a:hueOff val="-1506031"/>
            <a:satOff val="-11228"/>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Upload the 3 compositions to Spotify with canvas’ of my poetry. Using </a:t>
          </a:r>
          <a:r>
            <a:rPr lang="en-US" sz="2500" kern="1200" dirty="0" err="1"/>
            <a:t>Kapwing</a:t>
          </a:r>
          <a:r>
            <a:rPr lang="en-US" sz="2500" kern="1200" dirty="0"/>
            <a:t> to create the canvas’.</a:t>
          </a:r>
        </a:p>
      </dsp:txBody>
      <dsp:txXfrm>
        <a:off x="81388" y="3442317"/>
        <a:ext cx="6747611" cy="1504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5D195B-E59D-4610-A320-6B9A525365D4}">
      <dsp:nvSpPr>
        <dsp:cNvPr id="0" name=""/>
        <dsp:cNvSpPr/>
      </dsp:nvSpPr>
      <dsp:spPr>
        <a:xfrm>
          <a:off x="498296" y="778526"/>
          <a:ext cx="1544062" cy="154406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F0B001-D389-4E71-9455-8A3A0051A869}">
      <dsp:nvSpPr>
        <dsp:cNvPr id="0" name=""/>
        <dsp:cNvSpPr/>
      </dsp:nvSpPr>
      <dsp:spPr>
        <a:xfrm>
          <a:off x="827358" y="1107589"/>
          <a:ext cx="885937" cy="8859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FCC62B-A254-4204-B012-64D04681C191}">
      <dsp:nvSpPr>
        <dsp:cNvPr id="0" name=""/>
        <dsp:cNvSpPr/>
      </dsp:nvSpPr>
      <dsp:spPr>
        <a:xfrm>
          <a:off x="4702" y="2803526"/>
          <a:ext cx="2531250" cy="1539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t>In previous projects, I’ve created solo piano compositions. </a:t>
          </a:r>
        </a:p>
      </dsp:txBody>
      <dsp:txXfrm>
        <a:off x="4702" y="2803526"/>
        <a:ext cx="2531250" cy="1539744"/>
      </dsp:txXfrm>
    </dsp:sp>
    <dsp:sp modelId="{9BDFCCDD-E0CA-4B4D-8522-8FCFC2E4C196}">
      <dsp:nvSpPr>
        <dsp:cNvPr id="0" name=""/>
        <dsp:cNvSpPr/>
      </dsp:nvSpPr>
      <dsp:spPr>
        <a:xfrm>
          <a:off x="4006355" y="778526"/>
          <a:ext cx="1544062" cy="154406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DC536A-C1E4-42DB-8290-9D9E2516D04A}">
      <dsp:nvSpPr>
        <dsp:cNvPr id="0" name=""/>
        <dsp:cNvSpPr/>
      </dsp:nvSpPr>
      <dsp:spPr>
        <a:xfrm>
          <a:off x="4335418" y="1107589"/>
          <a:ext cx="885937" cy="885937"/>
        </a:xfrm>
        <a:prstGeom prst="rect">
          <a:avLst/>
        </a:prstGeom>
        <a:solidFill>
          <a:schemeClr val="bg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C88340A-9795-4A46-B7F3-8CCA6553E9E4}">
      <dsp:nvSpPr>
        <dsp:cNvPr id="0" name=""/>
        <dsp:cNvSpPr/>
      </dsp:nvSpPr>
      <dsp:spPr>
        <a:xfrm>
          <a:off x="2978921" y="2803526"/>
          <a:ext cx="3598931" cy="1539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b="1" kern="1200" dirty="0"/>
            <a:t>I wanted to use my strengths but challenge them and develop them further, which is why I’m incorporating different instruments, creating artwork for them, doing an immersive performance and uploading them to a place where more people will be able to reach. </a:t>
          </a:r>
        </a:p>
        <a:p>
          <a:pPr marL="0" lvl="0" indent="0" algn="ctr" defTabSz="622300">
            <a:spcBef>
              <a:spcPct val="0"/>
            </a:spcBef>
            <a:spcAft>
              <a:spcPct val="35000"/>
            </a:spcAft>
            <a:buNone/>
          </a:pPr>
          <a:endParaRPr lang="en-US" sz="1100" kern="1200" dirty="0"/>
        </a:p>
      </dsp:txBody>
      <dsp:txXfrm>
        <a:off x="2978921" y="2803526"/>
        <a:ext cx="3598931" cy="15397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7F32B-4BD4-5249-836D-7C7064880423}">
      <dsp:nvSpPr>
        <dsp:cNvPr id="0" name=""/>
        <dsp:cNvSpPr/>
      </dsp:nvSpPr>
      <dsp:spPr>
        <a:xfrm>
          <a:off x="0" y="42254"/>
          <a:ext cx="6582555" cy="11325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Week 1-2: Research – What specific software could I use for realistic string sounds, incase I can’t get a string quartet? How to record for a string quartet (mics/positionings)? Common percussive beats? How have older and more modern composers incorporated strings/percussion in their compositions? How to upload to Spotify? What is the best app to design canvas’?</a:t>
          </a:r>
        </a:p>
      </dsp:txBody>
      <dsp:txXfrm>
        <a:off x="55287" y="97541"/>
        <a:ext cx="6471981" cy="1021986"/>
      </dsp:txXfrm>
    </dsp:sp>
    <dsp:sp modelId="{28396C75-2E74-2641-93FD-D3F2C7E53C6B}">
      <dsp:nvSpPr>
        <dsp:cNvPr id="0" name=""/>
        <dsp:cNvSpPr/>
      </dsp:nvSpPr>
      <dsp:spPr>
        <a:xfrm>
          <a:off x="0" y="1238174"/>
          <a:ext cx="6582555" cy="1132560"/>
        </a:xfrm>
        <a:prstGeom prst="roundRect">
          <a:avLst/>
        </a:prstGeom>
        <a:solidFill>
          <a:schemeClr val="accent2">
            <a:hueOff val="-376508"/>
            <a:satOff val="-2807"/>
            <a:lumOff val="9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Week 3-6: Composing the piano for all 3 tracks. Alongside writing, I’ll be recording around the sound time so it doesn’t slow the process down. </a:t>
          </a:r>
        </a:p>
      </dsp:txBody>
      <dsp:txXfrm>
        <a:off x="55287" y="1293461"/>
        <a:ext cx="6471981" cy="1021986"/>
      </dsp:txXfrm>
    </dsp:sp>
    <dsp:sp modelId="{F26DCAB3-462E-7743-B42C-3BC0B3E5A38B}">
      <dsp:nvSpPr>
        <dsp:cNvPr id="0" name=""/>
        <dsp:cNvSpPr/>
      </dsp:nvSpPr>
      <dsp:spPr>
        <a:xfrm>
          <a:off x="0" y="2434095"/>
          <a:ext cx="6582555" cy="1132560"/>
        </a:xfrm>
        <a:prstGeom prst="roundRect">
          <a:avLst/>
        </a:prstGeom>
        <a:solidFill>
          <a:schemeClr val="accent2">
            <a:hueOff val="-753015"/>
            <a:satOff val="-5614"/>
            <a:lumOff val="1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Weeks 7-8: Piano compositions complete, scoring for strings and adding in the percussion on the tracks. </a:t>
          </a:r>
        </a:p>
      </dsp:txBody>
      <dsp:txXfrm>
        <a:off x="55287" y="2489382"/>
        <a:ext cx="6471981" cy="1021986"/>
      </dsp:txXfrm>
    </dsp:sp>
    <dsp:sp modelId="{4A24241F-9EF1-8B43-B316-1DD7E025EE7B}">
      <dsp:nvSpPr>
        <dsp:cNvPr id="0" name=""/>
        <dsp:cNvSpPr/>
      </dsp:nvSpPr>
      <dsp:spPr>
        <a:xfrm>
          <a:off x="0" y="3630015"/>
          <a:ext cx="6582555" cy="1132560"/>
        </a:xfrm>
        <a:prstGeom prst="roundRect">
          <a:avLst/>
        </a:prstGeom>
        <a:solidFill>
          <a:schemeClr val="accent2">
            <a:hueOff val="-1129523"/>
            <a:satOff val="-8421"/>
            <a:lumOff val="27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Weeks 9-10: All about designing and promotion. Designing the light projection for the performance and the Spotify canvas’ for each track. </a:t>
          </a:r>
        </a:p>
      </dsp:txBody>
      <dsp:txXfrm>
        <a:off x="55287" y="3685302"/>
        <a:ext cx="6471981" cy="1021986"/>
      </dsp:txXfrm>
    </dsp:sp>
    <dsp:sp modelId="{9EB58EA4-9FEE-8C4A-9CE8-202AD775A162}">
      <dsp:nvSpPr>
        <dsp:cNvPr id="0" name=""/>
        <dsp:cNvSpPr/>
      </dsp:nvSpPr>
      <dsp:spPr>
        <a:xfrm>
          <a:off x="0" y="4825935"/>
          <a:ext cx="6582555" cy="1132560"/>
        </a:xfrm>
        <a:prstGeom prst="roundRect">
          <a:avLst/>
        </a:prstGeom>
        <a:solidFill>
          <a:schemeClr val="accent2">
            <a:hueOff val="-1506031"/>
            <a:satOff val="-11228"/>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Weeks 11-12: Promotion and finalizing any last details. Checking all my documentation is up to date and that I’m happy with all the final tracks. </a:t>
          </a:r>
        </a:p>
      </dsp:txBody>
      <dsp:txXfrm>
        <a:off x="55287" y="4881222"/>
        <a:ext cx="6471981" cy="10219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CB644-2338-324C-A046-F2EE642C9DB8}">
      <dsp:nvSpPr>
        <dsp:cNvPr id="0" name=""/>
        <dsp:cNvSpPr/>
      </dsp:nvSpPr>
      <dsp:spPr>
        <a:xfrm>
          <a:off x="0" y="1023650"/>
          <a:ext cx="6797675" cy="176962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People who like piano compositions. </a:t>
          </a:r>
        </a:p>
      </dsp:txBody>
      <dsp:txXfrm>
        <a:off x="86386" y="1110036"/>
        <a:ext cx="6624903" cy="1596853"/>
      </dsp:txXfrm>
    </dsp:sp>
    <dsp:sp modelId="{4BB92006-F5D2-9B4C-BD76-0D1CFAD764BF}">
      <dsp:nvSpPr>
        <dsp:cNvPr id="0" name=""/>
        <dsp:cNvSpPr/>
      </dsp:nvSpPr>
      <dsp:spPr>
        <a:xfrm>
          <a:off x="0" y="2856636"/>
          <a:ext cx="6797675" cy="1769625"/>
        </a:xfrm>
        <a:prstGeom prst="roundRect">
          <a:avLst/>
        </a:prstGeom>
        <a:solidFill>
          <a:schemeClr val="accent2">
            <a:hueOff val="-1506031"/>
            <a:satOff val="-11228"/>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To reach my target audience, I will use social media (Facebook/Instagram/Twitter/Snapchat/TikTok/Youtube Shorts) and hashtags. Mostly 7 seconds of the tracks or the process of making them. Using linktree to link people straight to my Spotify and other social medias. </a:t>
          </a:r>
        </a:p>
      </dsp:txBody>
      <dsp:txXfrm>
        <a:off x="86386" y="2943022"/>
        <a:ext cx="6624903" cy="15968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DA038-170B-E34D-AE14-D3F6624E97F5}">
      <dsp:nvSpPr>
        <dsp:cNvPr id="0" name=""/>
        <dsp:cNvSpPr/>
      </dsp:nvSpPr>
      <dsp:spPr>
        <a:xfrm>
          <a:off x="377190" y="3160"/>
          <a:ext cx="2907506" cy="174450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I’ll need a piano, percussion and hopefully a string quartet, if not then at least a realistic software to imitate the sound. I’ll need a pen and notebook as well as a scoring app (possibly Sibelius) to actually work with my ideas. </a:t>
          </a:r>
        </a:p>
      </dsp:txBody>
      <dsp:txXfrm>
        <a:off x="377190" y="3160"/>
        <a:ext cx="2907506" cy="1744503"/>
      </dsp:txXfrm>
    </dsp:sp>
    <dsp:sp modelId="{05001C3D-A3AE-D045-969B-65AB354B66B1}">
      <dsp:nvSpPr>
        <dsp:cNvPr id="0" name=""/>
        <dsp:cNvSpPr/>
      </dsp:nvSpPr>
      <dsp:spPr>
        <a:xfrm>
          <a:off x="3575446" y="3160"/>
          <a:ext cx="2907506" cy="1744503"/>
        </a:xfrm>
        <a:prstGeom prst="rect">
          <a:avLst/>
        </a:prstGeom>
        <a:solidFill>
          <a:schemeClr val="accent2">
            <a:hueOff val="-301206"/>
            <a:satOff val="-2246"/>
            <a:lumOff val="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Depending on which track I perform live, I could need someone to play percussion with me.</a:t>
          </a:r>
        </a:p>
      </dsp:txBody>
      <dsp:txXfrm>
        <a:off x="3575446" y="3160"/>
        <a:ext cx="2907506" cy="1744503"/>
      </dsp:txXfrm>
    </dsp:sp>
    <dsp:sp modelId="{F5BEBEB2-EDB7-614D-B437-5E9A9E896B7D}">
      <dsp:nvSpPr>
        <dsp:cNvPr id="0" name=""/>
        <dsp:cNvSpPr/>
      </dsp:nvSpPr>
      <dsp:spPr>
        <a:xfrm>
          <a:off x="6773703" y="3160"/>
          <a:ext cx="2907506" cy="1744503"/>
        </a:xfrm>
        <a:prstGeom prst="rect">
          <a:avLst/>
        </a:prstGeom>
        <a:solidFill>
          <a:schemeClr val="accent2">
            <a:hueOff val="-602412"/>
            <a:satOff val="-4491"/>
            <a:lumOff val="1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Logic to record and master the tracks. An app to create the Spotify canvas’ on. MadMapper app to design the light projection. </a:t>
          </a:r>
        </a:p>
      </dsp:txBody>
      <dsp:txXfrm>
        <a:off x="6773703" y="3160"/>
        <a:ext cx="2907506" cy="1744503"/>
      </dsp:txXfrm>
    </dsp:sp>
    <dsp:sp modelId="{8384C8C5-5B56-6140-A0A5-4FA0E069C308}">
      <dsp:nvSpPr>
        <dsp:cNvPr id="0" name=""/>
        <dsp:cNvSpPr/>
      </dsp:nvSpPr>
      <dsp:spPr>
        <a:xfrm>
          <a:off x="377190" y="2038415"/>
          <a:ext cx="2907506" cy="1744503"/>
        </a:xfrm>
        <a:prstGeom prst="rect">
          <a:avLst/>
        </a:prstGeom>
        <a:solidFill>
          <a:schemeClr val="accent2">
            <a:hueOff val="-903618"/>
            <a:satOff val="-6737"/>
            <a:lumOff val="223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Social media to promote myself. </a:t>
          </a:r>
        </a:p>
      </dsp:txBody>
      <dsp:txXfrm>
        <a:off x="377190" y="2038415"/>
        <a:ext cx="2907506" cy="1744503"/>
      </dsp:txXfrm>
    </dsp:sp>
    <dsp:sp modelId="{71424141-EB93-4146-ABF3-E95C3AE2E930}">
      <dsp:nvSpPr>
        <dsp:cNvPr id="0" name=""/>
        <dsp:cNvSpPr/>
      </dsp:nvSpPr>
      <dsp:spPr>
        <a:xfrm>
          <a:off x="3575446" y="2038415"/>
          <a:ext cx="2907506" cy="1744503"/>
        </a:xfrm>
        <a:prstGeom prst="rect">
          <a:avLst/>
        </a:prstGeom>
        <a:solidFill>
          <a:schemeClr val="accent2">
            <a:hueOff val="-1204824"/>
            <a:satOff val="-8982"/>
            <a:lumOff val="2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Condenser microphones to record the acoustic piano. </a:t>
          </a:r>
        </a:p>
      </dsp:txBody>
      <dsp:txXfrm>
        <a:off x="3575446" y="2038415"/>
        <a:ext cx="2907506" cy="1744503"/>
      </dsp:txXfrm>
    </dsp:sp>
    <dsp:sp modelId="{230D0F6E-A9AA-3A4F-86ED-48318463DD1D}">
      <dsp:nvSpPr>
        <dsp:cNvPr id="0" name=""/>
        <dsp:cNvSpPr/>
      </dsp:nvSpPr>
      <dsp:spPr>
        <a:xfrm>
          <a:off x="6773703" y="2038415"/>
          <a:ext cx="2907506" cy="1744503"/>
        </a:xfrm>
        <a:prstGeom prst="rect">
          <a:avLst/>
        </a:prstGeom>
        <a:solidFill>
          <a:schemeClr val="accent2">
            <a:hueOff val="-1506031"/>
            <a:satOff val="-11228"/>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Youtube, google scholar, online library, online journals – research. </a:t>
          </a:r>
        </a:p>
      </dsp:txBody>
      <dsp:txXfrm>
        <a:off x="6773703" y="2038415"/>
        <a:ext cx="2907506" cy="17445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A9CEFB-C2BA-7544-870E-A91E4C7F675F}">
      <dsp:nvSpPr>
        <dsp:cNvPr id="0" name=""/>
        <dsp:cNvSpPr/>
      </dsp:nvSpPr>
      <dsp:spPr>
        <a:xfrm>
          <a:off x="0" y="0"/>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CF9F3A-4FA5-4B4C-B87B-E99861793A4F}">
      <dsp:nvSpPr>
        <dsp:cNvPr id="0" name=""/>
        <dsp:cNvSpPr/>
      </dsp:nvSpPr>
      <dsp:spPr>
        <a:xfrm>
          <a:off x="0" y="0"/>
          <a:ext cx="6797675" cy="2824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I wanted to do most of the work on my own to get some experience in all the different jobs. However, I can ask my friends to help with promotions, by sharing my link on their social medias. I can ask people with experience in light to help with designing the light projection. I could ask someone with experience in percussion to help me with the recording of percussions. If I can find a string quartet, I’ll need to work out the payments.</a:t>
          </a:r>
        </a:p>
      </dsp:txBody>
      <dsp:txXfrm>
        <a:off x="0" y="0"/>
        <a:ext cx="6797675" cy="2824955"/>
      </dsp:txXfrm>
    </dsp:sp>
    <dsp:sp modelId="{2577BAB9-8FBA-1B4A-8612-3CBA9CE6EBD3}">
      <dsp:nvSpPr>
        <dsp:cNvPr id="0" name=""/>
        <dsp:cNvSpPr/>
      </dsp:nvSpPr>
      <dsp:spPr>
        <a:xfrm>
          <a:off x="0" y="2824955"/>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6F3768-02D0-EA4F-9C1D-791083D88090}">
      <dsp:nvSpPr>
        <dsp:cNvPr id="0" name=""/>
        <dsp:cNvSpPr/>
      </dsp:nvSpPr>
      <dsp:spPr>
        <a:xfrm>
          <a:off x="0" y="2824955"/>
          <a:ext cx="6797675" cy="2824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No set collaborations yet. </a:t>
          </a:r>
        </a:p>
      </dsp:txBody>
      <dsp:txXfrm>
        <a:off x="0" y="2824955"/>
        <a:ext cx="6797675" cy="282495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E2FA44-FA51-2E4A-B425-BCE93E58C953}">
      <dsp:nvSpPr>
        <dsp:cNvPr id="0" name=""/>
        <dsp:cNvSpPr/>
      </dsp:nvSpPr>
      <dsp:spPr>
        <a:xfrm>
          <a:off x="785" y="0"/>
          <a:ext cx="3182540" cy="3786080"/>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4364" tIns="0" rIns="314364" bIns="330200" numCol="1" spcCol="1270" anchor="t" anchorCtr="0">
          <a:noAutofit/>
        </a:bodyPr>
        <a:lstStyle/>
        <a:p>
          <a:pPr marL="0" lvl="0" indent="0" algn="l" defTabSz="1022350">
            <a:lnSpc>
              <a:spcPct val="90000"/>
            </a:lnSpc>
            <a:spcBef>
              <a:spcPct val="0"/>
            </a:spcBef>
            <a:spcAft>
              <a:spcPct val="35000"/>
            </a:spcAft>
            <a:buNone/>
          </a:pPr>
          <a:r>
            <a:rPr lang="en-US" sz="2300" kern="1200"/>
            <a:t>Ill be writing most of my progress in my notebook so I’ll take photos of them to upload and analyze in my weekly write ups. </a:t>
          </a:r>
        </a:p>
      </dsp:txBody>
      <dsp:txXfrm>
        <a:off x="785" y="1514431"/>
        <a:ext cx="3182540" cy="2271648"/>
      </dsp:txXfrm>
    </dsp:sp>
    <dsp:sp modelId="{31026368-BEB1-F344-8D77-9694E2282A51}">
      <dsp:nvSpPr>
        <dsp:cNvPr id="0" name=""/>
        <dsp:cNvSpPr/>
      </dsp:nvSpPr>
      <dsp:spPr>
        <a:xfrm>
          <a:off x="785" y="0"/>
          <a:ext cx="3182540" cy="151443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4364" tIns="165100" rIns="314364" bIns="165100" numCol="1" spcCol="1270" anchor="ctr" anchorCtr="0">
          <a:noAutofit/>
        </a:bodyPr>
        <a:lstStyle/>
        <a:p>
          <a:pPr marL="0" lvl="0" indent="0" algn="l" defTabSz="2933700">
            <a:lnSpc>
              <a:spcPct val="90000"/>
            </a:lnSpc>
            <a:spcBef>
              <a:spcPct val="0"/>
            </a:spcBef>
            <a:spcAft>
              <a:spcPct val="35000"/>
            </a:spcAft>
            <a:buNone/>
          </a:pPr>
          <a:r>
            <a:rPr lang="en-US" sz="6600" kern="1200" dirty="0"/>
            <a:t>01</a:t>
          </a:r>
        </a:p>
      </dsp:txBody>
      <dsp:txXfrm>
        <a:off x="785" y="0"/>
        <a:ext cx="3182540" cy="1514432"/>
      </dsp:txXfrm>
    </dsp:sp>
    <dsp:sp modelId="{9B7DDA26-5C38-F84E-8D32-A61C2B1EBEB0}">
      <dsp:nvSpPr>
        <dsp:cNvPr id="0" name=""/>
        <dsp:cNvSpPr/>
      </dsp:nvSpPr>
      <dsp:spPr>
        <a:xfrm>
          <a:off x="3437929" y="0"/>
          <a:ext cx="3182540" cy="3786080"/>
        </a:xfrm>
        <a:prstGeom prst="rect">
          <a:avLst/>
        </a:prstGeom>
        <a:solidFill>
          <a:schemeClr val="accent2">
            <a:hueOff val="-753015"/>
            <a:satOff val="-5614"/>
            <a:lumOff val="1863"/>
            <a:alphaOff val="0"/>
          </a:schemeClr>
        </a:solidFill>
        <a:ln w="15875" cap="flat" cmpd="sng" algn="ctr">
          <a:solidFill>
            <a:schemeClr val="accent2">
              <a:hueOff val="-753015"/>
              <a:satOff val="-5614"/>
              <a:lumOff val="186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4364" tIns="0" rIns="314364" bIns="330200" numCol="1" spcCol="1270" anchor="t" anchorCtr="0">
          <a:noAutofit/>
        </a:bodyPr>
        <a:lstStyle/>
        <a:p>
          <a:pPr marL="0" lvl="0" indent="0" algn="l" defTabSz="1022350">
            <a:lnSpc>
              <a:spcPct val="90000"/>
            </a:lnSpc>
            <a:spcBef>
              <a:spcPct val="0"/>
            </a:spcBef>
            <a:spcAft>
              <a:spcPct val="35000"/>
            </a:spcAft>
            <a:buNone/>
          </a:pPr>
          <a:r>
            <a:rPr lang="en-US" sz="2300" kern="1200"/>
            <a:t>My weekly write ups will be documented on my digital space. </a:t>
          </a:r>
        </a:p>
      </dsp:txBody>
      <dsp:txXfrm>
        <a:off x="3437929" y="1514431"/>
        <a:ext cx="3182540" cy="2271648"/>
      </dsp:txXfrm>
    </dsp:sp>
    <dsp:sp modelId="{95796179-BAA3-D940-8584-B78BBBD39382}">
      <dsp:nvSpPr>
        <dsp:cNvPr id="0" name=""/>
        <dsp:cNvSpPr/>
      </dsp:nvSpPr>
      <dsp:spPr>
        <a:xfrm>
          <a:off x="3437929" y="0"/>
          <a:ext cx="3182540" cy="151443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4364" tIns="165100" rIns="31436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437929" y="0"/>
        <a:ext cx="3182540" cy="1514432"/>
      </dsp:txXfrm>
    </dsp:sp>
    <dsp:sp modelId="{724862E5-4A24-CE40-92DD-A5B3CA0A0105}">
      <dsp:nvSpPr>
        <dsp:cNvPr id="0" name=""/>
        <dsp:cNvSpPr/>
      </dsp:nvSpPr>
      <dsp:spPr>
        <a:xfrm>
          <a:off x="6875073" y="0"/>
          <a:ext cx="3182540" cy="3786080"/>
        </a:xfrm>
        <a:prstGeom prst="rect">
          <a:avLst/>
        </a:prstGeom>
        <a:solidFill>
          <a:schemeClr val="accent2">
            <a:hueOff val="-1506031"/>
            <a:satOff val="-11228"/>
            <a:lumOff val="3726"/>
            <a:alphaOff val="0"/>
          </a:schemeClr>
        </a:solidFill>
        <a:ln w="15875" cap="flat" cmpd="sng" algn="ctr">
          <a:solidFill>
            <a:schemeClr val="accent2">
              <a:hueOff val="-1506031"/>
              <a:satOff val="-11228"/>
              <a:lumOff val="372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4364" tIns="0" rIns="314364" bIns="330200" numCol="1" spcCol="1270" anchor="t" anchorCtr="0">
          <a:noAutofit/>
        </a:bodyPr>
        <a:lstStyle/>
        <a:p>
          <a:pPr marL="0" lvl="0" indent="0" algn="l" defTabSz="1022350">
            <a:lnSpc>
              <a:spcPct val="90000"/>
            </a:lnSpc>
            <a:spcBef>
              <a:spcPct val="0"/>
            </a:spcBef>
            <a:spcAft>
              <a:spcPct val="35000"/>
            </a:spcAft>
            <a:buNone/>
          </a:pPr>
          <a:r>
            <a:rPr lang="en-US" sz="2300" kern="1200"/>
            <a:t>Alongside write ups and photos, I want to get as many videos of the process as I can to also upload. Then, I’ll evaluate the videos. </a:t>
          </a:r>
        </a:p>
      </dsp:txBody>
      <dsp:txXfrm>
        <a:off x="6875073" y="1514431"/>
        <a:ext cx="3182540" cy="2271648"/>
      </dsp:txXfrm>
    </dsp:sp>
    <dsp:sp modelId="{BD4C7E6E-6639-B344-B798-54BC40C72EAD}">
      <dsp:nvSpPr>
        <dsp:cNvPr id="0" name=""/>
        <dsp:cNvSpPr/>
      </dsp:nvSpPr>
      <dsp:spPr>
        <a:xfrm>
          <a:off x="6875073" y="0"/>
          <a:ext cx="3182540" cy="151443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4364" tIns="165100" rIns="31436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6875073" y="0"/>
        <a:ext cx="3182540" cy="15144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2/3/22</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897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2/3/22</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730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2/3/22</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477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2/3/22</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5874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2/3/22</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2000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2/3/22</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86095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2/3/22</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87170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2/3/22</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11950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2/3/22</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08622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2/3/22</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604849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2/3/22</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1118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2/3/22</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061032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7" r:id="rId6"/>
    <p:sldLayoutId id="2147483732" r:id="rId7"/>
    <p:sldLayoutId id="2147483733" r:id="rId8"/>
    <p:sldLayoutId id="2147483734" r:id="rId9"/>
    <p:sldLayoutId id="2147483736" r:id="rId10"/>
    <p:sldLayoutId id="2147483735" r:id="rId11"/>
  </p:sldLayoutIdLst>
  <p:hf sldNum="0" hdr="0" ftr="0" dt="0"/>
  <p:txStyles>
    <p:titleStyle>
      <a:lvl1pPr algn="l" defTabSz="914400" rtl="0" eaLnBrk="1" latinLnBrk="0" hangingPunct="1">
        <a:lnSpc>
          <a:spcPct val="90000"/>
        </a:lnSpc>
        <a:spcBef>
          <a:spcPct val="0"/>
        </a:spcBef>
        <a:buNone/>
        <a:defRPr sz="53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_VONMkKkdf4?feature=oembed" TargetMode="External"/><Relationship Id="rId1" Type="http://schemas.openxmlformats.org/officeDocument/2006/relationships/video" Target="https://www.youtube.com/embed/dzNvk80XY9s?feature=oembed" TargetMode="External"/><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video" Target="https://www.youtube.com/embed/MIJKLfvlsXA?start=3354&amp;feature=oembed" TargetMode="Externa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id="{F1314C34-F582-4EEF-86CE-F88761E524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5875" cap="flat" cmpd="sng" algn="ctr">
            <a:noFill/>
            <a:prstDash val="solid"/>
          </a:ln>
          <a:effectLst/>
          <a:extLst>
            <a:ext uri="{91240B29-F687-4F45-9708-019B960494DF}">
              <a14:hiddenLine xmlns:a14="http://schemas.microsoft.com/office/drawing/2010/main" w="15875"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3">
            <a:extLst>
              <a:ext uri="{FF2B5EF4-FFF2-40B4-BE49-F238E27FC236}">
                <a16:creationId xmlns:a16="http://schemas.microsoft.com/office/drawing/2014/main" id="{F00570C1-8D05-4AA3-965A-3D5AA87AABAA}"/>
              </a:ext>
            </a:extLst>
          </p:cNvPr>
          <p:cNvPicPr>
            <a:picLocks noChangeAspect="1"/>
          </p:cNvPicPr>
          <p:nvPr/>
        </p:nvPicPr>
        <p:blipFill rotWithShape="1">
          <a:blip r:embed="rId2"/>
          <a:srcRect t="20614" b="23136"/>
          <a:stretch/>
        </p:blipFill>
        <p:spPr>
          <a:xfrm>
            <a:off x="-1" y="10"/>
            <a:ext cx="12191999" cy="6857990"/>
          </a:xfrm>
          <a:prstGeom prst="rect">
            <a:avLst/>
          </a:prstGeom>
        </p:spPr>
      </p:pic>
      <p:sp>
        <p:nvSpPr>
          <p:cNvPr id="18" name="Rectangle 10">
            <a:extLst>
              <a:ext uri="{FF2B5EF4-FFF2-40B4-BE49-F238E27FC236}">
                <a16:creationId xmlns:a16="http://schemas.microsoft.com/office/drawing/2014/main" id="{7319A1DD-F557-4EC6-8A8C-F7617B4CD6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118982"/>
            <a:ext cx="7537704" cy="2462668"/>
          </a:xfrm>
          <a:prstGeom prst="rect">
            <a:avLst/>
          </a:pr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E41DD9-DAF9-A04C-BB1A-C5D185B6C179}"/>
              </a:ext>
            </a:extLst>
          </p:cNvPr>
          <p:cNvSpPr>
            <a:spLocks noGrp="1"/>
          </p:cNvSpPr>
          <p:nvPr>
            <p:ph type="ctrTitle"/>
          </p:nvPr>
        </p:nvSpPr>
        <p:spPr>
          <a:xfrm>
            <a:off x="735791" y="3331444"/>
            <a:ext cx="6470692" cy="1229306"/>
          </a:xfrm>
        </p:spPr>
        <p:txBody>
          <a:bodyPr>
            <a:normAutofit/>
          </a:bodyPr>
          <a:lstStyle/>
          <a:p>
            <a:r>
              <a:rPr lang="en-US" sz="5400">
                <a:solidFill>
                  <a:schemeClr val="tx1"/>
                </a:solidFill>
              </a:rPr>
              <a:t>Final Presentation</a:t>
            </a:r>
          </a:p>
        </p:txBody>
      </p:sp>
      <p:sp>
        <p:nvSpPr>
          <p:cNvPr id="3" name="Subtitle 2">
            <a:extLst>
              <a:ext uri="{FF2B5EF4-FFF2-40B4-BE49-F238E27FC236}">
                <a16:creationId xmlns:a16="http://schemas.microsoft.com/office/drawing/2014/main" id="{5BC76E40-D4E0-6C4C-A79E-1558F216D405}"/>
              </a:ext>
            </a:extLst>
          </p:cNvPr>
          <p:cNvSpPr>
            <a:spLocks noGrp="1"/>
          </p:cNvSpPr>
          <p:nvPr>
            <p:ph type="subTitle" idx="1"/>
          </p:nvPr>
        </p:nvSpPr>
        <p:spPr>
          <a:xfrm>
            <a:off x="735791" y="4735799"/>
            <a:ext cx="6470693" cy="605256"/>
          </a:xfrm>
        </p:spPr>
        <p:txBody>
          <a:bodyPr>
            <a:normAutofit/>
          </a:bodyPr>
          <a:lstStyle/>
          <a:p>
            <a:r>
              <a:rPr lang="en-US" dirty="0"/>
              <a:t>Tia Trueman</a:t>
            </a:r>
          </a:p>
        </p:txBody>
      </p:sp>
      <p:cxnSp>
        <p:nvCxnSpPr>
          <p:cNvPr id="19" name="Straight Connector 12">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2429" y="4641183"/>
            <a:ext cx="6309360" cy="0"/>
          </a:xfrm>
          <a:prstGeom prst="line">
            <a:avLst/>
          </a:prstGeom>
          <a:ln w="19050">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sp>
        <p:nvSpPr>
          <p:cNvPr id="15" name="!!footer rectangle">
            <a:extLst>
              <a:ext uri="{FF2B5EF4-FFF2-40B4-BE49-F238E27FC236}">
                <a16:creationId xmlns:a16="http://schemas.microsoft.com/office/drawing/2014/main" id="{C390A367-0330-4E03-9D5F-40308A7975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3534391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2915CDE-E4B9-8747-BFD0-3ADC9166B6DC}"/>
              </a:ext>
            </a:extLst>
          </p:cNvPr>
          <p:cNvSpPr>
            <a:spLocks noGrp="1"/>
          </p:cNvSpPr>
          <p:nvPr>
            <p:ph type="title"/>
          </p:nvPr>
        </p:nvSpPr>
        <p:spPr>
          <a:xfrm>
            <a:off x="643467" y="516835"/>
            <a:ext cx="3448259" cy="1666501"/>
          </a:xfrm>
        </p:spPr>
        <p:txBody>
          <a:bodyPr>
            <a:normAutofit/>
          </a:bodyPr>
          <a:lstStyle/>
          <a:p>
            <a:r>
              <a:rPr lang="en-US" sz="4000">
                <a:solidFill>
                  <a:srgbClr val="FFFFFF"/>
                </a:solidFill>
              </a:rPr>
              <a:t>Health and Safety</a:t>
            </a: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7630B7E-8791-0D49-A8D8-AB3B7A729E38}"/>
              </a:ext>
            </a:extLst>
          </p:cNvPr>
          <p:cNvSpPr>
            <a:spLocks noGrp="1"/>
          </p:cNvSpPr>
          <p:nvPr>
            <p:ph idx="1"/>
          </p:nvPr>
        </p:nvSpPr>
        <p:spPr>
          <a:xfrm>
            <a:off x="643467" y="2546224"/>
            <a:ext cx="3448259" cy="3342747"/>
          </a:xfrm>
        </p:spPr>
        <p:txBody>
          <a:bodyPr>
            <a:normAutofit fontScale="92500" lnSpcReduction="10000"/>
          </a:bodyPr>
          <a:lstStyle/>
          <a:p>
            <a:pPr marL="0" indent="0">
              <a:buNone/>
            </a:pPr>
            <a:r>
              <a:rPr lang="en-US" sz="1800" dirty="0">
                <a:solidFill>
                  <a:srgbClr val="FFFFFF"/>
                </a:solidFill>
              </a:rPr>
              <a:t>Sound levels when recording and mixing – have it low as I can then turn up the master at the end to check the takes.</a:t>
            </a:r>
          </a:p>
          <a:p>
            <a:pPr marL="0" indent="0">
              <a:buNone/>
            </a:pPr>
            <a:r>
              <a:rPr lang="en-US" sz="1800" dirty="0">
                <a:solidFill>
                  <a:srgbClr val="FFFFFF"/>
                </a:solidFill>
              </a:rPr>
              <a:t>During the performance, we’ll need to still light up the exits, piano and stairs.</a:t>
            </a:r>
          </a:p>
          <a:p>
            <a:pPr marL="0" indent="0">
              <a:buNone/>
            </a:pPr>
            <a:r>
              <a:rPr lang="en-US" sz="1800" dirty="0">
                <a:solidFill>
                  <a:srgbClr val="FFFFFF"/>
                </a:solidFill>
              </a:rPr>
              <a:t>No food or drink near the mics and studio equipment. </a:t>
            </a:r>
          </a:p>
          <a:p>
            <a:pPr marL="0" indent="0">
              <a:buNone/>
            </a:pPr>
            <a:r>
              <a:rPr lang="en-US" sz="1800" dirty="0">
                <a:solidFill>
                  <a:srgbClr val="FFFFFF"/>
                </a:solidFill>
              </a:rPr>
              <a:t>Taking breaks and good posture. </a:t>
            </a:r>
          </a:p>
          <a:p>
            <a:pPr marL="0" indent="0">
              <a:buNone/>
            </a:pPr>
            <a:endParaRPr lang="en-US" sz="1800" dirty="0">
              <a:solidFill>
                <a:srgbClr val="FFFFFF"/>
              </a:solidFill>
            </a:endParaRPr>
          </a:p>
          <a:p>
            <a:pPr marL="0" indent="0">
              <a:buNone/>
            </a:pPr>
            <a:r>
              <a:rPr lang="en-US" sz="1800" dirty="0">
                <a:solidFill>
                  <a:srgbClr val="FFFFFF"/>
                </a:solidFill>
              </a:rPr>
              <a:t> </a:t>
            </a:r>
          </a:p>
          <a:p>
            <a:pPr marL="0" indent="0">
              <a:buNone/>
            </a:pPr>
            <a:endParaRPr lang="en-US" sz="1800" dirty="0">
              <a:solidFill>
                <a:srgbClr val="FFFFFF"/>
              </a:solidFill>
            </a:endParaRPr>
          </a:p>
        </p:txBody>
      </p:sp>
      <p:pic>
        <p:nvPicPr>
          <p:cNvPr id="5" name="Picture 4" descr="Audio sound board">
            <a:extLst>
              <a:ext uri="{FF2B5EF4-FFF2-40B4-BE49-F238E27FC236}">
                <a16:creationId xmlns:a16="http://schemas.microsoft.com/office/drawing/2014/main" id="{59EE9828-0ACD-47BA-81BB-F6822E17F302}"/>
              </a:ext>
            </a:extLst>
          </p:cNvPr>
          <p:cNvPicPr>
            <a:picLocks noChangeAspect="1"/>
          </p:cNvPicPr>
          <p:nvPr/>
        </p:nvPicPr>
        <p:blipFill rotWithShape="1">
          <a:blip r:embed="rId2"/>
          <a:srcRect l="25406" r="1227" b="-1"/>
          <a:stretch/>
        </p:blipFill>
        <p:spPr>
          <a:xfrm>
            <a:off x="4654296" y="10"/>
            <a:ext cx="7537703" cy="6857990"/>
          </a:xfrm>
          <a:prstGeom prst="rect">
            <a:avLst/>
          </a:prstGeom>
        </p:spPr>
      </p:pic>
    </p:spTree>
    <p:extLst>
      <p:ext uri="{BB962C8B-B14F-4D97-AF65-F5344CB8AC3E}">
        <p14:creationId xmlns:p14="http://schemas.microsoft.com/office/powerpoint/2010/main" val="6361748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1DCB3D-3656-A04A-81AC-128A31D78EF0}"/>
              </a:ext>
            </a:extLst>
          </p:cNvPr>
          <p:cNvSpPr>
            <a:spLocks noGrp="1"/>
          </p:cNvSpPr>
          <p:nvPr>
            <p:ph type="title"/>
          </p:nvPr>
        </p:nvSpPr>
        <p:spPr>
          <a:xfrm>
            <a:off x="1097280" y="286603"/>
            <a:ext cx="10058400" cy="1450757"/>
          </a:xfrm>
        </p:spPr>
        <p:txBody>
          <a:bodyPr>
            <a:normAutofit/>
          </a:bodyPr>
          <a:lstStyle/>
          <a:p>
            <a:r>
              <a:rPr lang="en-US" dirty="0"/>
              <a:t>Documentation</a:t>
            </a:r>
          </a:p>
        </p:txBody>
      </p:sp>
      <p:cxnSp>
        <p:nvCxnSpPr>
          <p:cNvPr id="11" name="Straight Connector 10">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ADCC8AF7-4D4E-4CA9-ADC8-F11FEAC43108}"/>
              </a:ext>
            </a:extLst>
          </p:cNvPr>
          <p:cNvGraphicFramePr>
            <a:graphicFrameLocks noGrp="1"/>
          </p:cNvGraphicFramePr>
          <p:nvPr>
            <p:ph idx="1"/>
            <p:extLst>
              <p:ext uri="{D42A27DB-BD31-4B8C-83A1-F6EECF244321}">
                <p14:modId xmlns:p14="http://schemas.microsoft.com/office/powerpoint/2010/main" val="150767739"/>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523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E6FD4-C091-C84A-BAF7-1BFDB934C86B}"/>
              </a:ext>
            </a:extLst>
          </p:cNvPr>
          <p:cNvSpPr>
            <a:spLocks noGrp="1"/>
          </p:cNvSpPr>
          <p:nvPr>
            <p:ph type="title"/>
          </p:nvPr>
        </p:nvSpPr>
        <p:spPr/>
        <p:txBody>
          <a:bodyPr/>
          <a:lstStyle/>
          <a:p>
            <a:r>
              <a:rPr lang="en-US" dirty="0"/>
              <a:t>Stage Design/ sound set up</a:t>
            </a:r>
          </a:p>
        </p:txBody>
      </p:sp>
      <p:sp>
        <p:nvSpPr>
          <p:cNvPr id="3" name="Content Placeholder 2">
            <a:extLst>
              <a:ext uri="{FF2B5EF4-FFF2-40B4-BE49-F238E27FC236}">
                <a16:creationId xmlns:a16="http://schemas.microsoft.com/office/drawing/2014/main" id="{745773EC-D0D7-9744-8724-75808D56A9F5}"/>
              </a:ext>
            </a:extLst>
          </p:cNvPr>
          <p:cNvSpPr>
            <a:spLocks noGrp="1"/>
          </p:cNvSpPr>
          <p:nvPr>
            <p:ph idx="1"/>
          </p:nvPr>
        </p:nvSpPr>
        <p:spPr>
          <a:xfrm>
            <a:off x="1097280" y="2108201"/>
            <a:ext cx="9731682" cy="3760891"/>
          </a:xfrm>
        </p:spPr>
        <p:txBody>
          <a:bodyPr>
            <a:normAutofit fontScale="85000" lnSpcReduction="20000"/>
          </a:bodyPr>
          <a:lstStyle/>
          <a:p>
            <a:r>
              <a:rPr lang="en-US" b="1" dirty="0"/>
              <a:t>Sound:</a:t>
            </a:r>
          </a:p>
          <a:p>
            <a:r>
              <a:rPr lang="en-US" dirty="0"/>
              <a:t>2 condenser microphones into an audio interface and into Logic to record the acoustic piano. 1 dynamic microphone to record percussion, into audio interface and into Logic. Condenser microphones into an audio interface and into Logic to record the orchestral instruments, or midi keys with the app if I can’t find a live orchestral to play. For the live performance, I’ll be using the pre-recorded orchestral track and play to that on an electrical keyboard that sounds like a piano. </a:t>
            </a:r>
          </a:p>
          <a:p>
            <a:r>
              <a:rPr lang="en-US" b="1" dirty="0"/>
              <a:t>Stage:</a:t>
            </a:r>
          </a:p>
          <a:p>
            <a:r>
              <a:rPr lang="en-US" dirty="0"/>
              <a:t>Using </a:t>
            </a:r>
            <a:r>
              <a:rPr lang="en-US" dirty="0" err="1"/>
              <a:t>MadMapper</a:t>
            </a:r>
            <a:r>
              <a:rPr lang="en-US" dirty="0"/>
              <a:t> to imitate nature. </a:t>
            </a:r>
          </a:p>
          <a:p>
            <a:r>
              <a:rPr lang="en-US" dirty="0"/>
              <a:t>Collect videos of the ocean and nature to imitate the story of my playing and create an immersive atmosphere. </a:t>
            </a:r>
          </a:p>
          <a:p>
            <a:r>
              <a:rPr lang="en-US" dirty="0"/>
              <a:t>Dimmer lights for stairs, exits and the instruments playing. </a:t>
            </a:r>
          </a:p>
          <a:p>
            <a:endParaRPr lang="en-US" dirty="0"/>
          </a:p>
        </p:txBody>
      </p:sp>
    </p:spTree>
    <p:extLst>
      <p:ext uri="{BB962C8B-B14F-4D97-AF65-F5344CB8AC3E}">
        <p14:creationId xmlns:p14="http://schemas.microsoft.com/office/powerpoint/2010/main" val="30170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100"/>
                                        <p:tgtEl>
                                          <p:spTgt spid="3">
                                            <p:txEl>
                                              <p:pRg st="1" end="1"/>
                                            </p:txEl>
                                          </p:spTgt>
                                        </p:tgtEl>
                                      </p:cBhvr>
                                    </p:animEffect>
                                    <p:anim calcmode="lin" valueType="num">
                                      <p:cBhvr>
                                        <p:cTn id="17"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
                                        <p:tgtEl>
                                          <p:spTgt spid="3">
                                            <p:txEl>
                                              <p:pRg st="2" end="2"/>
                                            </p:txEl>
                                          </p:spTgt>
                                        </p:tgtEl>
                                      </p:cBhvr>
                                    </p:animEffect>
                                    <p:anim calcmode="lin" valueType="num">
                                      <p:cBhvr>
                                        <p:cTn id="26"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
                                        <p:tgtEl>
                                          <p:spTgt spid="3">
                                            <p:txEl>
                                              <p:pRg st="3" end="3"/>
                                            </p:txEl>
                                          </p:spTgt>
                                        </p:tgtEl>
                                      </p:cBhvr>
                                    </p:animEffect>
                                    <p:anim calcmode="lin" valueType="num">
                                      <p:cBhvr>
                                        <p:cTn id="35"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
                                        <p:tgtEl>
                                          <p:spTgt spid="3">
                                            <p:txEl>
                                              <p:pRg st="4" end="4"/>
                                            </p:txEl>
                                          </p:spTgt>
                                        </p:tgtEl>
                                      </p:cBhvr>
                                    </p:animEffect>
                                    <p:anim calcmode="lin" valueType="num">
                                      <p:cBhvr>
                                        <p:cTn id="44"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3" presetClass="entr" presetSubtype="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fade">
                                      <p:cBhvr>
                                        <p:cTn id="52" dur="100"/>
                                        <p:tgtEl>
                                          <p:spTgt spid="3">
                                            <p:txEl>
                                              <p:pRg st="5" end="5"/>
                                            </p:txEl>
                                          </p:spTgt>
                                        </p:tgtEl>
                                      </p:cBhvr>
                                    </p:animEffect>
                                    <p:anim calcmode="lin" valueType="num">
                                      <p:cBhvr>
                                        <p:cTn id="53" dur="4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4" dur="400" fill="hold"/>
                                        <p:tgtEl>
                                          <p:spTgt spid="3">
                                            <p:txEl>
                                              <p:pRg st="5" end="5"/>
                                            </p:txEl>
                                          </p:spTgt>
                                        </p:tgtEl>
                                        <p:attrNameLst>
                                          <p:attrName>ppt_y</p:attrName>
                                        </p:attrNameLst>
                                      </p:cBhvr>
                                      <p:tavLst>
                                        <p:tav tm="0">
                                          <p:val>
                                            <p:strVal val="#ppt_y+0.31"/>
                                          </p:val>
                                        </p:tav>
                                        <p:tav tm="100000">
                                          <p:val>
                                            <p:strVal val="#ppt_y+0.31"/>
                                          </p:val>
                                        </p:tav>
                                      </p:tavLst>
                                    </p:anim>
                                    <p:anim calcmode="lin" valueType="num">
                                      <p:cBhvr>
                                        <p:cTn id="55" dur="600" decel="50000" fill="hold">
                                          <p:stCondLst>
                                            <p:cond delay="400"/>
                                          </p:stCondLst>
                                        </p:cTn>
                                        <p:tgtEl>
                                          <p:spTgt spid="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6" dur="600" decel="50000" fill="hold">
                                          <p:stCondLst>
                                            <p:cond delay="400"/>
                                          </p:stCondLst>
                                        </p:cTn>
                                        <p:tgtEl>
                                          <p:spTgt spid="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941B2-64EC-3F41-A928-E8AF6B52425E}"/>
              </a:ext>
            </a:extLst>
          </p:cNvPr>
          <p:cNvSpPr>
            <a:spLocks noGrp="1"/>
          </p:cNvSpPr>
          <p:nvPr>
            <p:ph type="title"/>
          </p:nvPr>
        </p:nvSpPr>
        <p:spPr/>
        <p:txBody>
          <a:bodyPr/>
          <a:lstStyle/>
          <a:p>
            <a:r>
              <a:rPr lang="en-US" dirty="0"/>
              <a:t>Presenting final product</a:t>
            </a:r>
          </a:p>
        </p:txBody>
      </p:sp>
      <p:sp>
        <p:nvSpPr>
          <p:cNvPr id="3" name="Content Placeholder 2">
            <a:extLst>
              <a:ext uri="{FF2B5EF4-FFF2-40B4-BE49-F238E27FC236}">
                <a16:creationId xmlns:a16="http://schemas.microsoft.com/office/drawing/2014/main" id="{4988C964-D15F-7640-86A3-F8C323DB97AE}"/>
              </a:ext>
            </a:extLst>
          </p:cNvPr>
          <p:cNvSpPr>
            <a:spLocks noGrp="1"/>
          </p:cNvSpPr>
          <p:nvPr>
            <p:ph idx="1"/>
          </p:nvPr>
        </p:nvSpPr>
        <p:spPr/>
        <p:txBody>
          <a:bodyPr/>
          <a:lstStyle/>
          <a:p>
            <a:pPr>
              <a:buFont typeface="Courier New" panose="02070309020205020404" pitchFamily="49" charset="0"/>
              <a:buChar char="o"/>
            </a:pPr>
            <a:r>
              <a:rPr lang="en-US" dirty="0"/>
              <a:t>Three track EP with canvas’.</a:t>
            </a:r>
          </a:p>
          <a:p>
            <a:pPr>
              <a:buFont typeface="Courier New" panose="02070309020205020404" pitchFamily="49" charset="0"/>
              <a:buChar char="o"/>
            </a:pPr>
            <a:r>
              <a:rPr lang="en-US" dirty="0"/>
              <a:t>Perform one of my compositions at the showcase with light projection.</a:t>
            </a:r>
          </a:p>
          <a:p>
            <a:pPr>
              <a:buFont typeface="Courier New" panose="02070309020205020404" pitchFamily="49" charset="0"/>
              <a:buChar char="o"/>
            </a:pPr>
            <a:r>
              <a:rPr lang="en-US" dirty="0"/>
              <a:t>Documentary style compilation of footage that works up to my final takes, for my Digital Space, along with weekly write ups. </a:t>
            </a:r>
          </a:p>
        </p:txBody>
      </p:sp>
    </p:spTree>
    <p:extLst>
      <p:ext uri="{BB962C8B-B14F-4D97-AF65-F5344CB8AC3E}">
        <p14:creationId xmlns:p14="http://schemas.microsoft.com/office/powerpoint/2010/main" val="257243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54FB-1A3F-4144-9E46-0BEF209C6597}"/>
              </a:ext>
            </a:extLst>
          </p:cNvPr>
          <p:cNvSpPr>
            <a:spLocks noGrp="1"/>
          </p:cNvSpPr>
          <p:nvPr>
            <p:ph type="title"/>
          </p:nvPr>
        </p:nvSpPr>
        <p:spPr/>
        <p:txBody>
          <a:bodyPr/>
          <a:lstStyle/>
          <a:p>
            <a:r>
              <a:rPr lang="en-US" dirty="0"/>
              <a:t>Inspirations</a:t>
            </a:r>
          </a:p>
        </p:txBody>
      </p:sp>
      <p:sp>
        <p:nvSpPr>
          <p:cNvPr id="3" name="Content Placeholder 2">
            <a:extLst>
              <a:ext uri="{FF2B5EF4-FFF2-40B4-BE49-F238E27FC236}">
                <a16:creationId xmlns:a16="http://schemas.microsoft.com/office/drawing/2014/main" id="{7E607E52-1A12-5044-B312-30F27B8FA402}"/>
              </a:ext>
            </a:extLst>
          </p:cNvPr>
          <p:cNvSpPr>
            <a:spLocks noGrp="1"/>
          </p:cNvSpPr>
          <p:nvPr>
            <p:ph idx="1"/>
          </p:nvPr>
        </p:nvSpPr>
        <p:spPr>
          <a:xfrm>
            <a:off x="1097281" y="2108202"/>
            <a:ext cx="4276104" cy="1076787"/>
          </a:xfrm>
        </p:spPr>
        <p:txBody>
          <a:bodyPr>
            <a:normAutofit/>
          </a:bodyPr>
          <a:lstStyle/>
          <a:p>
            <a:r>
              <a:rPr lang="en-US" dirty="0"/>
              <a:t>Saturn – Sleeping At Last</a:t>
            </a:r>
          </a:p>
          <a:p>
            <a:r>
              <a:rPr lang="en-US" dirty="0"/>
              <a:t>Experience – Ludovico Einaudi </a:t>
            </a:r>
          </a:p>
          <a:p>
            <a:endParaRPr lang="en-US" dirty="0"/>
          </a:p>
        </p:txBody>
      </p:sp>
      <p:sp>
        <p:nvSpPr>
          <p:cNvPr id="6" name="TextBox 5">
            <a:extLst>
              <a:ext uri="{FF2B5EF4-FFF2-40B4-BE49-F238E27FC236}">
                <a16:creationId xmlns:a16="http://schemas.microsoft.com/office/drawing/2014/main" id="{1ED2A0BB-FE56-CB4A-87FE-E03AF6D5A807}"/>
              </a:ext>
            </a:extLst>
          </p:cNvPr>
          <p:cNvSpPr txBox="1"/>
          <p:nvPr/>
        </p:nvSpPr>
        <p:spPr>
          <a:xfrm>
            <a:off x="2012708" y="5307201"/>
            <a:ext cx="1222625" cy="369332"/>
          </a:xfrm>
          <a:prstGeom prst="rect">
            <a:avLst/>
          </a:prstGeom>
          <a:noFill/>
        </p:spPr>
        <p:txBody>
          <a:bodyPr wrap="square" rtlCol="0">
            <a:spAutoFit/>
          </a:bodyPr>
          <a:lstStyle/>
          <a:p>
            <a:r>
              <a:rPr lang="en-US" dirty="0"/>
              <a:t>(1:25-2:25)</a:t>
            </a:r>
          </a:p>
        </p:txBody>
      </p:sp>
      <p:sp>
        <p:nvSpPr>
          <p:cNvPr id="7" name="TextBox 6">
            <a:extLst>
              <a:ext uri="{FF2B5EF4-FFF2-40B4-BE49-F238E27FC236}">
                <a16:creationId xmlns:a16="http://schemas.microsoft.com/office/drawing/2014/main" id="{9C4F0ED1-7699-5E4D-B9CD-8E7BF8B5D07B}"/>
              </a:ext>
            </a:extLst>
          </p:cNvPr>
          <p:cNvSpPr txBox="1"/>
          <p:nvPr/>
        </p:nvSpPr>
        <p:spPr>
          <a:xfrm>
            <a:off x="8494330" y="5268508"/>
            <a:ext cx="1684962" cy="369332"/>
          </a:xfrm>
          <a:prstGeom prst="rect">
            <a:avLst/>
          </a:prstGeom>
          <a:noFill/>
        </p:spPr>
        <p:txBody>
          <a:bodyPr wrap="square" rtlCol="0">
            <a:spAutoFit/>
          </a:bodyPr>
          <a:lstStyle/>
          <a:p>
            <a:r>
              <a:rPr lang="en-US" dirty="0"/>
              <a:t>(1:50-2:35)</a:t>
            </a:r>
          </a:p>
        </p:txBody>
      </p:sp>
      <p:pic>
        <p:nvPicPr>
          <p:cNvPr id="8" name="Online Media 7" descr="Sleeping At Last - &quot;Saturn&quot; (Official Music Video)">
            <a:hlinkClick r:id="" action="ppaction://media"/>
            <a:extLst>
              <a:ext uri="{FF2B5EF4-FFF2-40B4-BE49-F238E27FC236}">
                <a16:creationId xmlns:a16="http://schemas.microsoft.com/office/drawing/2014/main" id="{B412686D-A6A1-2043-A705-68C508D54D35}"/>
              </a:ext>
            </a:extLst>
          </p:cNvPr>
          <p:cNvPicPr>
            <a:picLocks noRot="1" noChangeAspect="1"/>
          </p:cNvPicPr>
          <p:nvPr>
            <a:videoFile r:link="rId1"/>
          </p:nvPr>
        </p:nvPicPr>
        <p:blipFill>
          <a:blip r:embed="rId4"/>
          <a:stretch>
            <a:fillRect/>
          </a:stretch>
        </p:blipFill>
        <p:spPr>
          <a:xfrm>
            <a:off x="1456076" y="3653551"/>
            <a:ext cx="2540000" cy="1435100"/>
          </a:xfrm>
          <a:prstGeom prst="rect">
            <a:avLst/>
          </a:prstGeom>
        </p:spPr>
      </p:pic>
      <p:pic>
        <p:nvPicPr>
          <p:cNvPr id="9" name="Online Media 8" descr="Ludovico Einaudi - Experience">
            <a:hlinkClick r:id="" action="ppaction://media"/>
            <a:extLst>
              <a:ext uri="{FF2B5EF4-FFF2-40B4-BE49-F238E27FC236}">
                <a16:creationId xmlns:a16="http://schemas.microsoft.com/office/drawing/2014/main" id="{442AE42A-9E11-1840-82DC-BF66B28E3280}"/>
              </a:ext>
            </a:extLst>
          </p:cNvPr>
          <p:cNvPicPr>
            <a:picLocks noRot="1" noChangeAspect="1"/>
          </p:cNvPicPr>
          <p:nvPr>
            <a:videoFile r:link="rId2"/>
          </p:nvPr>
        </p:nvPicPr>
        <p:blipFill>
          <a:blip r:embed="rId5"/>
          <a:stretch>
            <a:fillRect/>
          </a:stretch>
        </p:blipFill>
        <p:spPr>
          <a:xfrm>
            <a:off x="7743861" y="3637894"/>
            <a:ext cx="2540000" cy="1450757"/>
          </a:xfrm>
          <a:prstGeom prst="rect">
            <a:avLst/>
          </a:prstGeom>
        </p:spPr>
      </p:pic>
    </p:spTree>
    <p:extLst>
      <p:ext uri="{BB962C8B-B14F-4D97-AF65-F5344CB8AC3E}">
        <p14:creationId xmlns:p14="http://schemas.microsoft.com/office/powerpoint/2010/main" val="226737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mediacall" presetSubtype="0" fill="hold" nodeType="clickEffect">
                                  <p:stCondLst>
                                    <p:cond delay="0"/>
                                  </p:stCondLst>
                                  <p:childTnLst>
                                    <p:cmd type="call" cmd="playFrom(0.0)">
                                      <p:cBhvr>
                                        <p:cTn id="20" dur="1" fill="hold"/>
                                        <p:tgtEl>
                                          <p:spTgt spid="8"/>
                                        </p:tgtEl>
                                      </p:cBhvr>
                                    </p:cmd>
                                  </p:childTnLst>
                                </p:cTn>
                              </p:par>
                            </p:childTnLst>
                          </p:cTn>
                        </p:par>
                      </p:childTnLst>
                    </p:cTn>
                  </p:par>
                  <p:par>
                    <p:cTn id="21" fill="hold">
                      <p:stCondLst>
                        <p:cond delay="indefinite"/>
                      </p:stCondLst>
                      <p:childTnLst>
                        <p:par>
                          <p:cTn id="22" fill="hold">
                            <p:stCondLst>
                              <p:cond delay="0"/>
                            </p:stCondLst>
                            <p:childTnLst>
                              <p:par>
                                <p:cTn id="23" presetID="1" presetClass="mediacall" presetSubtype="0" fill="hold" nodeType="clickEffect">
                                  <p:stCondLst>
                                    <p:cond delay="0"/>
                                  </p:stCondLst>
                                  <p:childTnLst>
                                    <p:cmd type="call" cmd="playFrom(0.0)">
                                      <p:cBhvr>
                                        <p:cTn id="24"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25" fill="hold" display="0">
                  <p:stCondLst>
                    <p:cond delay="indefinite"/>
                  </p:stCondLst>
                </p:cTn>
                <p:tgtEl>
                  <p:spTgt spid="8"/>
                </p:tgtEl>
              </p:cMediaNode>
            </p:video>
            <p:seq concurrent="1" nextAc="seek">
              <p:cTn id="26" restart="whenNotActive" fill="hold" evtFilter="cancelBubble" nodeType="interactiveSeq">
                <p:stCondLst>
                  <p:cond evt="onClick" delay="0">
                    <p:tgtEl>
                      <p:spTgt spid="8"/>
                    </p:tgtEl>
                  </p:cond>
                </p:stCondLst>
                <p:endSync evt="end" delay="0">
                  <p:rtn val="all"/>
                </p:endSync>
                <p:childTnLst>
                  <p:par>
                    <p:cTn id="27" fill="hold">
                      <p:stCondLst>
                        <p:cond delay="0"/>
                      </p:stCondLst>
                      <p:childTnLst>
                        <p:par>
                          <p:cTn id="28" fill="hold">
                            <p:stCondLst>
                              <p:cond delay="0"/>
                            </p:stCondLst>
                            <p:childTnLst>
                              <p:par>
                                <p:cTn id="29" presetID="2" presetClass="mediacall" presetSubtype="0" fill="hold" nodeType="clickEffect">
                                  <p:stCondLst>
                                    <p:cond delay="0"/>
                                  </p:stCondLst>
                                  <p:childTnLst>
                                    <p:cmd type="call" cmd="togglePause">
                                      <p:cBhvr>
                                        <p:cTn id="30" dur="1" fill="hold"/>
                                        <p:tgtEl>
                                          <p:spTgt spid="8"/>
                                        </p:tgtEl>
                                      </p:cBhvr>
                                    </p:cmd>
                                  </p:childTnLst>
                                </p:cTn>
                              </p:par>
                            </p:childTnLst>
                          </p:cTn>
                        </p:par>
                      </p:childTnLst>
                    </p:cTn>
                  </p:par>
                </p:childTnLst>
              </p:cTn>
              <p:nextCondLst>
                <p:cond evt="onClick" delay="0">
                  <p:tgtEl>
                    <p:spTgt spid="8"/>
                  </p:tgtEl>
                </p:cond>
              </p:nextCondLst>
            </p:seq>
            <p:video>
              <p:cMediaNode vol="80000">
                <p:cTn id="31" fill="hold" display="0">
                  <p:stCondLst>
                    <p:cond delay="indefinite"/>
                  </p:stCondLst>
                </p:cTn>
                <p:tgtEl>
                  <p:spTgt spid="9"/>
                </p:tgtEl>
              </p:cMediaNode>
            </p:video>
            <p:seq concurrent="1" nextAc="seek">
              <p:cTn id="32" restart="whenNotActive" fill="hold" evtFilter="cancelBubble" nodeType="interactiveSeq">
                <p:stCondLst>
                  <p:cond evt="onClick" delay="0">
                    <p:tgtEl>
                      <p:spTgt spid="9"/>
                    </p:tgtEl>
                  </p:cond>
                </p:stCondLst>
                <p:endSync evt="end" delay="0">
                  <p:rtn val="all"/>
                </p:endSync>
                <p:childTnLst>
                  <p:par>
                    <p:cTn id="33" fill="hold">
                      <p:stCondLst>
                        <p:cond delay="0"/>
                      </p:stCondLst>
                      <p:childTnLst>
                        <p:par>
                          <p:cTn id="34" fill="hold">
                            <p:stCondLst>
                              <p:cond delay="0"/>
                            </p:stCondLst>
                            <p:childTnLst>
                              <p:par>
                                <p:cTn id="35" presetID="2" presetClass="mediacall" presetSubtype="0" fill="hold" nodeType="clickEffect">
                                  <p:stCondLst>
                                    <p:cond delay="0"/>
                                  </p:stCondLst>
                                  <p:childTnLst>
                                    <p:cmd type="call" cmd="togglePause">
                                      <p:cBhvr>
                                        <p:cTn id="36" dur="1" fill="hold"/>
                                        <p:tgtEl>
                                          <p:spTgt spid="9"/>
                                        </p:tgtEl>
                                      </p:cBhvr>
                                    </p:cmd>
                                  </p:childTnLst>
                                </p:cTn>
                              </p:par>
                            </p:childTnLst>
                          </p:cTn>
                        </p:par>
                      </p:childTnLst>
                    </p:cTn>
                  </p:par>
                </p:childTnLst>
              </p:cTn>
              <p:nextCondLst>
                <p:cond evt="onClick" delay="0">
                  <p:tgtEl>
                    <p:spTgt spid="9"/>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3E59AE-44F8-4FB9-BF05-C888FE3E1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8669F8-5507-9D48-8BEF-F2EE2074A643}"/>
              </a:ext>
            </a:extLst>
          </p:cNvPr>
          <p:cNvSpPr>
            <a:spLocks noGrp="1"/>
          </p:cNvSpPr>
          <p:nvPr>
            <p:ph type="title"/>
          </p:nvPr>
        </p:nvSpPr>
        <p:spPr>
          <a:xfrm>
            <a:off x="642259" y="634946"/>
            <a:ext cx="3372529" cy="5055904"/>
          </a:xfrm>
        </p:spPr>
        <p:txBody>
          <a:bodyPr anchor="ctr">
            <a:normAutofit/>
          </a:bodyPr>
          <a:lstStyle/>
          <a:p>
            <a:r>
              <a:rPr lang="en-US"/>
              <a:t>Initial Idea</a:t>
            </a:r>
            <a:endParaRPr lang="en-US" dirty="0"/>
          </a:p>
        </p:txBody>
      </p:sp>
      <p:cxnSp>
        <p:nvCxnSpPr>
          <p:cNvPr id="11" name="Straight Connector 10">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35022"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B6B14AE-589A-45CC-A30D-41995FC1F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C266D13B-EEA2-45B3-976C-6EEFA61B0844}"/>
              </a:ext>
            </a:extLst>
          </p:cNvPr>
          <p:cNvGraphicFramePr>
            <a:graphicFrameLocks noGrp="1"/>
          </p:cNvGraphicFramePr>
          <p:nvPr>
            <p:ph idx="1"/>
            <p:extLst>
              <p:ext uri="{D42A27DB-BD31-4B8C-83A1-F6EECF244321}">
                <p14:modId xmlns:p14="http://schemas.microsoft.com/office/powerpoint/2010/main" val="4163126497"/>
              </p:ext>
            </p:extLst>
          </p:nvPr>
        </p:nvGraphicFramePr>
        <p:xfrm>
          <a:off x="4648201" y="639763"/>
          <a:ext cx="6910387" cy="5051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94278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8BDBE5C-BBE9-4E89-BEE5-DEB6EAB8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BF7B7A-EFC8-474A-960B-A45803D02F6D}"/>
              </a:ext>
            </a:extLst>
          </p:cNvPr>
          <p:cNvSpPr>
            <a:spLocks noGrp="1"/>
          </p:cNvSpPr>
          <p:nvPr>
            <p:ph type="title"/>
          </p:nvPr>
        </p:nvSpPr>
        <p:spPr>
          <a:xfrm>
            <a:off x="643467" y="634946"/>
            <a:ext cx="3689094" cy="5055904"/>
          </a:xfrm>
        </p:spPr>
        <p:txBody>
          <a:bodyPr anchor="ctr">
            <a:normAutofit/>
          </a:bodyPr>
          <a:lstStyle/>
          <a:p>
            <a:pPr algn="r"/>
            <a:r>
              <a:rPr lang="en-US"/>
              <a:t>why</a:t>
            </a:r>
          </a:p>
        </p:txBody>
      </p:sp>
      <p:cxnSp>
        <p:nvCxnSpPr>
          <p:cNvPr id="18" name="Straight Connector 17">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DFC4168B-AA75-4715-9B96-CF84B170A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7E495D8D-E610-4A5B-8F0B-90A8065D26E0}"/>
              </a:ext>
            </a:extLst>
          </p:cNvPr>
          <p:cNvGraphicFramePr>
            <a:graphicFrameLocks noGrp="1"/>
          </p:cNvGraphicFramePr>
          <p:nvPr>
            <p:ph idx="1"/>
            <p:extLst>
              <p:ext uri="{D42A27DB-BD31-4B8C-83A1-F6EECF244321}">
                <p14:modId xmlns:p14="http://schemas.microsoft.com/office/powerpoint/2010/main" val="2519124882"/>
              </p:ext>
            </p:extLst>
          </p:nvPr>
        </p:nvGraphicFramePr>
        <p:xfrm>
          <a:off x="4976031" y="634947"/>
          <a:ext cx="6582555" cy="51217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Online Media 2" descr="Bradford College Music Students - Centre Stage - Virtual Show">
            <a:hlinkClick r:id="" action="ppaction://media"/>
            <a:extLst>
              <a:ext uri="{FF2B5EF4-FFF2-40B4-BE49-F238E27FC236}">
                <a16:creationId xmlns:a16="http://schemas.microsoft.com/office/drawing/2014/main" id="{2F3A18A2-7C46-2A43-BACB-B3C289F0297B}"/>
              </a:ext>
            </a:extLst>
          </p:cNvPr>
          <p:cNvPicPr>
            <a:picLocks noRot="1" noChangeAspect="1"/>
          </p:cNvPicPr>
          <p:nvPr>
            <a:videoFile r:link="rId1"/>
          </p:nvPr>
        </p:nvPicPr>
        <p:blipFill>
          <a:blip r:embed="rId8"/>
          <a:stretch>
            <a:fillRect/>
          </a:stretch>
        </p:blipFill>
        <p:spPr>
          <a:xfrm>
            <a:off x="8229600" y="1355261"/>
            <a:ext cx="2774228" cy="1737260"/>
          </a:xfrm>
          <a:prstGeom prst="rect">
            <a:avLst/>
          </a:prstGeom>
        </p:spPr>
      </p:pic>
      <p:sp>
        <p:nvSpPr>
          <p:cNvPr id="4" name="TextBox 3">
            <a:extLst>
              <a:ext uri="{FF2B5EF4-FFF2-40B4-BE49-F238E27FC236}">
                <a16:creationId xmlns:a16="http://schemas.microsoft.com/office/drawing/2014/main" id="{291EE588-E088-7A47-9F3A-C1D563D6400D}"/>
              </a:ext>
            </a:extLst>
          </p:cNvPr>
          <p:cNvSpPr txBox="1"/>
          <p:nvPr/>
        </p:nvSpPr>
        <p:spPr>
          <a:xfrm>
            <a:off x="8923208" y="916589"/>
            <a:ext cx="1387012" cy="369332"/>
          </a:xfrm>
          <a:prstGeom prst="rect">
            <a:avLst/>
          </a:prstGeom>
          <a:noFill/>
        </p:spPr>
        <p:txBody>
          <a:bodyPr wrap="square" rtlCol="0">
            <a:spAutoFit/>
          </a:bodyPr>
          <a:lstStyle/>
          <a:p>
            <a:r>
              <a:rPr lang="en-US" dirty="0"/>
              <a:t>(38:38-39-10) </a:t>
            </a:r>
          </a:p>
        </p:txBody>
      </p:sp>
    </p:spTree>
    <p:extLst>
      <p:ext uri="{BB962C8B-B14F-4D97-AF65-F5344CB8AC3E}">
        <p14:creationId xmlns:p14="http://schemas.microsoft.com/office/powerpoint/2010/main" val="150613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12" fill="hold" display="0">
                  <p:stCondLst>
                    <p:cond delay="indefinite"/>
                  </p:stCondLst>
                </p:cTn>
                <p:tgtEl>
                  <p:spTgt spid="3"/>
                </p:tgtEl>
              </p:cMediaNode>
            </p:video>
            <p:seq concurrent="1" nextAc="seek">
              <p:cTn id="13" restart="whenNotActive" fill="hold" evtFilter="cancelBubble" nodeType="interactiveSeq">
                <p:stCondLst>
                  <p:cond evt="onClick" delay="0">
                    <p:tgtEl>
                      <p:spTgt spid="3"/>
                    </p:tgtEl>
                  </p:cond>
                </p:stCondLst>
                <p:endSync evt="end" delay="0">
                  <p:rtn val="all"/>
                </p:endSync>
                <p:childTnLst>
                  <p:par>
                    <p:cTn id="14" fill="hold">
                      <p:stCondLst>
                        <p:cond delay="0"/>
                      </p:stCondLst>
                      <p:childTnLst>
                        <p:par>
                          <p:cTn id="15" fill="hold">
                            <p:stCondLst>
                              <p:cond delay="0"/>
                            </p:stCondLst>
                            <p:childTnLst>
                              <p:par>
                                <p:cTn id="16" presetID="2" presetClass="mediacall" presetSubtype="0" fill="hold" nodeType="clickEffect">
                                  <p:stCondLst>
                                    <p:cond delay="0"/>
                                  </p:stCondLst>
                                  <p:childTnLst>
                                    <p:cmd type="call" cmd="togglePause">
                                      <p:cBhvr>
                                        <p:cTn id="17" dur="1" fill="hold"/>
                                        <p:tgtEl>
                                          <p:spTgt spid="3"/>
                                        </p:tgtEl>
                                      </p:cBhvr>
                                    </p:cmd>
                                  </p:childTnLst>
                                </p:cTn>
                              </p:par>
                            </p:childTnLst>
                          </p:cTn>
                        </p:par>
                      </p:childTnLst>
                    </p:cTn>
                  </p:par>
                </p:childTnLst>
              </p:cTn>
              <p:nextCondLst>
                <p:cond evt="onClick" delay="0">
                  <p:tgtEl>
                    <p:spTgt spid="3"/>
                  </p:tgtEl>
                </p:cond>
              </p:nextCondLst>
            </p:seq>
          </p:childTnLst>
        </p:cTn>
      </p:par>
    </p:tnLst>
    <p:bldLst>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68BDBE5C-BBE9-4E89-BEE5-DEB6EAB8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5B0383-33A7-0F41-8260-9B5AA9D16FA3}"/>
              </a:ext>
            </a:extLst>
          </p:cNvPr>
          <p:cNvSpPr>
            <a:spLocks noGrp="1"/>
          </p:cNvSpPr>
          <p:nvPr>
            <p:ph type="title"/>
          </p:nvPr>
        </p:nvSpPr>
        <p:spPr>
          <a:xfrm>
            <a:off x="643467" y="634946"/>
            <a:ext cx="3689094" cy="5055904"/>
          </a:xfrm>
        </p:spPr>
        <p:txBody>
          <a:bodyPr anchor="ctr">
            <a:normAutofit/>
          </a:bodyPr>
          <a:lstStyle/>
          <a:p>
            <a:pPr algn="r"/>
            <a:r>
              <a:rPr lang="en-US"/>
              <a:t>Process Plan</a:t>
            </a:r>
          </a:p>
        </p:txBody>
      </p:sp>
      <p:cxnSp>
        <p:nvCxnSpPr>
          <p:cNvPr id="26" name="Straight Connector 25">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DFC4168B-AA75-4715-9B96-CF84B170A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0" name="Content Placeholder 2">
            <a:extLst>
              <a:ext uri="{FF2B5EF4-FFF2-40B4-BE49-F238E27FC236}">
                <a16:creationId xmlns:a16="http://schemas.microsoft.com/office/drawing/2014/main" id="{27EBDBCB-E4D1-40BD-BE90-99AB84B7F128}"/>
              </a:ext>
            </a:extLst>
          </p:cNvPr>
          <p:cNvGraphicFramePr>
            <a:graphicFrameLocks noGrp="1"/>
          </p:cNvGraphicFramePr>
          <p:nvPr>
            <p:ph idx="1"/>
            <p:extLst>
              <p:ext uri="{D42A27DB-BD31-4B8C-83A1-F6EECF244321}">
                <p14:modId xmlns:p14="http://schemas.microsoft.com/office/powerpoint/2010/main" val="289360956"/>
              </p:ext>
            </p:extLst>
          </p:nvPr>
        </p:nvGraphicFramePr>
        <p:xfrm>
          <a:off x="4976031" y="257175"/>
          <a:ext cx="6582555" cy="600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3344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BADD8D4-D8D9-364F-B3FA-1ACC9D0D903D}"/>
              </a:ext>
            </a:extLst>
          </p:cNvPr>
          <p:cNvSpPr>
            <a:spLocks noGrp="1"/>
          </p:cNvSpPr>
          <p:nvPr>
            <p:ph type="title"/>
          </p:nvPr>
        </p:nvSpPr>
        <p:spPr>
          <a:xfrm>
            <a:off x="492370" y="516835"/>
            <a:ext cx="3084844" cy="5772840"/>
          </a:xfrm>
        </p:spPr>
        <p:txBody>
          <a:bodyPr anchor="ctr">
            <a:normAutofit/>
          </a:bodyPr>
          <a:lstStyle/>
          <a:p>
            <a:r>
              <a:rPr lang="en-US" sz="3600">
                <a:solidFill>
                  <a:schemeClr val="bg1"/>
                </a:solidFill>
              </a:rPr>
              <a:t>Target Audience</a:t>
            </a:r>
          </a:p>
        </p:txBody>
      </p:sp>
      <p:graphicFrame>
        <p:nvGraphicFramePr>
          <p:cNvPr id="12" name="Content Placeholder 2">
            <a:extLst>
              <a:ext uri="{FF2B5EF4-FFF2-40B4-BE49-F238E27FC236}">
                <a16:creationId xmlns:a16="http://schemas.microsoft.com/office/drawing/2014/main" id="{370CECC8-8E6E-4641-9CD5-DEAC0E107131}"/>
              </a:ext>
            </a:extLst>
          </p:cNvPr>
          <p:cNvGraphicFramePr>
            <a:graphicFrameLocks noGrp="1"/>
          </p:cNvGraphicFramePr>
          <p:nvPr>
            <p:ph idx="1"/>
            <p:extLst>
              <p:ext uri="{D42A27DB-BD31-4B8C-83A1-F6EECF244321}">
                <p14:modId xmlns:p14="http://schemas.microsoft.com/office/powerpoint/2010/main" val="293205504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658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p:tgtEl>
                                          <p:spTgt spid="12"/>
                                        </p:tgtEl>
                                        <p:attrNameLst>
                                          <p:attrName>ppt_y</p:attrName>
                                        </p:attrNameLst>
                                      </p:cBhvr>
                                      <p:tavLst>
                                        <p:tav tm="0">
                                          <p:val>
                                            <p:strVal val="#ppt_y+#ppt_h*1.125000"/>
                                          </p:val>
                                        </p:tav>
                                        <p:tav tm="100000">
                                          <p:val>
                                            <p:strVal val="#ppt_y"/>
                                          </p:val>
                                        </p:tav>
                                      </p:tavLst>
                                    </p:anim>
                                    <p:animEffect transition="in" filter="wipe(up)">
                                      <p:cBhvr>
                                        <p:cTn id="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6A8C26-5DB2-8546-9EE5-13A7F559C32B}"/>
              </a:ext>
            </a:extLst>
          </p:cNvPr>
          <p:cNvSpPr>
            <a:spLocks noGrp="1"/>
          </p:cNvSpPr>
          <p:nvPr>
            <p:ph type="title"/>
          </p:nvPr>
        </p:nvSpPr>
        <p:spPr>
          <a:xfrm>
            <a:off x="1097280" y="286603"/>
            <a:ext cx="10058400" cy="1450757"/>
          </a:xfrm>
        </p:spPr>
        <p:txBody>
          <a:bodyPr>
            <a:normAutofit/>
          </a:bodyPr>
          <a:lstStyle/>
          <a:p>
            <a:r>
              <a:rPr lang="en-US"/>
              <a:t>Resources Needed</a:t>
            </a:r>
          </a:p>
        </p:txBody>
      </p:sp>
      <p:cxnSp>
        <p:nvCxnSpPr>
          <p:cNvPr id="22" name="Straight Connector 21">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6" name="Content Placeholder 2">
            <a:extLst>
              <a:ext uri="{FF2B5EF4-FFF2-40B4-BE49-F238E27FC236}">
                <a16:creationId xmlns:a16="http://schemas.microsoft.com/office/drawing/2014/main" id="{DC8EE507-69E5-4602-988B-8154C33ACF02}"/>
              </a:ext>
            </a:extLst>
          </p:cNvPr>
          <p:cNvGraphicFramePr>
            <a:graphicFrameLocks noGrp="1"/>
          </p:cNvGraphicFramePr>
          <p:nvPr>
            <p:ph idx="1"/>
            <p:extLst>
              <p:ext uri="{D42A27DB-BD31-4B8C-83A1-F6EECF244321}">
                <p14:modId xmlns:p14="http://schemas.microsoft.com/office/powerpoint/2010/main" val="384582289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5835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ircle(in)">
                                      <p:cBhvr>
                                        <p:cTn id="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97551F-0920-334F-AF38-AA4BD0F8E69C}"/>
              </a:ext>
            </a:extLst>
          </p:cNvPr>
          <p:cNvSpPr>
            <a:spLocks noGrp="1"/>
          </p:cNvSpPr>
          <p:nvPr>
            <p:ph type="title"/>
          </p:nvPr>
        </p:nvSpPr>
        <p:spPr>
          <a:xfrm>
            <a:off x="492370" y="516835"/>
            <a:ext cx="3084844" cy="5772840"/>
          </a:xfrm>
        </p:spPr>
        <p:txBody>
          <a:bodyPr anchor="ctr">
            <a:normAutofit/>
          </a:bodyPr>
          <a:lstStyle/>
          <a:p>
            <a:r>
              <a:rPr lang="en-US" sz="3600">
                <a:solidFill>
                  <a:schemeClr val="bg1"/>
                </a:solidFill>
              </a:rPr>
              <a:t>Collaborations</a:t>
            </a:r>
          </a:p>
        </p:txBody>
      </p:sp>
      <p:graphicFrame>
        <p:nvGraphicFramePr>
          <p:cNvPr id="5" name="Content Placeholder 2">
            <a:extLst>
              <a:ext uri="{FF2B5EF4-FFF2-40B4-BE49-F238E27FC236}">
                <a16:creationId xmlns:a16="http://schemas.microsoft.com/office/drawing/2014/main" id="{2651118C-01CD-449B-9394-89E4E627B317}"/>
              </a:ext>
            </a:extLst>
          </p:cNvPr>
          <p:cNvGraphicFramePr>
            <a:graphicFrameLocks noGrp="1"/>
          </p:cNvGraphicFramePr>
          <p:nvPr>
            <p:ph idx="1"/>
            <p:extLst>
              <p:ext uri="{D42A27DB-BD31-4B8C-83A1-F6EECF244321}">
                <p14:modId xmlns:p14="http://schemas.microsoft.com/office/powerpoint/2010/main" val="81182985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31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4898B8-CBBC-B246-B5A2-3DEFF89BA543}"/>
              </a:ext>
            </a:extLst>
          </p:cNvPr>
          <p:cNvSpPr>
            <a:spLocks noGrp="1"/>
          </p:cNvSpPr>
          <p:nvPr>
            <p:ph type="title"/>
          </p:nvPr>
        </p:nvSpPr>
        <p:spPr>
          <a:xfrm>
            <a:off x="643468" y="643467"/>
            <a:ext cx="3073550" cy="5126203"/>
          </a:xfrm>
        </p:spPr>
        <p:txBody>
          <a:bodyPr anchor="ctr">
            <a:normAutofit/>
          </a:bodyPr>
          <a:lstStyle/>
          <a:p>
            <a:pPr algn="r"/>
            <a:r>
              <a:rPr lang="en-US" dirty="0"/>
              <a:t>Context</a:t>
            </a:r>
            <a:endParaRPr lang="en-US"/>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2"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865451F-F850-F54A-9CED-9BA6DF10F1DE}"/>
              </a:ext>
            </a:extLst>
          </p:cNvPr>
          <p:cNvSpPr>
            <a:spLocks noGrp="1"/>
          </p:cNvSpPr>
          <p:nvPr>
            <p:ph idx="1"/>
          </p:nvPr>
        </p:nvSpPr>
        <p:spPr>
          <a:xfrm>
            <a:off x="4363786" y="621697"/>
            <a:ext cx="6791894" cy="5147973"/>
          </a:xfrm>
        </p:spPr>
        <p:txBody>
          <a:bodyPr anchor="ctr">
            <a:normAutofit/>
          </a:bodyPr>
          <a:lstStyle/>
          <a:p>
            <a:r>
              <a:rPr lang="en-US" dirty="0"/>
              <a:t>My project is very relevant to the industry in many different ways. I’m using the role of promotion to reach my listeners. I’m using the recording engineer's role to record and master my tracks. I’m using the graphic design role by creating canvas’ for Spotify. I’m using the composer’s role by writing for all the instruments. </a:t>
            </a:r>
          </a:p>
        </p:txBody>
      </p:sp>
      <p:sp>
        <p:nvSpPr>
          <p:cNvPr id="12" name="Rectangle 11">
            <a:extLst>
              <a:ext uri="{FF2B5EF4-FFF2-40B4-BE49-F238E27FC236}">
                <a16:creationId xmlns:a16="http://schemas.microsoft.com/office/drawing/2014/main" id="{14552793-7DFF-4EC7-AC69-D34A75D018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606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967F-F9C6-B64E-B995-524AA3BFCFFE}"/>
              </a:ext>
            </a:extLst>
          </p:cNvPr>
          <p:cNvSpPr>
            <a:spLocks noGrp="1"/>
          </p:cNvSpPr>
          <p:nvPr>
            <p:ph type="title"/>
          </p:nvPr>
        </p:nvSpPr>
        <p:spPr/>
        <p:txBody>
          <a:bodyPr/>
          <a:lstStyle/>
          <a:p>
            <a:r>
              <a:rPr lang="en-US" dirty="0"/>
              <a:t>Problem Solving</a:t>
            </a:r>
          </a:p>
        </p:txBody>
      </p:sp>
      <p:sp>
        <p:nvSpPr>
          <p:cNvPr id="3" name="Content Placeholder 2">
            <a:extLst>
              <a:ext uri="{FF2B5EF4-FFF2-40B4-BE49-F238E27FC236}">
                <a16:creationId xmlns:a16="http://schemas.microsoft.com/office/drawing/2014/main" id="{877C4DE4-342D-7F48-B98A-4FAD22445ED2}"/>
              </a:ext>
            </a:extLst>
          </p:cNvPr>
          <p:cNvSpPr>
            <a:spLocks noGrp="1"/>
          </p:cNvSpPr>
          <p:nvPr>
            <p:ph idx="1"/>
          </p:nvPr>
        </p:nvSpPr>
        <p:spPr/>
        <p:txBody>
          <a:bodyPr/>
          <a:lstStyle/>
          <a:p>
            <a:r>
              <a:rPr lang="en-US" b="1" u="sng" dirty="0"/>
              <a:t>Main problems that could arise:</a:t>
            </a:r>
          </a:p>
          <a:p>
            <a:r>
              <a:rPr lang="en-US" dirty="0"/>
              <a:t>Can’t find a string quartet – I can find a software that could imitate as closely as possible.</a:t>
            </a:r>
          </a:p>
          <a:p>
            <a:r>
              <a:rPr lang="en-US" dirty="0"/>
              <a:t>I over run on some of the plan – I gave myself extra time that what I’d probably need to so it unlikely to happen. Disciplined enough to stay on track and reach the deadlines. Planning out my time to balance each aspect. </a:t>
            </a:r>
          </a:p>
          <a:p>
            <a:r>
              <a:rPr lang="en-US" dirty="0"/>
              <a:t>Budget- If I can find a string quartet, how much would it be? </a:t>
            </a:r>
          </a:p>
          <a:p>
            <a:endParaRPr lang="en-US" dirty="0"/>
          </a:p>
        </p:txBody>
      </p:sp>
    </p:spTree>
    <p:extLst>
      <p:ext uri="{BB962C8B-B14F-4D97-AF65-F5344CB8AC3E}">
        <p14:creationId xmlns:p14="http://schemas.microsoft.com/office/powerpoint/2010/main" val="250864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VTI">
  <a:themeElements>
    <a:clrScheme name="AnalogousFromRegularSeedLeftStep">
      <a:dk1>
        <a:srgbClr val="000000"/>
      </a:dk1>
      <a:lt1>
        <a:srgbClr val="FFFFFF"/>
      </a:lt1>
      <a:dk2>
        <a:srgbClr val="213A3A"/>
      </a:dk2>
      <a:lt2>
        <a:srgbClr val="E8E4E2"/>
      </a:lt2>
      <a:accent1>
        <a:srgbClr val="299BE7"/>
      </a:accent1>
      <a:accent2>
        <a:srgbClr val="13B3B0"/>
      </a:accent2>
      <a:accent3>
        <a:srgbClr val="21B876"/>
      </a:accent3>
      <a:accent4>
        <a:srgbClr val="14BC2D"/>
      </a:accent4>
      <a:accent5>
        <a:srgbClr val="4AB921"/>
      </a:accent5>
      <a:accent6>
        <a:srgbClr val="7FB113"/>
      </a:accent6>
      <a:hlink>
        <a:srgbClr val="BC703E"/>
      </a:hlink>
      <a:folHlink>
        <a:srgbClr val="7F7F7F"/>
      </a:folHlink>
    </a:clrScheme>
    <a:fontScheme name="Retrospect">
      <a:majorFont>
        <a:latin typeface="Garamond"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218</TotalTime>
  <Words>1082</Words>
  <Application>Microsoft Macintosh PowerPoint</Application>
  <PresentationFormat>Widescreen</PresentationFormat>
  <Paragraphs>66</Paragraphs>
  <Slides>14</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Courier New</vt:lpstr>
      <vt:lpstr>Garamond</vt:lpstr>
      <vt:lpstr>RetrospectVTI</vt:lpstr>
      <vt:lpstr>Final Presentation</vt:lpstr>
      <vt:lpstr>Initial Idea</vt:lpstr>
      <vt:lpstr>why</vt:lpstr>
      <vt:lpstr>Process Plan</vt:lpstr>
      <vt:lpstr>Target Audience</vt:lpstr>
      <vt:lpstr>Resources Needed</vt:lpstr>
      <vt:lpstr>Collaborations</vt:lpstr>
      <vt:lpstr>Context</vt:lpstr>
      <vt:lpstr>Problem Solving</vt:lpstr>
      <vt:lpstr>Health and Safety</vt:lpstr>
      <vt:lpstr>Documentation</vt:lpstr>
      <vt:lpstr>Stage Design/ sound set up</vt:lpstr>
      <vt:lpstr>Presenting final product</vt:lpstr>
      <vt:lpstr>Inspirations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Presentation</dc:title>
  <dc:creator>Tia Trueman (Student)</dc:creator>
  <cp:lastModifiedBy>Microsoft Office User</cp:lastModifiedBy>
  <cp:revision>9</cp:revision>
  <dcterms:created xsi:type="dcterms:W3CDTF">2022-01-31T18:51:57Z</dcterms:created>
  <dcterms:modified xsi:type="dcterms:W3CDTF">2022-02-03T14:40:23Z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563c6a-300f-4098-af31-1ce1e953b556_Enabled">
    <vt:lpwstr>true</vt:lpwstr>
  </property>
  <property fmtid="{D5CDD505-2E9C-101B-9397-08002B2CF9AE}" pid="3" name="MSIP_Label_d8563c6a-300f-4098-af31-1ce1e953b556_SetDate">
    <vt:lpwstr>2022-01-31T18:52:01Z</vt:lpwstr>
  </property>
  <property fmtid="{D5CDD505-2E9C-101B-9397-08002B2CF9AE}" pid="4" name="MSIP_Label_d8563c6a-300f-4098-af31-1ce1e953b556_Method">
    <vt:lpwstr>Standard</vt:lpwstr>
  </property>
  <property fmtid="{D5CDD505-2E9C-101B-9397-08002B2CF9AE}" pid="5" name="MSIP_Label_d8563c6a-300f-4098-af31-1ce1e953b556_Name">
    <vt:lpwstr>d8563c6a-300f-4098-af31-1ce1e953b556</vt:lpwstr>
  </property>
  <property fmtid="{D5CDD505-2E9C-101B-9397-08002B2CF9AE}" pid="6" name="MSIP_Label_d8563c6a-300f-4098-af31-1ce1e953b556_SiteId">
    <vt:lpwstr>7bb100ec-e732-4118-95a0-fc3858eb3a5e</vt:lpwstr>
  </property>
  <property fmtid="{D5CDD505-2E9C-101B-9397-08002B2CF9AE}" pid="7" name="MSIP_Label_d8563c6a-300f-4098-af31-1ce1e953b556_ActionId">
    <vt:lpwstr>adcd8236-2ce5-40f8-b404-87edaf1d276c</vt:lpwstr>
  </property>
  <property fmtid="{D5CDD505-2E9C-101B-9397-08002B2CF9AE}" pid="8" name="MSIP_Label_d8563c6a-300f-4098-af31-1ce1e953b556_ContentBits">
    <vt:lpwstr>0</vt:lpwstr>
  </property>
</Properties>
</file>