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4"/>
  </p:sldMasterIdLst>
  <p:sldIdLst>
    <p:sldId id="259" r:id="rId5"/>
    <p:sldId id="256" r:id="rId6"/>
    <p:sldId id="257" r:id="rId7"/>
    <p:sldId id="258"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65C74-C033-00DF-D646-5085EDC7479B}" v="16" dt="2022-12-15T13:52:41.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p:restoredTop sz="94674"/>
  </p:normalViewPr>
  <p:slideViewPr>
    <p:cSldViewPr snapToGrid="0" snapToObjects="1">
      <p:cViewPr varScale="1">
        <p:scale>
          <a:sx n="108" d="100"/>
          <a:sy n="108"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 Campbell (Student)" userId="S::10628073@bradfordcollege.ac.uk::978a75ba-edbd-4170-ad96-a5658aefca33" providerId="AD" clId="Web-{03565C74-C033-00DF-D646-5085EDC7479B}"/>
    <pc:docChg chg="mod modSld">
      <pc:chgData name="Morgan Campbell (Student)" userId="S::10628073@bradfordcollege.ac.uk::978a75ba-edbd-4170-ad96-a5658aefca33" providerId="AD" clId="Web-{03565C74-C033-00DF-D646-5085EDC7479B}" dt="2022-12-15T13:52:41.240" v="15" actId="20577"/>
      <pc:docMkLst>
        <pc:docMk/>
      </pc:docMkLst>
      <pc:sldChg chg="modSp">
        <pc:chgData name="Morgan Campbell (Student)" userId="S::10628073@bradfordcollege.ac.uk::978a75ba-edbd-4170-ad96-a5658aefca33" providerId="AD" clId="Web-{03565C74-C033-00DF-D646-5085EDC7479B}" dt="2022-12-15T13:52:41.240" v="15" actId="20577"/>
        <pc:sldMkLst>
          <pc:docMk/>
          <pc:sldMk cId="1628045659" sldId="260"/>
        </pc:sldMkLst>
        <pc:spChg chg="mod">
          <ac:chgData name="Morgan Campbell (Student)" userId="S::10628073@bradfordcollege.ac.uk::978a75ba-edbd-4170-ad96-a5658aefca33" providerId="AD" clId="Web-{03565C74-C033-00DF-D646-5085EDC7479B}" dt="2022-12-15T13:52:41.240" v="15" actId="20577"/>
          <ac:spMkLst>
            <pc:docMk/>
            <pc:sldMk cId="1628045659" sldId="260"/>
            <ac:spMk id="2" creationId="{E997A6C0-FA58-4B35-8E58-62C6C1CB3775}"/>
          </ac:spMkLst>
        </pc:spChg>
      </pc:sldChg>
    </pc:docChg>
  </pc:docChgLst>
  <pc:docChgLst>
    <pc:chgData name="Morgan Campbell" userId="978a75ba-edbd-4170-ad96-a5658aefca33" providerId="ADAL" clId="{6A45ACE8-73C9-4553-A785-87EBD2B622E1}"/>
    <pc:docChg chg="custSel addSld delSld modSld sldOrd">
      <pc:chgData name="Morgan Campbell" userId="978a75ba-edbd-4170-ad96-a5658aefca33" providerId="ADAL" clId="{6A45ACE8-73C9-4553-A785-87EBD2B622E1}" dt="2021-03-26T12:05:33.473" v="2097" actId="2696"/>
      <pc:docMkLst>
        <pc:docMk/>
      </pc:docMkLst>
      <pc:sldChg chg="modSp">
        <pc:chgData name="Morgan Campbell" userId="978a75ba-edbd-4170-ad96-a5658aefca33" providerId="ADAL" clId="{6A45ACE8-73C9-4553-A785-87EBD2B622E1}" dt="2021-03-26T11:11:16.411" v="2085" actId="20577"/>
        <pc:sldMkLst>
          <pc:docMk/>
          <pc:sldMk cId="1212258544" sldId="257"/>
        </pc:sldMkLst>
        <pc:spChg chg="mod">
          <ac:chgData name="Morgan Campbell" userId="978a75ba-edbd-4170-ad96-a5658aefca33" providerId="ADAL" clId="{6A45ACE8-73C9-4553-A785-87EBD2B622E1}" dt="2021-03-26T11:11:16.411" v="2085" actId="20577"/>
          <ac:spMkLst>
            <pc:docMk/>
            <pc:sldMk cId="1212258544" sldId="257"/>
            <ac:spMk id="4" creationId="{D4A43838-045F-4004-B12A-725C4780430C}"/>
          </ac:spMkLst>
        </pc:spChg>
      </pc:sldChg>
      <pc:sldChg chg="addSp delSp modSp add modTransition">
        <pc:chgData name="Morgan Campbell" userId="978a75ba-edbd-4170-ad96-a5658aefca33" providerId="ADAL" clId="{6A45ACE8-73C9-4553-A785-87EBD2B622E1}" dt="2021-03-26T11:09:01.867" v="1891"/>
        <pc:sldMkLst>
          <pc:docMk/>
          <pc:sldMk cId="1628045659" sldId="260"/>
        </pc:sldMkLst>
        <pc:spChg chg="mod">
          <ac:chgData name="Morgan Campbell" userId="978a75ba-edbd-4170-ad96-a5658aefca33" providerId="ADAL" clId="{6A45ACE8-73C9-4553-A785-87EBD2B622E1}" dt="2021-03-26T10:59:38.399" v="1719" actId="20577"/>
          <ac:spMkLst>
            <pc:docMk/>
            <pc:sldMk cId="1628045659" sldId="260"/>
            <ac:spMk id="2" creationId="{E997A6C0-FA58-4B35-8E58-62C6C1CB3775}"/>
          </ac:spMkLst>
        </pc:spChg>
        <pc:spChg chg="del mod">
          <ac:chgData name="Morgan Campbell" userId="978a75ba-edbd-4170-ad96-a5658aefca33" providerId="ADAL" clId="{6A45ACE8-73C9-4553-A785-87EBD2B622E1}" dt="2021-03-26T10:29:05.089" v="19" actId="478"/>
          <ac:spMkLst>
            <pc:docMk/>
            <pc:sldMk cId="1628045659" sldId="260"/>
            <ac:spMk id="3" creationId="{00109111-B2FC-4225-880B-D90C937B43FA}"/>
          </ac:spMkLst>
        </pc:spChg>
        <pc:spChg chg="add mod">
          <ac:chgData name="Morgan Campbell" userId="978a75ba-edbd-4170-ad96-a5658aefca33" providerId="ADAL" clId="{6A45ACE8-73C9-4553-A785-87EBD2B622E1}" dt="2021-03-26T11:05:45.737" v="1889"/>
          <ac:spMkLst>
            <pc:docMk/>
            <pc:sldMk cId="1628045659" sldId="260"/>
            <ac:spMk id="4" creationId="{2AFC1A91-46EF-4E08-8AB8-617C43F4CEB1}"/>
          </ac:spMkLst>
        </pc:spChg>
        <pc:spChg chg="add del mod">
          <ac:chgData name="Morgan Campbell" userId="978a75ba-edbd-4170-ad96-a5658aefca33" providerId="ADAL" clId="{6A45ACE8-73C9-4553-A785-87EBD2B622E1}" dt="2021-03-26T10:59:26.670" v="1693" actId="478"/>
          <ac:spMkLst>
            <pc:docMk/>
            <pc:sldMk cId="1628045659" sldId="260"/>
            <ac:spMk id="5" creationId="{45C55720-3379-4610-8518-22681ADF3C7E}"/>
          </ac:spMkLst>
        </pc:spChg>
        <pc:spChg chg="add del mod">
          <ac:chgData name="Morgan Campbell" userId="978a75ba-edbd-4170-ad96-a5658aefca33" providerId="ADAL" clId="{6A45ACE8-73C9-4553-A785-87EBD2B622E1}" dt="2021-03-26T10:59:53.508" v="1722" actId="478"/>
          <ac:spMkLst>
            <pc:docMk/>
            <pc:sldMk cId="1628045659" sldId="260"/>
            <ac:spMk id="6" creationId="{0269864B-6975-4CAF-BD56-2E7643F5ACA1}"/>
          </ac:spMkLst>
        </pc:spChg>
      </pc:sldChg>
      <pc:sldChg chg="addSp delSp modSp add modTransition">
        <pc:chgData name="Morgan Campbell" userId="978a75ba-edbd-4170-ad96-a5658aefca33" providerId="ADAL" clId="{6A45ACE8-73C9-4553-A785-87EBD2B622E1}" dt="2021-03-26T11:09:19.283" v="1897"/>
        <pc:sldMkLst>
          <pc:docMk/>
          <pc:sldMk cId="820077292" sldId="261"/>
        </pc:sldMkLst>
        <pc:spChg chg="mod">
          <ac:chgData name="Morgan Campbell" userId="978a75ba-edbd-4170-ad96-a5658aefca33" providerId="ADAL" clId="{6A45ACE8-73C9-4553-A785-87EBD2B622E1}" dt="2021-03-26T10:40:56.720" v="1044"/>
          <ac:spMkLst>
            <pc:docMk/>
            <pc:sldMk cId="820077292" sldId="261"/>
            <ac:spMk id="2" creationId="{BD461173-F5F3-4991-A2A0-2F4F2F5A5534}"/>
          </ac:spMkLst>
        </pc:spChg>
        <pc:spChg chg="del mod">
          <ac:chgData name="Morgan Campbell" userId="978a75ba-edbd-4170-ad96-a5658aefca33" providerId="ADAL" clId="{6A45ACE8-73C9-4553-A785-87EBD2B622E1}" dt="2021-03-26T10:53:33.426" v="1298" actId="478"/>
          <ac:spMkLst>
            <pc:docMk/>
            <pc:sldMk cId="820077292" sldId="261"/>
            <ac:spMk id="3" creationId="{6FA38DBB-FDAF-46A6-A1A2-1C6F36022BFF}"/>
          </ac:spMkLst>
        </pc:spChg>
        <pc:spChg chg="add del mod">
          <ac:chgData name="Morgan Campbell" userId="978a75ba-edbd-4170-ad96-a5658aefca33" providerId="ADAL" clId="{6A45ACE8-73C9-4553-A785-87EBD2B622E1}" dt="2021-03-26T10:53:35.414" v="1299" actId="478"/>
          <ac:spMkLst>
            <pc:docMk/>
            <pc:sldMk cId="820077292" sldId="261"/>
            <ac:spMk id="5" creationId="{58C4782E-3F41-4CCD-8061-0754A3AE4A88}"/>
          </ac:spMkLst>
        </pc:spChg>
        <pc:spChg chg="add mod">
          <ac:chgData name="Morgan Campbell" userId="978a75ba-edbd-4170-ad96-a5658aefca33" providerId="ADAL" clId="{6A45ACE8-73C9-4553-A785-87EBD2B622E1}" dt="2021-03-26T10:59:06.815" v="1690" actId="20577"/>
          <ac:spMkLst>
            <pc:docMk/>
            <pc:sldMk cId="820077292" sldId="261"/>
            <ac:spMk id="6" creationId="{848268CB-A709-4902-95DB-D5616D7F8151}"/>
          </ac:spMkLst>
        </pc:spChg>
      </pc:sldChg>
      <pc:sldChg chg="add del">
        <pc:chgData name="Morgan Campbell" userId="978a75ba-edbd-4170-ad96-a5658aefca33" providerId="ADAL" clId="{6A45ACE8-73C9-4553-A785-87EBD2B622E1}" dt="2021-03-26T11:09:24.628" v="1898" actId="2696"/>
        <pc:sldMkLst>
          <pc:docMk/>
          <pc:sldMk cId="960389993" sldId="262"/>
        </pc:sldMkLst>
      </pc:sldChg>
      <pc:sldChg chg="addSp delSp modSp add del ord">
        <pc:chgData name="Morgan Campbell" userId="978a75ba-edbd-4170-ad96-a5658aefca33" providerId="ADAL" clId="{6A45ACE8-73C9-4553-A785-87EBD2B622E1}" dt="2021-03-26T12:05:33.473" v="2097" actId="2696"/>
        <pc:sldMkLst>
          <pc:docMk/>
          <pc:sldMk cId="4150762818" sldId="262"/>
        </pc:sldMkLst>
        <pc:spChg chg="mod">
          <ac:chgData name="Morgan Campbell" userId="978a75ba-edbd-4170-ad96-a5658aefca33" providerId="ADAL" clId="{6A45ACE8-73C9-4553-A785-87EBD2B622E1}" dt="2021-03-26T11:19:08.949" v="2093" actId="14100"/>
          <ac:spMkLst>
            <pc:docMk/>
            <pc:sldMk cId="4150762818" sldId="262"/>
            <ac:spMk id="2" creationId="{C106F8D2-6C43-49B6-9E0A-3CF4BB5FEA31}"/>
          </ac:spMkLst>
        </pc:spChg>
        <pc:spChg chg="del mod">
          <ac:chgData name="Morgan Campbell" userId="978a75ba-edbd-4170-ad96-a5658aefca33" providerId="ADAL" clId="{6A45ACE8-73C9-4553-A785-87EBD2B622E1}" dt="2021-03-26T11:18:53.586" v="2089" actId="478"/>
          <ac:spMkLst>
            <pc:docMk/>
            <pc:sldMk cId="4150762818" sldId="262"/>
            <ac:spMk id="3" creationId="{74093393-6297-471C-8A9D-5A273E5EC68E}"/>
          </ac:spMkLst>
        </pc:spChg>
        <pc:spChg chg="add del mod">
          <ac:chgData name="Morgan Campbell" userId="978a75ba-edbd-4170-ad96-a5658aefca33" providerId="ADAL" clId="{6A45ACE8-73C9-4553-A785-87EBD2B622E1}" dt="2021-03-26T11:20:14.089" v="2095"/>
          <ac:spMkLst>
            <pc:docMk/>
            <pc:sldMk cId="4150762818" sldId="262"/>
            <ac:spMk id="4" creationId="{C4EBD185-FD3A-44E5-8549-98CE4B2EBCE8}"/>
          </ac:spMkLst>
        </pc:spChg>
      </pc:sldChg>
    </pc:docChg>
  </pc:docChgLst>
  <pc:docChgLst>
    <pc:chgData name="Morgan Campbell" userId="3652bfd736160952" providerId="LiveId" clId="{219B315E-F598-4F56-AA6C-9741F0293818}"/>
    <pc:docChg chg="undo custSel addSld modSld sldOrd">
      <pc:chgData name="Morgan Campbell" userId="3652bfd736160952" providerId="LiveId" clId="{219B315E-F598-4F56-AA6C-9741F0293818}" dt="2021-03-24T11:22:00.047" v="547"/>
      <pc:docMkLst>
        <pc:docMk/>
      </pc:docMkLst>
      <pc:sldChg chg="modSp mod modTransition">
        <pc:chgData name="Morgan Campbell" userId="3652bfd736160952" providerId="LiveId" clId="{219B315E-F598-4F56-AA6C-9741F0293818}" dt="2021-03-24T11:21:13.261" v="537"/>
        <pc:sldMkLst>
          <pc:docMk/>
          <pc:sldMk cId="3434561149" sldId="256"/>
        </pc:sldMkLst>
        <pc:spChg chg="mod">
          <ac:chgData name="Morgan Campbell" userId="3652bfd736160952" providerId="LiveId" clId="{219B315E-F598-4F56-AA6C-9741F0293818}" dt="2021-03-24T11:20:28.759" v="532" actId="14100"/>
          <ac:spMkLst>
            <pc:docMk/>
            <pc:sldMk cId="3434561149" sldId="256"/>
            <ac:spMk id="3" creationId="{1CDA742F-7AF1-7549-9387-0FED7C3F1CA2}"/>
          </ac:spMkLst>
        </pc:spChg>
      </pc:sldChg>
      <pc:sldChg chg="modTransition">
        <pc:chgData name="Morgan Campbell" userId="3652bfd736160952" providerId="LiveId" clId="{219B315E-F598-4F56-AA6C-9741F0293818}" dt="2021-03-24T11:21:18.938" v="538"/>
        <pc:sldMkLst>
          <pc:docMk/>
          <pc:sldMk cId="1212258544" sldId="257"/>
        </pc:sldMkLst>
      </pc:sldChg>
      <pc:sldChg chg="addSp delSp modSp mod modTransition">
        <pc:chgData name="Morgan Campbell" userId="3652bfd736160952" providerId="LiveId" clId="{219B315E-F598-4F56-AA6C-9741F0293818}" dt="2021-03-24T11:22:00.047" v="547"/>
        <pc:sldMkLst>
          <pc:docMk/>
          <pc:sldMk cId="1633346208" sldId="258"/>
        </pc:sldMkLst>
        <pc:spChg chg="mod">
          <ac:chgData name="Morgan Campbell" userId="3652bfd736160952" providerId="LiveId" clId="{219B315E-F598-4F56-AA6C-9741F0293818}" dt="2021-03-23T12:11:56.203" v="443" actId="20577"/>
          <ac:spMkLst>
            <pc:docMk/>
            <pc:sldMk cId="1633346208" sldId="258"/>
            <ac:spMk id="4" creationId="{33DF774E-81A8-4622-98C9-B947E8E40721}"/>
          </ac:spMkLst>
        </pc:spChg>
        <pc:picChg chg="add del mod">
          <ac:chgData name="Morgan Campbell" userId="3652bfd736160952" providerId="LiveId" clId="{219B315E-F598-4F56-AA6C-9741F0293818}" dt="2021-03-24T11:18:55.415" v="516" actId="478"/>
          <ac:picMkLst>
            <pc:docMk/>
            <pc:sldMk cId="1633346208" sldId="258"/>
            <ac:picMk id="5" creationId="{BFAB05D0-0D07-4B45-BAC5-F54355C36DF8}"/>
          </ac:picMkLst>
        </pc:picChg>
        <pc:picChg chg="add mod">
          <ac:chgData name="Morgan Campbell" userId="3652bfd736160952" providerId="LiveId" clId="{219B315E-F598-4F56-AA6C-9741F0293818}" dt="2021-03-23T12:14:46.220" v="465" actId="14100"/>
          <ac:picMkLst>
            <pc:docMk/>
            <pc:sldMk cId="1633346208" sldId="258"/>
            <ac:picMk id="6" creationId="{5B396244-2E99-4589-92BD-C27FDE6E8029}"/>
          </ac:picMkLst>
        </pc:picChg>
        <pc:picChg chg="add mod">
          <ac:chgData name="Morgan Campbell" userId="3652bfd736160952" providerId="LiveId" clId="{219B315E-F598-4F56-AA6C-9741F0293818}" dt="2021-03-23T12:16:18.713" v="468" actId="14100"/>
          <ac:picMkLst>
            <pc:docMk/>
            <pc:sldMk cId="1633346208" sldId="258"/>
            <ac:picMk id="7" creationId="{0FB6BA5F-604B-4F14-9EC6-3D36E45FBB2A}"/>
          </ac:picMkLst>
        </pc:picChg>
      </pc:sldChg>
      <pc:sldChg chg="addSp delSp modSp new mod ord modTransition setBg">
        <pc:chgData name="Morgan Campbell" userId="3652bfd736160952" providerId="LiveId" clId="{219B315E-F598-4F56-AA6C-9741F0293818}" dt="2021-03-24T11:21:22.780" v="539"/>
        <pc:sldMkLst>
          <pc:docMk/>
          <pc:sldMk cId="1827175533" sldId="259"/>
        </pc:sldMkLst>
        <pc:spChg chg="mod ord">
          <ac:chgData name="Morgan Campbell" userId="3652bfd736160952" providerId="LiveId" clId="{219B315E-F598-4F56-AA6C-9741F0293818}" dt="2021-03-24T11:19:22.201" v="524" actId="26606"/>
          <ac:spMkLst>
            <pc:docMk/>
            <pc:sldMk cId="1827175533" sldId="259"/>
            <ac:spMk id="2" creationId="{BE17F72D-3563-4484-98AB-52040D86A671}"/>
          </ac:spMkLst>
        </pc:spChg>
        <pc:spChg chg="del">
          <ac:chgData name="Morgan Campbell" userId="3652bfd736160952" providerId="LiveId" clId="{219B315E-F598-4F56-AA6C-9741F0293818}" dt="2021-03-24T11:16:02.132" v="472" actId="478"/>
          <ac:spMkLst>
            <pc:docMk/>
            <pc:sldMk cId="1827175533" sldId="259"/>
            <ac:spMk id="3" creationId="{6F0C7C81-D761-42EB-AC49-7C18D0B2CD32}"/>
          </ac:spMkLst>
        </pc:spChg>
        <pc:spChg chg="add del">
          <ac:chgData name="Morgan Campbell" userId="3652bfd736160952" providerId="LiveId" clId="{219B315E-F598-4F56-AA6C-9741F0293818}" dt="2021-03-24T11:19:22.150" v="523" actId="26606"/>
          <ac:spMkLst>
            <pc:docMk/>
            <pc:sldMk cId="1827175533" sldId="259"/>
            <ac:spMk id="15" creationId="{C727912B-C157-4CDB-8486-00E702D36C1C}"/>
          </ac:spMkLst>
        </pc:spChg>
        <pc:picChg chg="add mod">
          <ac:chgData name="Morgan Campbell" userId="3652bfd736160952" providerId="LiveId" clId="{219B315E-F598-4F56-AA6C-9741F0293818}" dt="2021-03-24T11:19:35.627" v="526" actId="962"/>
          <ac:picMkLst>
            <pc:docMk/>
            <pc:sldMk cId="1827175533" sldId="259"/>
            <ac:picMk id="4" creationId="{538CF893-B454-48F3-9E39-E58F9E204086}"/>
          </ac:picMkLst>
        </pc:picChg>
        <pc:picChg chg="add del">
          <ac:chgData name="Morgan Campbell" userId="3652bfd736160952" providerId="LiveId" clId="{219B315E-F598-4F56-AA6C-9741F0293818}" dt="2021-03-24T11:19:20.503" v="521" actId="26606"/>
          <ac:picMkLst>
            <pc:docMk/>
            <pc:sldMk cId="1827175533" sldId="259"/>
            <ac:picMk id="9" creationId="{CBECFFDC-94DB-4DA3-94FE-22FEDDA8FA30}"/>
          </ac:picMkLst>
        </pc:picChg>
        <pc:picChg chg="add del">
          <ac:chgData name="Morgan Campbell" userId="3652bfd736160952" providerId="LiveId" clId="{219B315E-F598-4F56-AA6C-9741F0293818}" dt="2021-03-24T11:19:20.503" v="521" actId="26606"/>
          <ac:picMkLst>
            <pc:docMk/>
            <pc:sldMk cId="1827175533" sldId="259"/>
            <ac:picMk id="11" creationId="{98BF0107-3463-486E-B9EE-5A5727B4F7FB}"/>
          </ac:picMkLst>
        </pc:picChg>
        <pc:picChg chg="add del">
          <ac:chgData name="Morgan Campbell" userId="3652bfd736160952" providerId="LiveId" clId="{219B315E-F598-4F56-AA6C-9741F0293818}" dt="2021-03-24T11:19:22.150" v="523" actId="26606"/>
          <ac:picMkLst>
            <pc:docMk/>
            <pc:sldMk cId="1827175533" sldId="259"/>
            <ac:picMk id="13" creationId="{86623E07-B4B3-43D5-AB6E-5FD9A1C11D35}"/>
          </ac:picMkLst>
        </pc:picChg>
        <pc:picChg chg="add del">
          <ac:chgData name="Morgan Campbell" userId="3652bfd736160952" providerId="LiveId" clId="{219B315E-F598-4F56-AA6C-9741F0293818}" dt="2021-03-24T11:19:22.150" v="523" actId="26606"/>
          <ac:picMkLst>
            <pc:docMk/>
            <pc:sldMk cId="1827175533" sldId="259"/>
            <ac:picMk id="14" creationId="{CBECFFDC-94DB-4DA3-94FE-22FEDDA8FA30}"/>
          </ac:picMkLst>
        </pc:picChg>
        <pc:picChg chg="add del">
          <ac:chgData name="Morgan Campbell" userId="3652bfd736160952" providerId="LiveId" clId="{219B315E-F598-4F56-AA6C-9741F0293818}" dt="2021-03-24T11:19:22.150" v="523" actId="26606"/>
          <ac:picMkLst>
            <pc:docMk/>
            <pc:sldMk cId="1827175533" sldId="259"/>
            <ac:picMk id="16" creationId="{8EC1A43B-D167-4E96-B7AD-61D3D9225CBB}"/>
          </ac:picMkLst>
        </pc:picChg>
        <pc:picChg chg="add">
          <ac:chgData name="Morgan Campbell" userId="3652bfd736160952" providerId="LiveId" clId="{219B315E-F598-4F56-AA6C-9741F0293818}" dt="2021-03-24T11:19:22.201" v="524" actId="26606"/>
          <ac:picMkLst>
            <pc:docMk/>
            <pc:sldMk cId="1827175533" sldId="259"/>
            <ac:picMk id="18" creationId="{CBECFFDC-94DB-4DA3-94FE-22FEDDA8FA30}"/>
          </ac:picMkLst>
        </pc:picChg>
        <pc:picChg chg="add">
          <ac:chgData name="Morgan Campbell" userId="3652bfd736160952" providerId="LiveId" clId="{219B315E-F598-4F56-AA6C-9741F0293818}" dt="2021-03-24T11:19:22.201" v="524" actId="26606"/>
          <ac:picMkLst>
            <pc:docMk/>
            <pc:sldMk cId="1827175533" sldId="259"/>
            <ac:picMk id="19" creationId="{98BF0107-3463-486E-B9EE-5A5727B4F7FB}"/>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F6BF051-A3E7-2043-BA58-14C9A40E959B}" type="datetimeFigureOut">
              <a:rPr lang="en-US" smtClean="0"/>
              <a:t>12/15/2022</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30143295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F6BF051-A3E7-2043-BA58-14C9A40E959B}"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182155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F6BF051-A3E7-2043-BA58-14C9A40E959B}"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1956287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F6BF051-A3E7-2043-BA58-14C9A40E959B}"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2121427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F6BF051-A3E7-2043-BA58-14C9A40E959B}"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512245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F6BF051-A3E7-2043-BA58-14C9A40E959B}"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1508191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F6BF051-A3E7-2043-BA58-14C9A40E959B}"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2701662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F6BF051-A3E7-2043-BA58-14C9A40E959B}"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8380-5B85-2445-833C-70671ECADB51}"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extLst>
      <p:ext uri="{BB962C8B-B14F-4D97-AF65-F5344CB8AC3E}">
        <p14:creationId xmlns:p14="http://schemas.microsoft.com/office/powerpoint/2010/main" val="3890729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F6BF051-A3E7-2043-BA58-14C9A40E959B}"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3911760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F6BF051-A3E7-2043-BA58-14C9A40E959B}"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143830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F6BF051-A3E7-2043-BA58-14C9A40E959B}"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205412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F6BF051-A3E7-2043-BA58-14C9A40E959B}"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301921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F6BF051-A3E7-2043-BA58-14C9A40E959B}" type="datetimeFigureOut">
              <a:rPr lang="en-US" smtClean="0"/>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136493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F6BF051-A3E7-2043-BA58-14C9A40E959B}" type="datetimeFigureOut">
              <a:rPr lang="en-US" smtClean="0"/>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388244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F6BF051-A3E7-2043-BA58-14C9A40E959B}" type="datetimeFigureOut">
              <a:rPr lang="en-US" smtClean="0"/>
              <a:t>12/15/2022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103149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F6BF051-A3E7-2043-BA58-14C9A40E959B}"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78274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F6BF051-A3E7-2043-BA58-14C9A40E959B}"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C8380-5B85-2445-833C-70671ECADB51}" type="slidenum">
              <a:rPr lang="en-US" smtClean="0"/>
              <a:t>‹#›</a:t>
            </a:fld>
            <a:endParaRPr lang="en-US"/>
          </a:p>
        </p:txBody>
      </p:sp>
    </p:spTree>
    <p:extLst>
      <p:ext uri="{BB962C8B-B14F-4D97-AF65-F5344CB8AC3E}">
        <p14:creationId xmlns:p14="http://schemas.microsoft.com/office/powerpoint/2010/main" val="351550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6BF051-A3E7-2043-BA58-14C9A40E959B}" type="datetimeFigureOut">
              <a:rPr lang="en-US" smtClean="0"/>
              <a:t>12/15/2022</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5C8380-5B85-2445-833C-70671ECADB51}" type="slidenum">
              <a:rPr lang="en-US" smtClean="0"/>
              <a:t>‹#›</a:t>
            </a:fld>
            <a:endParaRPr lang="en-US"/>
          </a:p>
        </p:txBody>
      </p:sp>
    </p:spTree>
    <p:extLst>
      <p:ext uri="{BB962C8B-B14F-4D97-AF65-F5344CB8AC3E}">
        <p14:creationId xmlns:p14="http://schemas.microsoft.com/office/powerpoint/2010/main" val="2938045615"/>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Platform_game" TargetMode="External"/><Relationship Id="rId2" Type="http://schemas.openxmlformats.org/officeDocument/2006/relationships/hyperlink" Target="https://www.gamasutra.com/blogs/DamienAllan/20170501/297179/Designing_Video_Game_Puzzles.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8" name="Picture 8">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4" name="Picture 3" descr="A stone house with a bench in front of it&#10;&#10;Description automatically generated with low confidence">
            <a:extLst>
              <a:ext uri="{FF2B5EF4-FFF2-40B4-BE49-F238E27FC236}">
                <a16:creationId xmlns:a16="http://schemas.microsoft.com/office/drawing/2014/main" id="{538CF893-B454-48F3-9E39-E58F9E204086}"/>
              </a:ext>
            </a:extLst>
          </p:cNvPr>
          <p:cNvPicPr>
            <a:picLocks noChangeAspect="1"/>
          </p:cNvPicPr>
          <p:nvPr/>
        </p:nvPicPr>
        <p:blipFill rotWithShape="1">
          <a:blip r:embed="rId4"/>
          <a:srcRect l="21998" r="6691" b="1"/>
          <a:stretch/>
        </p:blipFill>
        <p:spPr>
          <a:xfrm>
            <a:off x="20" y="975"/>
            <a:ext cx="7552924" cy="6858000"/>
          </a:xfrm>
          <a:prstGeom prst="rect">
            <a:avLst/>
          </a:prstGeom>
        </p:spPr>
      </p:pic>
      <p:pic>
        <p:nvPicPr>
          <p:cNvPr id="19" name="Picture 10">
            <a:extLst>
              <a:ext uri="{FF2B5EF4-FFF2-40B4-BE49-F238E27FC236}">
                <a16:creationId xmlns:a16="http://schemas.microsoft.com/office/drawing/2014/main" id="{98BF0107-3463-486E-B9EE-5A5727B4F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E17F72D-3563-4484-98AB-52040D86A671}"/>
              </a:ext>
            </a:extLst>
          </p:cNvPr>
          <p:cNvSpPr>
            <a:spLocks noGrp="1"/>
          </p:cNvSpPr>
          <p:nvPr>
            <p:ph type="title"/>
          </p:nvPr>
        </p:nvSpPr>
        <p:spPr>
          <a:xfrm>
            <a:off x="7905135" y="1964267"/>
            <a:ext cx="3254990" cy="2421464"/>
          </a:xfrm>
        </p:spPr>
        <p:txBody>
          <a:bodyPr vert="horz" lIns="91440" tIns="45720" rIns="91440" bIns="45720" rtlCol="0" anchor="b">
            <a:normAutofit/>
          </a:bodyPr>
          <a:lstStyle/>
          <a:p>
            <a:pPr algn="r">
              <a:lnSpc>
                <a:spcPct val="90000"/>
              </a:lnSpc>
            </a:pPr>
            <a:r>
              <a:rPr lang="en-US" sz="4100"/>
              <a:t>Mystery mansion 2d platformer game</a:t>
            </a:r>
          </a:p>
        </p:txBody>
      </p:sp>
    </p:spTree>
    <p:extLst>
      <p:ext uri="{BB962C8B-B14F-4D97-AF65-F5344CB8AC3E}">
        <p14:creationId xmlns:p14="http://schemas.microsoft.com/office/powerpoint/2010/main" val="182717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9ED9-FBC2-3E47-9D20-89274531470E}"/>
              </a:ext>
            </a:extLst>
          </p:cNvPr>
          <p:cNvSpPr>
            <a:spLocks noGrp="1"/>
          </p:cNvSpPr>
          <p:nvPr>
            <p:ph type="ctrTitle"/>
          </p:nvPr>
        </p:nvSpPr>
        <p:spPr>
          <a:xfrm>
            <a:off x="420914" y="547200"/>
            <a:ext cx="2451886" cy="802629"/>
          </a:xfrm>
        </p:spPr>
        <p:txBody>
          <a:bodyPr>
            <a:normAutofit fontScale="90000"/>
          </a:bodyPr>
          <a:lstStyle/>
          <a:p>
            <a:pPr algn="l"/>
            <a:r>
              <a:rPr lang="en-US" b="1" u="sng" dirty="0"/>
              <a:t>My pitch</a:t>
            </a:r>
          </a:p>
        </p:txBody>
      </p:sp>
      <p:sp>
        <p:nvSpPr>
          <p:cNvPr id="3" name="Subtitle 2">
            <a:extLst>
              <a:ext uri="{FF2B5EF4-FFF2-40B4-BE49-F238E27FC236}">
                <a16:creationId xmlns:a16="http://schemas.microsoft.com/office/drawing/2014/main" id="{1CDA742F-7AF1-7549-9387-0FED7C3F1CA2}"/>
              </a:ext>
            </a:extLst>
          </p:cNvPr>
          <p:cNvSpPr>
            <a:spLocks noGrp="1"/>
          </p:cNvSpPr>
          <p:nvPr>
            <p:ph type="subTitle" idx="1"/>
          </p:nvPr>
        </p:nvSpPr>
        <p:spPr>
          <a:xfrm>
            <a:off x="363600" y="1630966"/>
            <a:ext cx="5425200" cy="1798034"/>
          </a:xfrm>
        </p:spPr>
        <p:txBody>
          <a:bodyPr>
            <a:noAutofit/>
          </a:bodyPr>
          <a:lstStyle/>
          <a:p>
            <a:pPr algn="l"/>
            <a:r>
              <a:rPr lang="en-US" sz="1600" dirty="0"/>
              <a:t>M</a:t>
            </a:r>
            <a:r>
              <a:rPr lang="en-US" sz="1600" cap="none" dirty="0"/>
              <a:t>y pitch is of a mystery game with 2 levels with 2 characters who are trapped in a mansion and are trying to escape but to escape they must complete puzzles and then they can escape there is also 2 puzzle so far. but will slowly get harder as you go through them. The theme of the game is mystery as you must find the way out of the target audience for this is 7+ so the puzzles are difficult but not too difficult.</a:t>
            </a:r>
            <a:endParaRPr lang="en-US" sz="1600" dirty="0"/>
          </a:p>
        </p:txBody>
      </p:sp>
      <p:sp>
        <p:nvSpPr>
          <p:cNvPr id="4" name="TextBox 3">
            <a:extLst>
              <a:ext uri="{FF2B5EF4-FFF2-40B4-BE49-F238E27FC236}">
                <a16:creationId xmlns:a16="http://schemas.microsoft.com/office/drawing/2014/main" id="{F27F83E1-BE46-AE46-8D14-8496C5350F9B}"/>
              </a:ext>
            </a:extLst>
          </p:cNvPr>
          <p:cNvSpPr txBox="1"/>
          <p:nvPr/>
        </p:nvSpPr>
        <p:spPr>
          <a:xfrm>
            <a:off x="6242400" y="1828800"/>
            <a:ext cx="4788000" cy="2523768"/>
          </a:xfrm>
          <a:prstGeom prst="rect">
            <a:avLst/>
          </a:prstGeom>
          <a:noFill/>
        </p:spPr>
        <p:txBody>
          <a:bodyPr wrap="square" rtlCol="0">
            <a:spAutoFit/>
          </a:bodyPr>
          <a:lstStyle/>
          <a:p>
            <a:r>
              <a:rPr lang="en-US" b="1" u="sng" dirty="0"/>
              <a:t>Game plan</a:t>
            </a:r>
          </a:p>
          <a:p>
            <a:r>
              <a:rPr lang="en-US" sz="1400" dirty="0"/>
              <a:t>The plan is to use a gaming development website to make the game and make the coding for it as well as the characters and what they can do and make the coding for each puzzle and make them different from each other and to slowly make them harder to complete.</a:t>
            </a:r>
          </a:p>
          <a:p>
            <a:endParaRPr lang="en-US" sz="1400" dirty="0"/>
          </a:p>
          <a:p>
            <a:r>
              <a:rPr lang="en-US" sz="1400" dirty="0"/>
              <a:t>The plan is to also have an ending scene to show you that you did it and to also maybe have a timer so you can try to beat your time each game. So I will need to use the feedback from my friends or other people I let try my game </a:t>
            </a:r>
            <a:r>
              <a:rPr lang="en-US" sz="1400"/>
              <a:t>to improve.</a:t>
            </a:r>
            <a:endParaRPr lang="en-US" sz="1400" dirty="0"/>
          </a:p>
        </p:txBody>
      </p:sp>
    </p:spTree>
    <p:extLst>
      <p:ext uri="{BB962C8B-B14F-4D97-AF65-F5344CB8AC3E}">
        <p14:creationId xmlns:p14="http://schemas.microsoft.com/office/powerpoint/2010/main" val="3434561149"/>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DD94-179B-48E0-9576-714E39E0FF01}"/>
              </a:ext>
            </a:extLst>
          </p:cNvPr>
          <p:cNvSpPr>
            <a:spLocks noGrp="1"/>
          </p:cNvSpPr>
          <p:nvPr>
            <p:ph type="title"/>
          </p:nvPr>
        </p:nvSpPr>
        <p:spPr/>
        <p:txBody>
          <a:bodyPr/>
          <a:lstStyle/>
          <a:p>
            <a:r>
              <a:rPr lang="en-GB" dirty="0"/>
              <a:t>Target audience</a:t>
            </a:r>
          </a:p>
        </p:txBody>
      </p:sp>
      <p:sp>
        <p:nvSpPr>
          <p:cNvPr id="4" name="TextBox 3">
            <a:extLst>
              <a:ext uri="{FF2B5EF4-FFF2-40B4-BE49-F238E27FC236}">
                <a16:creationId xmlns:a16="http://schemas.microsoft.com/office/drawing/2014/main" id="{D4A43838-045F-4004-B12A-725C4780430C}"/>
              </a:ext>
            </a:extLst>
          </p:cNvPr>
          <p:cNvSpPr txBox="1"/>
          <p:nvPr/>
        </p:nvSpPr>
        <p:spPr>
          <a:xfrm>
            <a:off x="426720" y="2377440"/>
            <a:ext cx="6736080" cy="1477328"/>
          </a:xfrm>
          <a:prstGeom prst="rect">
            <a:avLst/>
          </a:prstGeom>
          <a:noFill/>
        </p:spPr>
        <p:txBody>
          <a:bodyPr wrap="square" rtlCol="0">
            <a:spAutoFit/>
          </a:bodyPr>
          <a:lstStyle/>
          <a:p>
            <a:r>
              <a:rPr lang="en-US" sz="1800" cap="none" dirty="0"/>
              <a:t>The theme of the game is mystery as you have to find the way out of the target audience for this is 7+ so the puzzles are difficult but not too difficult an mansion that you have no idea how you got there. I will use the internet to find out what the 7+ like in puzzle games and will also ask people what they think they like in puzzle games</a:t>
            </a:r>
            <a:endParaRPr lang="en-GB" dirty="0"/>
          </a:p>
        </p:txBody>
      </p:sp>
    </p:spTree>
    <p:extLst>
      <p:ext uri="{BB962C8B-B14F-4D97-AF65-F5344CB8AC3E}">
        <p14:creationId xmlns:p14="http://schemas.microsoft.com/office/powerpoint/2010/main" val="1212258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F9DD-5972-44D4-AAD9-83CC03B24922}"/>
              </a:ext>
            </a:extLst>
          </p:cNvPr>
          <p:cNvSpPr>
            <a:spLocks noGrp="1"/>
          </p:cNvSpPr>
          <p:nvPr>
            <p:ph type="title"/>
          </p:nvPr>
        </p:nvSpPr>
        <p:spPr/>
        <p:txBody>
          <a:bodyPr/>
          <a:lstStyle/>
          <a:p>
            <a:r>
              <a:rPr lang="en-GB" dirty="0"/>
              <a:t>theme</a:t>
            </a:r>
          </a:p>
        </p:txBody>
      </p:sp>
      <p:sp>
        <p:nvSpPr>
          <p:cNvPr id="4" name="TextBox 3">
            <a:extLst>
              <a:ext uri="{FF2B5EF4-FFF2-40B4-BE49-F238E27FC236}">
                <a16:creationId xmlns:a16="http://schemas.microsoft.com/office/drawing/2014/main" id="{33DF774E-81A8-4622-98C9-B947E8E40721}"/>
              </a:ext>
            </a:extLst>
          </p:cNvPr>
          <p:cNvSpPr txBox="1"/>
          <p:nvPr/>
        </p:nvSpPr>
        <p:spPr>
          <a:xfrm>
            <a:off x="182881" y="1920240"/>
            <a:ext cx="9875519" cy="1200329"/>
          </a:xfrm>
          <a:prstGeom prst="rect">
            <a:avLst/>
          </a:prstGeom>
          <a:noFill/>
        </p:spPr>
        <p:txBody>
          <a:bodyPr wrap="square" rtlCol="0">
            <a:spAutoFit/>
          </a:bodyPr>
          <a:lstStyle/>
          <a:p>
            <a:r>
              <a:rPr lang="en-GB" dirty="0"/>
              <a:t>The theme of the game is mystery mansion game where you have to solve puzzles to be able to escape and there is only 2 characters you play has as you go through 2 levels each with only 4 puzzles. It fits with incognito because you have to try to escape and it also makes you wonder how you got there in the first place and why are you there it also adds to the mystery with theses questions.</a:t>
            </a:r>
          </a:p>
        </p:txBody>
      </p:sp>
      <p:pic>
        <p:nvPicPr>
          <p:cNvPr id="6" name="Picture 5">
            <a:extLst>
              <a:ext uri="{FF2B5EF4-FFF2-40B4-BE49-F238E27FC236}">
                <a16:creationId xmlns:a16="http://schemas.microsoft.com/office/drawing/2014/main" id="{5B396244-2E99-4589-92BD-C27FDE6E8029}"/>
              </a:ext>
            </a:extLst>
          </p:cNvPr>
          <p:cNvPicPr>
            <a:picLocks noChangeAspect="1"/>
          </p:cNvPicPr>
          <p:nvPr/>
        </p:nvPicPr>
        <p:blipFill>
          <a:blip r:embed="rId2"/>
          <a:stretch>
            <a:fillRect/>
          </a:stretch>
        </p:blipFill>
        <p:spPr>
          <a:xfrm>
            <a:off x="3318309" y="3317912"/>
            <a:ext cx="3531233" cy="1986318"/>
          </a:xfrm>
          <a:prstGeom prst="rect">
            <a:avLst/>
          </a:prstGeom>
        </p:spPr>
      </p:pic>
      <p:pic>
        <p:nvPicPr>
          <p:cNvPr id="7" name="Picture 6">
            <a:extLst>
              <a:ext uri="{FF2B5EF4-FFF2-40B4-BE49-F238E27FC236}">
                <a16:creationId xmlns:a16="http://schemas.microsoft.com/office/drawing/2014/main" id="{0FB6BA5F-604B-4F14-9EC6-3D36E45FBB2A}"/>
              </a:ext>
            </a:extLst>
          </p:cNvPr>
          <p:cNvPicPr>
            <a:picLocks noChangeAspect="1"/>
          </p:cNvPicPr>
          <p:nvPr/>
        </p:nvPicPr>
        <p:blipFill>
          <a:blip r:embed="rId3"/>
          <a:stretch>
            <a:fillRect/>
          </a:stretch>
        </p:blipFill>
        <p:spPr>
          <a:xfrm>
            <a:off x="6821834" y="3314771"/>
            <a:ext cx="2928400" cy="1986318"/>
          </a:xfrm>
          <a:prstGeom prst="rect">
            <a:avLst/>
          </a:prstGeom>
        </p:spPr>
      </p:pic>
    </p:spTree>
    <p:extLst>
      <p:ext uri="{BB962C8B-B14F-4D97-AF65-F5344CB8AC3E}">
        <p14:creationId xmlns:p14="http://schemas.microsoft.com/office/powerpoint/2010/main" val="1633346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A6C0-FA58-4B35-8E58-62C6C1CB3775}"/>
              </a:ext>
            </a:extLst>
          </p:cNvPr>
          <p:cNvSpPr>
            <a:spLocks noGrp="1"/>
          </p:cNvSpPr>
          <p:nvPr>
            <p:ph type="title"/>
          </p:nvPr>
        </p:nvSpPr>
        <p:spPr/>
        <p:txBody>
          <a:bodyPr/>
          <a:lstStyle/>
          <a:p>
            <a:r>
              <a:rPr lang="en-GB"/>
              <a:t>Primary research and secondary research.</a:t>
            </a:r>
            <a:endParaRPr lang="en-GB" dirty="0"/>
          </a:p>
        </p:txBody>
      </p:sp>
      <p:sp>
        <p:nvSpPr>
          <p:cNvPr id="4" name="TextBox 3">
            <a:extLst>
              <a:ext uri="{FF2B5EF4-FFF2-40B4-BE49-F238E27FC236}">
                <a16:creationId xmlns:a16="http://schemas.microsoft.com/office/drawing/2014/main" id="{2AFC1A91-46EF-4E08-8AB8-617C43F4CEB1}"/>
              </a:ext>
            </a:extLst>
          </p:cNvPr>
          <p:cNvSpPr txBox="1"/>
          <p:nvPr/>
        </p:nvSpPr>
        <p:spPr>
          <a:xfrm>
            <a:off x="71021" y="1935332"/>
            <a:ext cx="7501631" cy="4524315"/>
          </a:xfrm>
          <a:prstGeom prst="rect">
            <a:avLst/>
          </a:prstGeom>
          <a:noFill/>
        </p:spPr>
        <p:txBody>
          <a:bodyPr wrap="square" rtlCol="0">
            <a:spAutoFit/>
          </a:bodyPr>
          <a:lstStyle/>
          <a:p>
            <a:r>
              <a:rPr lang="en-GB" dirty="0"/>
              <a:t>For my primary research I will do a questionnaire to see what the target audience like as puzzles and add them to the game and ask for ideas for what the characters can do and what I can do to improve the idea for the abilities and choosing the best ones for the characters. I could also have a group of friends to look at the design of the game and give me there opinion of what they think I could add. For my secondary research I will use videos to look at how you make a 2d puzzles game and how to make a platformer. I will also look at different gaming software to be able to make the game to able to make it the best I can. I will also look at different websites to have look at how to make platformers with puzzles and how to make the puzzles.</a:t>
            </a:r>
          </a:p>
          <a:p>
            <a:endParaRPr lang="en-GB" dirty="0"/>
          </a:p>
          <a:p>
            <a:r>
              <a:rPr lang="en-GB" dirty="0"/>
              <a:t>An example of this is: </a:t>
            </a:r>
            <a:r>
              <a:rPr lang="en-GB" dirty="0">
                <a:hlinkClick r:id="rId2"/>
              </a:rPr>
              <a:t>https://www.gamasutra.com/blogs/DamienAllan/20170501/297179/Designing_Video_Game_Puzzles.php</a:t>
            </a:r>
            <a:endParaRPr lang="en-GB" dirty="0"/>
          </a:p>
          <a:p>
            <a:r>
              <a:rPr lang="en-GB" dirty="0"/>
              <a:t>And</a:t>
            </a:r>
          </a:p>
          <a:p>
            <a:r>
              <a:rPr lang="en-GB" dirty="0">
                <a:hlinkClick r:id="rId3"/>
              </a:rPr>
              <a:t>https://en.wikipedia.org/wiki/Platform_game</a:t>
            </a:r>
            <a:endParaRPr lang="en-GB" dirty="0"/>
          </a:p>
        </p:txBody>
      </p:sp>
    </p:spTree>
    <p:extLst>
      <p:ext uri="{BB962C8B-B14F-4D97-AF65-F5344CB8AC3E}">
        <p14:creationId xmlns:p14="http://schemas.microsoft.com/office/powerpoint/2010/main" val="1628045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1173-F5F3-4991-A2A0-2F4F2F5A5534}"/>
              </a:ext>
            </a:extLst>
          </p:cNvPr>
          <p:cNvSpPr>
            <a:spLocks noGrp="1"/>
          </p:cNvSpPr>
          <p:nvPr>
            <p:ph type="title"/>
          </p:nvPr>
        </p:nvSpPr>
        <p:spPr/>
        <p:txBody>
          <a:bodyPr/>
          <a:lstStyle/>
          <a:p>
            <a:r>
              <a:rPr lang="en-GB" dirty="0"/>
              <a:t>My inspiration</a:t>
            </a:r>
          </a:p>
        </p:txBody>
      </p:sp>
      <p:sp>
        <p:nvSpPr>
          <p:cNvPr id="6" name="TextBox 5">
            <a:extLst>
              <a:ext uri="{FF2B5EF4-FFF2-40B4-BE49-F238E27FC236}">
                <a16:creationId xmlns:a16="http://schemas.microsoft.com/office/drawing/2014/main" id="{848268CB-A709-4902-95DB-D5616D7F8151}"/>
              </a:ext>
            </a:extLst>
          </p:cNvPr>
          <p:cNvSpPr txBox="1"/>
          <p:nvPr/>
        </p:nvSpPr>
        <p:spPr>
          <a:xfrm>
            <a:off x="275208" y="1997476"/>
            <a:ext cx="8993079" cy="1754326"/>
          </a:xfrm>
          <a:prstGeom prst="rect">
            <a:avLst/>
          </a:prstGeom>
          <a:noFill/>
        </p:spPr>
        <p:txBody>
          <a:bodyPr wrap="square" rtlCol="0">
            <a:spAutoFit/>
          </a:bodyPr>
          <a:lstStyle/>
          <a:p>
            <a:r>
              <a:rPr lang="en-GB" dirty="0"/>
              <a:t>My inspiration for this game is batman games where you have to do puzzles to get further into the game and among us to get an idea of what the puzzles could be and how to put them into the game. The idea of it being a mystery comes from the puzzle game professor Layton what was a puzzle game where you had to complete puzzles to solve the mystery. Another inspiration is Damian Allan who give information on how to make a puzzle and how to make them harder and to use a variety of skills and ideas of what they could be.</a:t>
            </a:r>
          </a:p>
        </p:txBody>
      </p:sp>
    </p:spTree>
    <p:extLst>
      <p:ext uri="{BB962C8B-B14F-4D97-AF65-F5344CB8AC3E}">
        <p14:creationId xmlns:p14="http://schemas.microsoft.com/office/powerpoint/2010/main" val="820077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7704736BF6DE4685DEB979335009DF" ma:contentTypeVersion="12" ma:contentTypeDescription="Create a new document." ma:contentTypeScope="" ma:versionID="8f63e4ad5388ecfcf6d759616fad961c">
  <xsd:schema xmlns:xsd="http://www.w3.org/2001/XMLSchema" xmlns:xs="http://www.w3.org/2001/XMLSchema" xmlns:p="http://schemas.microsoft.com/office/2006/metadata/properties" xmlns:ns3="0f9259b0-9b83-4dd7-a4a3-6cb54595edce" xmlns:ns4="c7d53f45-eed9-40f8-806c-c4a5dffbbcf3" targetNamespace="http://schemas.microsoft.com/office/2006/metadata/properties" ma:root="true" ma:fieldsID="bd457d2c15fa66f15d71fd475c989630" ns3:_="" ns4:_="">
    <xsd:import namespace="0f9259b0-9b83-4dd7-a4a3-6cb54595edce"/>
    <xsd:import namespace="c7d53f45-eed9-40f8-806c-c4a5dffbbc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9259b0-9b83-4dd7-a4a3-6cb54595e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d53f45-eed9-40f8-806c-c4a5dffbbcf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67F988-FD49-4A5A-98B3-A503561DD4F0}">
  <ds:schemaRefs>
    <ds:schemaRef ds:uri="http://schemas.microsoft.com/sharepoint/v3/contenttype/forms"/>
  </ds:schemaRefs>
</ds:datastoreItem>
</file>

<file path=customXml/itemProps2.xml><?xml version="1.0" encoding="utf-8"?>
<ds:datastoreItem xmlns:ds="http://schemas.openxmlformats.org/officeDocument/2006/customXml" ds:itemID="{AFE30FBA-F9B6-4B21-B871-56D79953D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9259b0-9b83-4dd7-a4a3-6cb54595edce"/>
    <ds:schemaRef ds:uri="c7d53f45-eed9-40f8-806c-c4a5dffbbc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6CE693-1603-461B-8B85-312C13153032}">
  <ds:schemaRefs>
    <ds:schemaRef ds:uri="http://schemas.microsoft.com/office/2006/documentManagement/types"/>
    <ds:schemaRef ds:uri="http://purl.org/dc/elements/1.1/"/>
    <ds:schemaRef ds:uri="0f9259b0-9b83-4dd7-a4a3-6cb54595edce"/>
    <ds:schemaRef ds:uri="http://schemas.microsoft.com/office/2006/metadata/properties"/>
    <ds:schemaRef ds:uri="http://www.w3.org/XML/1998/namespace"/>
    <ds:schemaRef ds:uri="http://schemas.openxmlformats.org/package/2006/metadata/core-properties"/>
    <ds:schemaRef ds:uri="http://purl.org/dc/dcmitype/"/>
    <ds:schemaRef ds:uri="http://schemas.microsoft.com/office/infopath/2007/PartnerControls"/>
    <ds:schemaRef ds:uri="c7d53f45-eed9-40f8-806c-c4a5dffbbcf3"/>
    <ds:schemaRef ds:uri="http://purl.org/dc/terms/"/>
  </ds:schemaRefs>
</ds:datastoreItem>
</file>

<file path=docProps/app.xml><?xml version="1.0" encoding="utf-8"?>
<Properties xmlns="http://schemas.openxmlformats.org/officeDocument/2006/extended-properties" xmlns:vt="http://schemas.openxmlformats.org/officeDocument/2006/docPropsVTypes">
  <Template>{3B61395F-012C-964D-BBA4-9748682256AE}tf10001058</Template>
  <TotalTime>353</TotalTime>
  <Words>678</Words>
  <Application>Microsoft Office PowerPoint</Application>
  <PresentationFormat>Widescreen</PresentationFormat>
  <Paragraphs>19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Celestial</vt:lpstr>
      <vt:lpstr>Mystery mansion 2d platformer game</vt:lpstr>
      <vt:lpstr>My pitch</vt:lpstr>
      <vt:lpstr>Target audience</vt:lpstr>
      <vt:lpstr>theme</vt:lpstr>
      <vt:lpstr>Primary research and secondary research.</vt:lpstr>
      <vt:lpstr>My inspiration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dc:title>
  <dc:creator>Microsoft Office User</dc:creator>
  <cp:lastModifiedBy>Morgan Campbell (Student)</cp:lastModifiedBy>
  <cp:revision>25</cp:revision>
  <dcterms:created xsi:type="dcterms:W3CDTF">2021-03-15T10:43:23Z</dcterms:created>
  <dcterms:modified xsi:type="dcterms:W3CDTF">2022-12-15T13:52:44Z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0x0101002A7704736BF6DE4685DEB979335009DF</vt:lpwstr>
  </property>
  <property fmtid="{D5CDD505-2E9C-101B-9397-08002B2CF9AE}" pid="3" name="MSIP_Label_d8563c6a-300f-4098-af31-1ce1e953b556_Enabled">
    <vt:lpwstr>true</vt:lpwstr>
  </property>
  <property fmtid="{D5CDD505-2E9C-101B-9397-08002B2CF9AE}" pid="4" name="MSIP_Label_d8563c6a-300f-4098-af31-1ce1e953b556_SetDate">
    <vt:lpwstr>2022-12-15T13:51:54Z</vt:lpwstr>
  </property>
  <property fmtid="{D5CDD505-2E9C-101B-9397-08002B2CF9AE}" pid="5" name="MSIP_Label_d8563c6a-300f-4098-af31-1ce1e953b556_Method">
    <vt:lpwstr>Standard</vt:lpwstr>
  </property>
  <property fmtid="{D5CDD505-2E9C-101B-9397-08002B2CF9AE}" pid="6" name="MSIP_Label_d8563c6a-300f-4098-af31-1ce1e953b556_Name">
    <vt:lpwstr>d8563c6a-300f-4098-af31-1ce1e953b556</vt:lpwstr>
  </property>
  <property fmtid="{D5CDD505-2E9C-101B-9397-08002B2CF9AE}" pid="7" name="MSIP_Label_d8563c6a-300f-4098-af31-1ce1e953b556_SiteId">
    <vt:lpwstr>7bb100ec-e732-4118-95a0-fc3858eb3a5e</vt:lpwstr>
  </property>
  <property fmtid="{D5CDD505-2E9C-101B-9397-08002B2CF9AE}" pid="8" name="MSIP_Label_d8563c6a-300f-4098-af31-1ce1e953b556_ActionId">
    <vt:lpwstr>39fe97ba-e6c7-4634-a1e7-2407a59b10df</vt:lpwstr>
  </property>
  <property fmtid="{D5CDD505-2E9C-101B-9397-08002B2CF9AE}" pid="9" name="MSIP_Label_d8563c6a-300f-4098-af31-1ce1e953b556_ContentBits">
    <vt:lpwstr>0</vt:lpwstr>
  </property>
</Properties>
</file>