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Lst>
  <p:notesMasterIdLst>
    <p:notesMasterId r:id="rId9"/>
  </p:notesMasterIdLst>
  <p:sldIdLst>
    <p:sldId id="256" r:id="rId2"/>
    <p:sldId id="263" r:id="rId3"/>
    <p:sldId id="257"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22276-0624-4B25-98ED-2A4E70DF1F40}" type="datetimeFigureOut">
              <a:rPr lang="en-GB" smtClean="0"/>
              <a:t>17/03/2022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3CE72-28B2-4F19-B999-F35AC76BA5DE}" type="slidenum">
              <a:rPr lang="en-GB" smtClean="0"/>
              <a:t>‹#›</a:t>
            </a:fld>
            <a:endParaRPr lang="en-GB" dirty="0"/>
          </a:p>
        </p:txBody>
      </p:sp>
    </p:spTree>
    <p:extLst>
      <p:ext uri="{BB962C8B-B14F-4D97-AF65-F5344CB8AC3E}">
        <p14:creationId xmlns:p14="http://schemas.microsoft.com/office/powerpoint/2010/main" val="277575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73CE72-28B2-4F19-B999-F35AC76BA5DE}" type="slidenum">
              <a:rPr lang="en-GB" smtClean="0"/>
              <a:t>5</a:t>
            </a:fld>
            <a:endParaRPr lang="en-GB" dirty="0"/>
          </a:p>
        </p:txBody>
      </p:sp>
    </p:spTree>
    <p:extLst>
      <p:ext uri="{BB962C8B-B14F-4D97-AF65-F5344CB8AC3E}">
        <p14:creationId xmlns:p14="http://schemas.microsoft.com/office/powerpoint/2010/main" val="150221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951FED3-5F76-204B-92B8-C0395630AABE}" type="datetimeFigureOut">
              <a:rPr lang="en-US" smtClean="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395990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951FED3-5F76-204B-92B8-C0395630AABE}" type="datetimeFigureOut">
              <a:rPr lang="en-US" smtClean="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77252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951FED3-5F76-204B-92B8-C0395630AABE}" type="datetimeFigureOut">
              <a:rPr lang="en-US" smtClean="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02AE48-8DDD-B949-8918-F54BDBC610B3}"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7962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6951FED3-5F76-204B-92B8-C0395630AABE}" type="datetimeFigureOut">
              <a:rPr lang="en-US" smtClean="0"/>
              <a:t>3/17/22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166722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6951FED3-5F76-204B-92B8-C0395630AABE}" type="datetimeFigureOut">
              <a:rPr lang="en-US" smtClean="0"/>
              <a:t>3/17/22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02AE48-8DDD-B949-8918-F54BDBC610B3}"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02548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6951FED3-5F76-204B-92B8-C0395630AABE}" type="datetimeFigureOut">
              <a:rPr lang="en-US" smtClean="0"/>
              <a:t>3/17/22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422196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951FED3-5F76-204B-92B8-C0395630AABE}" type="datetimeFigureOut">
              <a:rPr lang="en-US" smtClean="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2921260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951FED3-5F76-204B-92B8-C0395630AABE}" type="datetimeFigureOut">
              <a:rPr lang="en-US" smtClean="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98492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951FED3-5F76-204B-92B8-C0395630AABE}" type="datetimeFigureOut">
              <a:rPr lang="en-US" smtClean="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129798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951FED3-5F76-204B-92B8-C0395630AABE}" type="datetimeFigureOut">
              <a:rPr lang="en-US" smtClean="0"/>
              <a:t>3/17/22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298096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951FED3-5F76-204B-92B8-C0395630AABE}" type="datetimeFigureOut">
              <a:rPr lang="en-US" smtClean="0"/>
              <a:t>3/17/22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8806978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951FED3-5F76-204B-92B8-C0395630AABE}" type="datetimeFigureOut">
              <a:rPr lang="en-US" smtClean="0"/>
              <a:t>3/17/22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26828062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951FED3-5F76-204B-92B8-C0395630AABE}" type="datetimeFigureOut">
              <a:rPr lang="en-US" smtClean="0"/>
              <a:t>3/17/22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332254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1FED3-5F76-204B-92B8-C0395630AABE}" type="datetimeFigureOut">
              <a:rPr lang="en-US" smtClean="0"/>
              <a:t>3/17/22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275987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951FED3-5F76-204B-92B8-C0395630AABE}" type="datetimeFigureOut">
              <a:rPr lang="en-US" smtClean="0"/>
              <a:t>3/17/22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33847023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951FED3-5F76-204B-92B8-C0395630AABE}" type="datetimeFigureOut">
              <a:rPr lang="en-US" smtClean="0"/>
              <a:t>3/17/22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02AE48-8DDD-B949-8918-F54BDBC610B3}" type="slidenum">
              <a:rPr lang="en-US" smtClean="0"/>
              <a:t>‹#›</a:t>
            </a:fld>
            <a:endParaRPr lang="en-US" dirty="0"/>
          </a:p>
        </p:txBody>
      </p:sp>
    </p:spTree>
    <p:extLst>
      <p:ext uri="{BB962C8B-B14F-4D97-AF65-F5344CB8AC3E}">
        <p14:creationId xmlns:p14="http://schemas.microsoft.com/office/powerpoint/2010/main" val="123511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951FED3-5F76-204B-92B8-C0395630AABE}" type="datetimeFigureOut">
              <a:rPr lang="en-US" smtClean="0"/>
              <a:t>3/17/22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02AE48-8DDD-B949-8918-F54BDBC610B3}" type="slidenum">
              <a:rPr lang="en-US" smtClean="0"/>
              <a:t>‹#›</a:t>
            </a:fld>
            <a:endParaRPr lang="en-US" dirty="0"/>
          </a:p>
        </p:txBody>
      </p:sp>
    </p:spTree>
    <p:extLst>
      <p:ext uri="{BB962C8B-B14F-4D97-AF65-F5344CB8AC3E}">
        <p14:creationId xmlns:p14="http://schemas.microsoft.com/office/powerpoint/2010/main" val="2352676150"/>
      </p:ext>
    </p:extLst>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winkl.co.uk/teaching-wiki/scottish-mythical-creatur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AAAE-5EB5-534E-8F8C-033295F42217}"/>
              </a:ext>
            </a:extLst>
          </p:cNvPr>
          <p:cNvSpPr>
            <a:spLocks noGrp="1"/>
          </p:cNvSpPr>
          <p:nvPr>
            <p:ph type="ctrTitle"/>
          </p:nvPr>
        </p:nvSpPr>
        <p:spPr>
          <a:xfrm>
            <a:off x="645623" y="1485562"/>
            <a:ext cx="10900754" cy="1397287"/>
          </a:xfrm>
        </p:spPr>
        <p:txBody>
          <a:bodyPr>
            <a:normAutofit fontScale="90000"/>
          </a:bodyPr>
          <a:lstStyle/>
          <a:p>
            <a:r>
              <a:rPr lang="en-US" dirty="0">
                <a:solidFill>
                  <a:srgbClr val="00B0F0"/>
                </a:solidFill>
              </a:rPr>
              <a:t>Mythological creatures quiz pitch</a:t>
            </a:r>
            <a:br>
              <a:rPr lang="en-US" dirty="0">
                <a:solidFill>
                  <a:srgbClr val="00B0F0"/>
                </a:solidFill>
              </a:rPr>
            </a:br>
            <a:r>
              <a:rPr lang="en-US" dirty="0">
                <a:solidFill>
                  <a:srgbClr val="00B0F0"/>
                </a:solidFill>
              </a:rPr>
              <a:t>by Morgan Campbell</a:t>
            </a:r>
          </a:p>
        </p:txBody>
      </p:sp>
    </p:spTree>
    <p:extLst>
      <p:ext uri="{BB962C8B-B14F-4D97-AF65-F5344CB8AC3E}">
        <p14:creationId xmlns:p14="http://schemas.microsoft.com/office/powerpoint/2010/main" val="88247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B2FF-6002-1844-AB2D-C99E0B281B31}"/>
              </a:ext>
            </a:extLst>
          </p:cNvPr>
          <p:cNvSpPr>
            <a:spLocks noGrp="1"/>
          </p:cNvSpPr>
          <p:nvPr>
            <p:ph type="title"/>
          </p:nvPr>
        </p:nvSpPr>
        <p:spPr/>
        <p:txBody>
          <a:bodyPr/>
          <a:lstStyle/>
          <a:p>
            <a:r>
              <a:rPr lang="en-US" dirty="0">
                <a:solidFill>
                  <a:srgbClr val="0070C0"/>
                </a:solidFill>
              </a:rPr>
              <a:t>The theme</a:t>
            </a:r>
          </a:p>
        </p:txBody>
      </p:sp>
      <p:sp>
        <p:nvSpPr>
          <p:cNvPr id="3" name="Content Placeholder 2">
            <a:extLst>
              <a:ext uri="{FF2B5EF4-FFF2-40B4-BE49-F238E27FC236}">
                <a16:creationId xmlns:a16="http://schemas.microsoft.com/office/drawing/2014/main" id="{1C98FF1D-4915-8449-846B-47DD65E03B9C}"/>
              </a:ext>
            </a:extLst>
          </p:cNvPr>
          <p:cNvSpPr>
            <a:spLocks noGrp="1"/>
          </p:cNvSpPr>
          <p:nvPr>
            <p:ph idx="1"/>
          </p:nvPr>
        </p:nvSpPr>
        <p:spPr/>
        <p:txBody>
          <a:bodyPr/>
          <a:lstStyle/>
          <a:p>
            <a:r>
              <a:rPr lang="en-US" dirty="0">
                <a:solidFill>
                  <a:schemeClr val="accent6">
                    <a:lumMod val="60000"/>
                    <a:lumOff val="40000"/>
                  </a:schemeClr>
                </a:solidFill>
              </a:rPr>
              <a:t>The theme is pocket planet where we have to do a game video or documentary about a planet or somewhere on the planet. I have made my idea with the theme by using mythological creatures from different cultures and areas in the world.</a:t>
            </a:r>
          </a:p>
        </p:txBody>
      </p:sp>
    </p:spTree>
    <p:extLst>
      <p:ext uri="{BB962C8B-B14F-4D97-AF65-F5344CB8AC3E}">
        <p14:creationId xmlns:p14="http://schemas.microsoft.com/office/powerpoint/2010/main" val="217355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6C26AE-3D13-2947-8B05-F01F3C6DB38C}"/>
              </a:ext>
            </a:extLst>
          </p:cNvPr>
          <p:cNvPicPr>
            <a:picLocks noChangeAspect="1"/>
          </p:cNvPicPr>
          <p:nvPr/>
        </p:nvPicPr>
        <p:blipFill>
          <a:blip r:embed="rId2"/>
          <a:stretch>
            <a:fillRect/>
          </a:stretch>
        </p:blipFill>
        <p:spPr>
          <a:xfrm>
            <a:off x="2875684" y="4378463"/>
            <a:ext cx="4001071" cy="2479537"/>
          </a:xfrm>
          <a:prstGeom prst="rect">
            <a:avLst/>
          </a:prstGeom>
        </p:spPr>
      </p:pic>
      <p:sp>
        <p:nvSpPr>
          <p:cNvPr id="2" name="Title 1">
            <a:extLst>
              <a:ext uri="{FF2B5EF4-FFF2-40B4-BE49-F238E27FC236}">
                <a16:creationId xmlns:a16="http://schemas.microsoft.com/office/drawing/2014/main" id="{EC21D3AB-0427-3B4C-B9B5-444AFDA9B32A}"/>
              </a:ext>
            </a:extLst>
          </p:cNvPr>
          <p:cNvSpPr>
            <a:spLocks noGrp="1"/>
          </p:cNvSpPr>
          <p:nvPr>
            <p:ph type="title"/>
          </p:nvPr>
        </p:nvSpPr>
        <p:spPr/>
        <p:txBody>
          <a:bodyPr/>
          <a:lstStyle/>
          <a:p>
            <a:r>
              <a:rPr lang="en-US" dirty="0">
                <a:solidFill>
                  <a:srgbClr val="00B0F0"/>
                </a:solidFill>
              </a:rPr>
              <a:t>My idea</a:t>
            </a:r>
          </a:p>
        </p:txBody>
      </p:sp>
      <p:sp>
        <p:nvSpPr>
          <p:cNvPr id="3" name="Content Placeholder 2">
            <a:extLst>
              <a:ext uri="{FF2B5EF4-FFF2-40B4-BE49-F238E27FC236}">
                <a16:creationId xmlns:a16="http://schemas.microsoft.com/office/drawing/2014/main" id="{CB17F160-2E00-9142-8655-CCC7ADDF68FA}"/>
              </a:ext>
            </a:extLst>
          </p:cNvPr>
          <p:cNvSpPr>
            <a:spLocks noGrp="1"/>
          </p:cNvSpPr>
          <p:nvPr>
            <p:ph idx="1"/>
          </p:nvPr>
        </p:nvSpPr>
        <p:spPr>
          <a:xfrm>
            <a:off x="2419055" y="1390905"/>
            <a:ext cx="8915400" cy="3777622"/>
          </a:xfrm>
        </p:spPr>
        <p:txBody>
          <a:bodyPr/>
          <a:lstStyle/>
          <a:p>
            <a:r>
              <a:rPr lang="en-US" dirty="0">
                <a:solidFill>
                  <a:schemeClr val="accent6">
                    <a:lumMod val="60000"/>
                    <a:lumOff val="40000"/>
                  </a:schemeClr>
                </a:solidFill>
              </a:rPr>
              <a:t>My idea is a mythological quiz that has different question and you get three chances to answer each question and if you get it right a animation of the creature that comes across the screen. The audience is teenagers and people with disabilities as they need to kept amused to play so the animation will keep them amused and they will also get to keep playing as they can keep retrying and their will be a lot of easy and hard question it will be mixture of how difficult it is. </a:t>
            </a:r>
          </a:p>
          <a:p>
            <a:r>
              <a:rPr lang="en-US" dirty="0">
                <a:solidFill>
                  <a:schemeClr val="accent6">
                    <a:lumMod val="60000"/>
                    <a:lumOff val="40000"/>
                  </a:schemeClr>
                </a:solidFill>
              </a:rPr>
              <a:t>This will showcase my skills as I have worked on making a game before and have made animations and know how to make them do different  things like dance.</a:t>
            </a:r>
          </a:p>
        </p:txBody>
      </p:sp>
      <p:pic>
        <p:nvPicPr>
          <p:cNvPr id="4" name="Picture 3">
            <a:extLst>
              <a:ext uri="{FF2B5EF4-FFF2-40B4-BE49-F238E27FC236}">
                <a16:creationId xmlns:a16="http://schemas.microsoft.com/office/drawing/2014/main" id="{6901585C-FAEF-0045-95A7-946A1E49DD6D}"/>
              </a:ext>
            </a:extLst>
          </p:cNvPr>
          <p:cNvPicPr>
            <a:picLocks noChangeAspect="1"/>
          </p:cNvPicPr>
          <p:nvPr/>
        </p:nvPicPr>
        <p:blipFill>
          <a:blip r:embed="rId3"/>
          <a:stretch>
            <a:fillRect/>
          </a:stretch>
        </p:blipFill>
        <p:spPr>
          <a:xfrm>
            <a:off x="8866597" y="4697420"/>
            <a:ext cx="2168347" cy="2168347"/>
          </a:xfrm>
          <a:prstGeom prst="rect">
            <a:avLst/>
          </a:prstGeom>
        </p:spPr>
      </p:pic>
      <p:pic>
        <p:nvPicPr>
          <p:cNvPr id="6" name="Picture 5">
            <a:extLst>
              <a:ext uri="{FF2B5EF4-FFF2-40B4-BE49-F238E27FC236}">
                <a16:creationId xmlns:a16="http://schemas.microsoft.com/office/drawing/2014/main" id="{F4CD1FB4-E60B-F645-BC68-2C3D90A5E631}"/>
              </a:ext>
            </a:extLst>
          </p:cNvPr>
          <p:cNvPicPr>
            <a:picLocks noChangeAspect="1"/>
          </p:cNvPicPr>
          <p:nvPr/>
        </p:nvPicPr>
        <p:blipFill>
          <a:blip r:embed="rId4"/>
          <a:stretch>
            <a:fillRect/>
          </a:stretch>
        </p:blipFill>
        <p:spPr>
          <a:xfrm>
            <a:off x="6972213" y="4675926"/>
            <a:ext cx="1745659" cy="2182074"/>
          </a:xfrm>
          <a:prstGeom prst="rect">
            <a:avLst/>
          </a:prstGeom>
        </p:spPr>
      </p:pic>
      <p:pic>
        <p:nvPicPr>
          <p:cNvPr id="7" name="Picture 6">
            <a:extLst>
              <a:ext uri="{FF2B5EF4-FFF2-40B4-BE49-F238E27FC236}">
                <a16:creationId xmlns:a16="http://schemas.microsoft.com/office/drawing/2014/main" id="{9F0C803A-0FE5-2847-B039-7B60E46CD77A}"/>
              </a:ext>
            </a:extLst>
          </p:cNvPr>
          <p:cNvPicPr>
            <a:picLocks noChangeAspect="1"/>
          </p:cNvPicPr>
          <p:nvPr/>
        </p:nvPicPr>
        <p:blipFill>
          <a:blip r:embed="rId5"/>
          <a:stretch>
            <a:fillRect/>
          </a:stretch>
        </p:blipFill>
        <p:spPr>
          <a:xfrm>
            <a:off x="-33798" y="5096567"/>
            <a:ext cx="2909482" cy="1629310"/>
          </a:xfrm>
          <a:prstGeom prst="rect">
            <a:avLst/>
          </a:prstGeom>
        </p:spPr>
      </p:pic>
      <p:pic>
        <p:nvPicPr>
          <p:cNvPr id="8" name="Picture 7">
            <a:extLst>
              <a:ext uri="{FF2B5EF4-FFF2-40B4-BE49-F238E27FC236}">
                <a16:creationId xmlns:a16="http://schemas.microsoft.com/office/drawing/2014/main" id="{2D3AF8DA-D7F6-D942-8B3A-BAF7D301B2D2}"/>
              </a:ext>
            </a:extLst>
          </p:cNvPr>
          <p:cNvPicPr>
            <a:picLocks noChangeAspect="1"/>
          </p:cNvPicPr>
          <p:nvPr/>
        </p:nvPicPr>
        <p:blipFill>
          <a:blip r:embed="rId6"/>
          <a:stretch>
            <a:fillRect/>
          </a:stretch>
        </p:blipFill>
        <p:spPr>
          <a:xfrm>
            <a:off x="0" y="3389345"/>
            <a:ext cx="2682413" cy="1707222"/>
          </a:xfrm>
          <a:prstGeom prst="rect">
            <a:avLst/>
          </a:prstGeom>
        </p:spPr>
      </p:pic>
    </p:spTree>
    <p:extLst>
      <p:ext uri="{BB962C8B-B14F-4D97-AF65-F5344CB8AC3E}">
        <p14:creationId xmlns:p14="http://schemas.microsoft.com/office/powerpoint/2010/main" val="167625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78C8-E07B-C542-8C42-9123CCDDEA78}"/>
              </a:ext>
            </a:extLst>
          </p:cNvPr>
          <p:cNvSpPr>
            <a:spLocks noGrp="1"/>
          </p:cNvSpPr>
          <p:nvPr>
            <p:ph type="title"/>
          </p:nvPr>
        </p:nvSpPr>
        <p:spPr/>
        <p:txBody>
          <a:bodyPr/>
          <a:lstStyle/>
          <a:p>
            <a:r>
              <a:rPr lang="en-US" dirty="0">
                <a:solidFill>
                  <a:srgbClr val="00B0F0"/>
                </a:solidFill>
              </a:rPr>
              <a:t>My influence</a:t>
            </a:r>
          </a:p>
        </p:txBody>
      </p:sp>
      <p:sp>
        <p:nvSpPr>
          <p:cNvPr id="3" name="Content Placeholder 2">
            <a:extLst>
              <a:ext uri="{FF2B5EF4-FFF2-40B4-BE49-F238E27FC236}">
                <a16:creationId xmlns:a16="http://schemas.microsoft.com/office/drawing/2014/main" id="{E89C9112-E45C-4A48-AE21-A14A005FD5E8}"/>
              </a:ext>
            </a:extLst>
          </p:cNvPr>
          <p:cNvSpPr>
            <a:spLocks noGrp="1"/>
          </p:cNvSpPr>
          <p:nvPr>
            <p:ph idx="1"/>
          </p:nvPr>
        </p:nvSpPr>
        <p:spPr>
          <a:xfrm>
            <a:off x="1638300" y="1619892"/>
            <a:ext cx="8915400" cy="3777622"/>
          </a:xfrm>
        </p:spPr>
        <p:txBody>
          <a:bodyPr/>
          <a:lstStyle/>
          <a:p>
            <a:r>
              <a:rPr lang="en-US" dirty="0">
                <a:solidFill>
                  <a:schemeClr val="accent6">
                    <a:lumMod val="60000"/>
                    <a:lumOff val="40000"/>
                  </a:schemeClr>
                </a:solidFill>
              </a:rPr>
              <a:t>My influence for the project is folklore of different religions and the idea of the creatures and the show supernatural gave me the idea as there is a lot of mythological creatures in that show and their different questions about the creatures and different lore.</a:t>
            </a:r>
          </a:p>
        </p:txBody>
      </p:sp>
      <p:pic>
        <p:nvPicPr>
          <p:cNvPr id="4" name="Picture 3">
            <a:extLst>
              <a:ext uri="{FF2B5EF4-FFF2-40B4-BE49-F238E27FC236}">
                <a16:creationId xmlns:a16="http://schemas.microsoft.com/office/drawing/2014/main" id="{9712A8E5-52E9-B146-862A-73390CB39763}"/>
              </a:ext>
            </a:extLst>
          </p:cNvPr>
          <p:cNvPicPr>
            <a:picLocks noChangeAspect="1"/>
          </p:cNvPicPr>
          <p:nvPr/>
        </p:nvPicPr>
        <p:blipFill>
          <a:blip r:embed="rId2"/>
          <a:stretch>
            <a:fillRect/>
          </a:stretch>
        </p:blipFill>
        <p:spPr>
          <a:xfrm>
            <a:off x="6585124" y="3398470"/>
            <a:ext cx="2283752" cy="3037155"/>
          </a:xfrm>
          <a:prstGeom prst="rect">
            <a:avLst/>
          </a:prstGeom>
        </p:spPr>
      </p:pic>
      <p:pic>
        <p:nvPicPr>
          <p:cNvPr id="5" name="Picture 4">
            <a:extLst>
              <a:ext uri="{FF2B5EF4-FFF2-40B4-BE49-F238E27FC236}">
                <a16:creationId xmlns:a16="http://schemas.microsoft.com/office/drawing/2014/main" id="{BC201145-F86C-6544-9C09-C33DF9BE41D2}"/>
              </a:ext>
            </a:extLst>
          </p:cNvPr>
          <p:cNvPicPr>
            <a:picLocks noChangeAspect="1"/>
          </p:cNvPicPr>
          <p:nvPr/>
        </p:nvPicPr>
        <p:blipFill>
          <a:blip r:embed="rId3"/>
          <a:stretch>
            <a:fillRect/>
          </a:stretch>
        </p:blipFill>
        <p:spPr>
          <a:xfrm>
            <a:off x="271587" y="3025881"/>
            <a:ext cx="2949175" cy="1958941"/>
          </a:xfrm>
          <a:prstGeom prst="rect">
            <a:avLst/>
          </a:prstGeom>
        </p:spPr>
      </p:pic>
      <p:pic>
        <p:nvPicPr>
          <p:cNvPr id="6" name="Picture 5">
            <a:extLst>
              <a:ext uri="{FF2B5EF4-FFF2-40B4-BE49-F238E27FC236}">
                <a16:creationId xmlns:a16="http://schemas.microsoft.com/office/drawing/2014/main" id="{BBB383C6-3744-034E-AD58-3FD9E8B4F5B6}"/>
              </a:ext>
            </a:extLst>
          </p:cNvPr>
          <p:cNvPicPr>
            <a:picLocks noChangeAspect="1"/>
          </p:cNvPicPr>
          <p:nvPr/>
        </p:nvPicPr>
        <p:blipFill>
          <a:blip r:embed="rId4"/>
          <a:stretch>
            <a:fillRect/>
          </a:stretch>
        </p:blipFill>
        <p:spPr>
          <a:xfrm>
            <a:off x="8857990" y="3508703"/>
            <a:ext cx="1882241" cy="2503186"/>
          </a:xfrm>
          <a:prstGeom prst="rect">
            <a:avLst/>
          </a:prstGeom>
        </p:spPr>
      </p:pic>
      <p:pic>
        <p:nvPicPr>
          <p:cNvPr id="7" name="Picture 6">
            <a:extLst>
              <a:ext uri="{FF2B5EF4-FFF2-40B4-BE49-F238E27FC236}">
                <a16:creationId xmlns:a16="http://schemas.microsoft.com/office/drawing/2014/main" id="{F1800500-7F03-1D42-89B5-B6F8949583D5}"/>
              </a:ext>
            </a:extLst>
          </p:cNvPr>
          <p:cNvPicPr>
            <a:picLocks noChangeAspect="1"/>
          </p:cNvPicPr>
          <p:nvPr/>
        </p:nvPicPr>
        <p:blipFill>
          <a:blip r:embed="rId5"/>
          <a:stretch>
            <a:fillRect/>
          </a:stretch>
        </p:blipFill>
        <p:spPr>
          <a:xfrm>
            <a:off x="10621640" y="3508703"/>
            <a:ext cx="1511614" cy="2275726"/>
          </a:xfrm>
          <a:prstGeom prst="rect">
            <a:avLst/>
          </a:prstGeom>
        </p:spPr>
      </p:pic>
      <p:pic>
        <p:nvPicPr>
          <p:cNvPr id="8" name="Picture 7">
            <a:extLst>
              <a:ext uri="{FF2B5EF4-FFF2-40B4-BE49-F238E27FC236}">
                <a16:creationId xmlns:a16="http://schemas.microsoft.com/office/drawing/2014/main" id="{6A4903B2-BC2A-6641-90A4-FD39812AE11D}"/>
              </a:ext>
            </a:extLst>
          </p:cNvPr>
          <p:cNvPicPr>
            <a:picLocks noChangeAspect="1"/>
          </p:cNvPicPr>
          <p:nvPr/>
        </p:nvPicPr>
        <p:blipFill>
          <a:blip r:embed="rId6"/>
          <a:stretch>
            <a:fillRect/>
          </a:stretch>
        </p:blipFill>
        <p:spPr>
          <a:xfrm>
            <a:off x="3278251" y="3181325"/>
            <a:ext cx="3317758" cy="3471446"/>
          </a:xfrm>
          <a:prstGeom prst="rect">
            <a:avLst/>
          </a:prstGeom>
        </p:spPr>
      </p:pic>
      <p:pic>
        <p:nvPicPr>
          <p:cNvPr id="9" name="Picture 8">
            <a:extLst>
              <a:ext uri="{FF2B5EF4-FFF2-40B4-BE49-F238E27FC236}">
                <a16:creationId xmlns:a16="http://schemas.microsoft.com/office/drawing/2014/main" id="{1379CF12-45CC-9949-80EC-6DC3E0A41376}"/>
              </a:ext>
            </a:extLst>
          </p:cNvPr>
          <p:cNvPicPr>
            <a:picLocks noChangeAspect="1"/>
          </p:cNvPicPr>
          <p:nvPr/>
        </p:nvPicPr>
        <p:blipFill>
          <a:blip r:embed="rId7"/>
          <a:stretch>
            <a:fillRect/>
          </a:stretch>
        </p:blipFill>
        <p:spPr>
          <a:xfrm>
            <a:off x="145331" y="4996484"/>
            <a:ext cx="3064260" cy="1807019"/>
          </a:xfrm>
          <a:prstGeom prst="rect">
            <a:avLst/>
          </a:prstGeom>
        </p:spPr>
      </p:pic>
    </p:spTree>
    <p:extLst>
      <p:ext uri="{BB962C8B-B14F-4D97-AF65-F5344CB8AC3E}">
        <p14:creationId xmlns:p14="http://schemas.microsoft.com/office/powerpoint/2010/main" val="263208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C7D8-6173-424C-A8F9-546F80433076}"/>
              </a:ext>
            </a:extLst>
          </p:cNvPr>
          <p:cNvSpPr>
            <a:spLocks noGrp="1"/>
          </p:cNvSpPr>
          <p:nvPr>
            <p:ph type="title"/>
          </p:nvPr>
        </p:nvSpPr>
        <p:spPr>
          <a:xfrm>
            <a:off x="2592926" y="624110"/>
            <a:ext cx="1837032" cy="716418"/>
          </a:xfrm>
        </p:spPr>
        <p:txBody>
          <a:bodyPr/>
          <a:lstStyle/>
          <a:p>
            <a:r>
              <a:rPr lang="en-US" dirty="0">
                <a:solidFill>
                  <a:srgbClr val="00B0F0"/>
                </a:solidFill>
              </a:rPr>
              <a:t>My role </a:t>
            </a:r>
          </a:p>
        </p:txBody>
      </p:sp>
      <p:sp>
        <p:nvSpPr>
          <p:cNvPr id="3" name="Content Placeholder 2">
            <a:extLst>
              <a:ext uri="{FF2B5EF4-FFF2-40B4-BE49-F238E27FC236}">
                <a16:creationId xmlns:a16="http://schemas.microsoft.com/office/drawing/2014/main" id="{9401DD9E-77C3-5C40-9177-F9534857F6B9}"/>
              </a:ext>
            </a:extLst>
          </p:cNvPr>
          <p:cNvSpPr>
            <a:spLocks noGrp="1"/>
          </p:cNvSpPr>
          <p:nvPr>
            <p:ph idx="1"/>
          </p:nvPr>
        </p:nvSpPr>
        <p:spPr>
          <a:xfrm>
            <a:off x="1638300" y="1540189"/>
            <a:ext cx="8915400" cy="3777622"/>
          </a:xfrm>
        </p:spPr>
        <p:txBody>
          <a:bodyPr>
            <a:normAutofit/>
          </a:bodyPr>
          <a:lstStyle/>
          <a:p>
            <a:r>
              <a:rPr lang="en-US" dirty="0">
                <a:solidFill>
                  <a:schemeClr val="accent6">
                    <a:lumMod val="60000"/>
                    <a:lumOff val="40000"/>
                  </a:schemeClr>
                </a:solidFill>
              </a:rPr>
              <a:t>my</a:t>
            </a:r>
            <a:r>
              <a:rPr lang="en-US" dirty="0">
                <a:solidFill>
                  <a:srgbClr val="0070C0"/>
                </a:solidFill>
              </a:rPr>
              <a:t> </a:t>
            </a:r>
            <a:r>
              <a:rPr lang="en-US" dirty="0">
                <a:solidFill>
                  <a:schemeClr val="accent6">
                    <a:lumMod val="60000"/>
                    <a:lumOff val="40000"/>
                  </a:schemeClr>
                </a:solidFill>
              </a:rPr>
              <a:t>role for this is the producer as I must make the game and make sure there is nothing wrong with it and I must promote the game and make sure that it has a great impact on the target audience. I also have the role of researcher as I must make sure all the research is done and make sure that all the research is from a reliable source and not a fake source that I don’t get the wrong information for the quiz. I will also do focus groups if necessary and make different categories for each mythology I will do. </a:t>
            </a:r>
          </a:p>
        </p:txBody>
      </p:sp>
    </p:spTree>
    <p:extLst>
      <p:ext uri="{BB962C8B-B14F-4D97-AF65-F5344CB8AC3E}">
        <p14:creationId xmlns:p14="http://schemas.microsoft.com/office/powerpoint/2010/main" val="390702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EA21-06CC-EC48-8F8E-6863A021471B}"/>
              </a:ext>
            </a:extLst>
          </p:cNvPr>
          <p:cNvSpPr>
            <a:spLocks noGrp="1"/>
          </p:cNvSpPr>
          <p:nvPr>
            <p:ph type="title"/>
          </p:nvPr>
        </p:nvSpPr>
        <p:spPr>
          <a:xfrm>
            <a:off x="2592925" y="624110"/>
            <a:ext cx="8911687" cy="771847"/>
          </a:xfrm>
        </p:spPr>
        <p:txBody>
          <a:bodyPr/>
          <a:lstStyle/>
          <a:p>
            <a:r>
              <a:rPr lang="en-US" dirty="0">
                <a:solidFill>
                  <a:srgbClr val="00B0F0"/>
                </a:solidFill>
              </a:rPr>
              <a:t>Primary and secondary research</a:t>
            </a:r>
          </a:p>
        </p:txBody>
      </p:sp>
      <p:sp>
        <p:nvSpPr>
          <p:cNvPr id="3" name="Content Placeholder 2">
            <a:extLst>
              <a:ext uri="{FF2B5EF4-FFF2-40B4-BE49-F238E27FC236}">
                <a16:creationId xmlns:a16="http://schemas.microsoft.com/office/drawing/2014/main" id="{2BBAB891-0BA4-FC4F-8F80-2DB423BD220C}"/>
              </a:ext>
            </a:extLst>
          </p:cNvPr>
          <p:cNvSpPr>
            <a:spLocks noGrp="1"/>
          </p:cNvSpPr>
          <p:nvPr>
            <p:ph idx="1"/>
          </p:nvPr>
        </p:nvSpPr>
        <p:spPr>
          <a:xfrm>
            <a:off x="5198724" y="1492051"/>
            <a:ext cx="6818615" cy="4980668"/>
          </a:xfrm>
        </p:spPr>
        <p:txBody>
          <a:bodyPr>
            <a:normAutofit/>
          </a:bodyPr>
          <a:lstStyle/>
          <a:p>
            <a:r>
              <a:rPr lang="en-US" sz="2000" dirty="0">
                <a:solidFill>
                  <a:schemeClr val="accent6">
                    <a:lumMod val="60000"/>
                    <a:lumOff val="40000"/>
                  </a:schemeClr>
                </a:solidFill>
              </a:rPr>
              <a:t>For my research I will use different websites as well as my own information on some of the creatures and use the information from the tv show supernatural as they had lots of information on different mythological creatures. I will also ask my family and other people about some creatures to make sure I have all the info I need for the quiz game</a:t>
            </a:r>
          </a:p>
          <a:p>
            <a:pPr marL="0" indent="0">
              <a:buNone/>
            </a:pPr>
            <a:r>
              <a:rPr lang="en-GB" sz="2000" dirty="0">
                <a:hlinkClick r:id="rId2"/>
              </a:rPr>
              <a:t>https://www.twinkl.co.uk/teaching-wiki/scottish-mythical-creatures</a:t>
            </a:r>
            <a:r>
              <a:rPr lang="en-GB" sz="2000" dirty="0"/>
              <a:t> </a:t>
            </a:r>
          </a:p>
          <a:p>
            <a:pPr marL="0" indent="0">
              <a:buNone/>
            </a:pPr>
            <a:endParaRPr lang="en-US" sz="2000" dirty="0">
              <a:solidFill>
                <a:schemeClr val="accent6">
                  <a:lumMod val="60000"/>
                  <a:lumOff val="40000"/>
                </a:schemeClr>
              </a:solidFill>
            </a:endParaRPr>
          </a:p>
        </p:txBody>
      </p:sp>
      <p:pic>
        <p:nvPicPr>
          <p:cNvPr id="4" name="Picture 3">
            <a:extLst>
              <a:ext uri="{FF2B5EF4-FFF2-40B4-BE49-F238E27FC236}">
                <a16:creationId xmlns:a16="http://schemas.microsoft.com/office/drawing/2014/main" id="{8917480E-EFC6-7747-BB80-C3A33B259F21}"/>
              </a:ext>
            </a:extLst>
          </p:cNvPr>
          <p:cNvPicPr>
            <a:picLocks noChangeAspect="1"/>
          </p:cNvPicPr>
          <p:nvPr/>
        </p:nvPicPr>
        <p:blipFill>
          <a:blip r:embed="rId3"/>
          <a:stretch>
            <a:fillRect/>
          </a:stretch>
        </p:blipFill>
        <p:spPr>
          <a:xfrm>
            <a:off x="174661" y="1395957"/>
            <a:ext cx="5024063" cy="5275265"/>
          </a:xfrm>
          <a:prstGeom prst="rect">
            <a:avLst/>
          </a:prstGeom>
        </p:spPr>
      </p:pic>
    </p:spTree>
    <p:extLst>
      <p:ext uri="{BB962C8B-B14F-4D97-AF65-F5344CB8AC3E}">
        <p14:creationId xmlns:p14="http://schemas.microsoft.com/office/powerpoint/2010/main" val="200574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B665-52BA-424F-AEF5-678A5EAC6746}"/>
              </a:ext>
            </a:extLst>
          </p:cNvPr>
          <p:cNvSpPr>
            <a:spLocks noGrp="1"/>
          </p:cNvSpPr>
          <p:nvPr>
            <p:ph type="title"/>
          </p:nvPr>
        </p:nvSpPr>
        <p:spPr/>
        <p:txBody>
          <a:bodyPr/>
          <a:lstStyle/>
          <a:p>
            <a:r>
              <a:rPr lang="en-US" dirty="0">
                <a:solidFill>
                  <a:srgbClr val="0070C0"/>
                </a:solidFill>
              </a:rPr>
              <a:t>Planning and production </a:t>
            </a:r>
          </a:p>
        </p:txBody>
      </p:sp>
      <p:sp>
        <p:nvSpPr>
          <p:cNvPr id="3" name="Content Placeholder 2">
            <a:extLst>
              <a:ext uri="{FF2B5EF4-FFF2-40B4-BE49-F238E27FC236}">
                <a16:creationId xmlns:a16="http://schemas.microsoft.com/office/drawing/2014/main" id="{8491C73E-43C7-C343-9AD7-6D6999A25972}"/>
              </a:ext>
            </a:extLst>
          </p:cNvPr>
          <p:cNvSpPr>
            <a:spLocks noGrp="1"/>
          </p:cNvSpPr>
          <p:nvPr>
            <p:ph idx="1"/>
          </p:nvPr>
        </p:nvSpPr>
        <p:spPr/>
        <p:txBody>
          <a:bodyPr/>
          <a:lstStyle/>
          <a:p>
            <a:r>
              <a:rPr lang="en-US" dirty="0">
                <a:solidFill>
                  <a:schemeClr val="accent6">
                    <a:lumMod val="60000"/>
                    <a:lumOff val="40000"/>
                  </a:schemeClr>
                </a:solidFill>
              </a:rPr>
              <a:t>For my planning I am going through all different types of mythologies and taking information on the mythical creatures and making a question based on the creature and I am going to make different categories for each mythology and allow the players to choose which category the want to do.</a:t>
            </a:r>
          </a:p>
          <a:p>
            <a:r>
              <a:rPr lang="en-US" dirty="0">
                <a:solidFill>
                  <a:schemeClr val="accent6">
                    <a:lumMod val="60000"/>
                    <a:lumOff val="40000"/>
                  </a:schemeClr>
                </a:solidFill>
              </a:rPr>
              <a:t>For the production I am going to make a bunch of questions and find a application or website that will allow me to make the quiz and add the categories for the players to choose from </a:t>
            </a:r>
          </a:p>
        </p:txBody>
      </p:sp>
    </p:spTree>
    <p:extLst>
      <p:ext uri="{BB962C8B-B14F-4D97-AF65-F5344CB8AC3E}">
        <p14:creationId xmlns:p14="http://schemas.microsoft.com/office/powerpoint/2010/main" val="3217108366"/>
      </p:ext>
    </p:extLst>
  </p:cSld>
  <p:clrMapOvr>
    <a:masterClrMapping/>
  </p:clrMapOvr>
</p:sld>
</file>

<file path=ppt/theme/theme1.xml><?xml version="1.0" encoding="utf-8"?>
<a:theme xmlns:a="http://schemas.openxmlformats.org/drawingml/2006/main" name="Wis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{C098C846-4374-4041-9F39-B6B656C0EF02}tf10001069</Template>
  <TotalTime>419</TotalTime>
  <Words>509</Words>
  <Application>Microsoft Macintosh PowerPoint</Application>
  <PresentationFormat>Widescreen</PresentationFormat>
  <Paragraphs>17</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Wisp</vt:lpstr>
      <vt:lpstr>Mythological creatures quiz pitch by Morgan Campbell</vt:lpstr>
      <vt:lpstr>The theme</vt:lpstr>
      <vt:lpstr>My idea</vt:lpstr>
      <vt:lpstr>My influence</vt:lpstr>
      <vt:lpstr>My role </vt:lpstr>
      <vt:lpstr>Primary and secondary research</vt:lpstr>
      <vt:lpstr>Planning and production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Mythological creatures quiz pitch</dc:title>
  <dc:creator>Microsoft Office User</dc:creator>
  <cp:lastModifiedBy>Microsoft Office User</cp:lastModifiedBy>
  <cp:revision>17</cp:revision>
  <dcterms:created xsi:type="dcterms:W3CDTF">2022-03-11T09:52:49Z</dcterms:created>
  <dcterms:modified xsi:type="dcterms:W3CDTF">2022-03-17T14:01:27Z</dcterms:modified>
</cp:coreProperties>
</file>