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1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C7B44-5E64-48AE-B2AC-E41BB99F59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F2FFB0-0BA6-4EE2-9D59-60AA150999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4ED9CD-BDA5-48F0-83FD-04C38256C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1ABA9-0247-4747-8F25-412D355A524A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7FB8F5-9CBF-4413-B9EE-615BAFFE6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FCCA5-5CE7-4C7A-8839-5A5CEC175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CC314-53BA-455F-AFD7-9E7B55604B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960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9B9B2-23C1-4876-960B-56567C9C4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13ECD6-AC02-4B98-AC96-DDA7CE5763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679CCE-5CC1-4091-9976-249B4E317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1ABA9-0247-4747-8F25-412D355A524A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A0B202-CAD7-46D7-A99B-3037D3000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07A653-C4A8-4357-B62F-C6CAB04D3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CC314-53BA-455F-AFD7-9E7B55604B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8964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E8CA82-8274-48CE-9205-5BF9EE8CFE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2E788A-F395-4560-ACD8-E9696547CC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3242B0-ADF2-45C1-B367-05DB21B8F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1ABA9-0247-4747-8F25-412D355A524A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F7727-3352-472A-9778-72D3E6CC9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4DEA21-E092-42C5-A715-6439529E8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CC314-53BA-455F-AFD7-9E7B55604B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039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FFCCB-A7AE-4EA3-A12C-F8FAE1C9C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E84609-711D-4C0B-B671-301FA3300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B12326-8D96-45D8-B526-93485D286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1ABA9-0247-4747-8F25-412D355A524A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604F3F-A268-4EB5-8431-9232BFDDC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523A37-FC86-4E2A-86BE-8F71E2DE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CC314-53BA-455F-AFD7-9E7B55604B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840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65CAB-1AAC-4B74-805E-CAA095ABA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802988-F265-434F-A3A5-1139289611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8EC499-EDE9-494B-8D62-095286DC9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1ABA9-0247-4747-8F25-412D355A524A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8F537-2116-4D66-9008-E8199F8EF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B7F55-EC8A-43CE-B026-EFF005984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CC314-53BA-455F-AFD7-9E7B55604B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2967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77B65-F4A9-41BE-B2B1-FE4011051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4D7350-348F-4E4E-A060-F486BAA439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0B4DE6-BA6F-46CC-9495-F52AF6B83A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CBD7C9-9B4C-4157-966C-F936C8F0F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1ABA9-0247-4747-8F25-412D355A524A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C99237-6B7C-4757-8980-B9DB01B6C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E94354-8B5F-4285-8861-51AE83572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CC314-53BA-455F-AFD7-9E7B55604B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89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E11BA-CB04-49AC-BA10-AA236495F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8B4B25-F369-43EE-A71D-88698A19F0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A5F67B-ABDD-4106-9B91-224DEC801B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21AE93-DD0E-4277-BE53-0BFFAA7A20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44DB04-934E-4E9B-87E7-4E72DB1835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4D4F6B-0BDF-4B7B-A316-B10E74F1D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1ABA9-0247-4747-8F25-412D355A524A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E0BC05-53F5-4793-BA6E-A5AC78B14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53C2D7-5DB9-4F9C-9E35-DE151A744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CC314-53BA-455F-AFD7-9E7B55604B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673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60F6B-5444-4A94-88A0-13E2E8F9F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9CB137-66BD-423F-A217-2EC82E534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1ABA9-0247-4747-8F25-412D355A524A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5035F5-C714-4681-9E65-642C07FA6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A464A8-BCE0-4754-A348-176E0AD75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CC314-53BA-455F-AFD7-9E7B55604B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773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86D993-BC4B-467A-AB56-97E88CFAF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1ABA9-0247-4747-8F25-412D355A524A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296309-0BEB-4224-BD9B-5920B1832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47BEA8-2966-43F0-B6B2-E84711074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CC314-53BA-455F-AFD7-9E7B55604B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0482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09557-744A-470F-BACB-F9C2F3C5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4F3FAD-61AF-4ED6-880D-2FBA0282C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28E144-7CD0-458B-A1E1-37368E0652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980B87-40E1-49BF-ABD7-340A0FE6B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1ABA9-0247-4747-8F25-412D355A524A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19FC5B-E6DC-439D-A0E1-D8F90C28A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5F1C06-86D4-4402-A8FA-C2430529E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CC314-53BA-455F-AFD7-9E7B55604B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707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ACAD4-3949-436A-AFA1-CE5049CA0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21A776-0DD1-4706-88BE-B7745172B6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674DF8-9626-452D-AF48-1CDA082F88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902BB0-00E3-4D7B-8584-F68BF5511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1ABA9-0247-4747-8F25-412D355A524A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5721C4-62CF-474A-A437-A7FFC608C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4C134B-9EF5-4C85-A0D1-FB4F1E37C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CC314-53BA-455F-AFD7-9E7B55604B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44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EE3E16-FF36-46A5-B454-BF4E0E986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B9565A-D4E6-4494-9736-2255350B8E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EE945F-CC8C-4E6D-B9A0-2BD031CC89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1ABA9-0247-4747-8F25-412D355A524A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76971C-7D3E-45AD-9CA5-2B66DBD83B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E7CB5-95DA-444C-92DC-7357215E5C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CC314-53BA-455F-AFD7-9E7B55604B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081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35335-4FBB-4A40-88C9-3FF4773A79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3769" y="1960771"/>
            <a:ext cx="4563612" cy="1202991"/>
          </a:xfrm>
        </p:spPr>
        <p:txBody>
          <a:bodyPr>
            <a:normAutofit fontScale="90000"/>
          </a:bodyPr>
          <a:lstStyle/>
          <a:p>
            <a:r>
              <a:rPr lang="en-GB" dirty="0"/>
              <a:t>Fmp Mind map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634AB9E-6C4B-4D29-8B90-04655122278E}"/>
              </a:ext>
            </a:extLst>
          </p:cNvPr>
          <p:cNvCxnSpPr>
            <a:stCxn id="2" idx="2"/>
          </p:cNvCxnSpPr>
          <p:nvPr/>
        </p:nvCxnSpPr>
        <p:spPr>
          <a:xfrm flipH="1">
            <a:off x="6107186" y="3163762"/>
            <a:ext cx="8389" cy="135565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65D4C038-E93B-4372-B33A-0C979A428A71}"/>
              </a:ext>
            </a:extLst>
          </p:cNvPr>
          <p:cNvSpPr txBox="1"/>
          <p:nvPr/>
        </p:nvSpPr>
        <p:spPr>
          <a:xfrm>
            <a:off x="3833769" y="4420998"/>
            <a:ext cx="35485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Interests:</a:t>
            </a:r>
          </a:p>
          <a:p>
            <a:r>
              <a:rPr lang="en-GB" dirty="0"/>
              <a:t>Games like fantasy and adventure</a:t>
            </a:r>
          </a:p>
          <a:p>
            <a:r>
              <a:rPr lang="en-GB" dirty="0"/>
              <a:t>Graphic design for games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EEBC7C-E580-4246-8108-56F42FA83439}"/>
              </a:ext>
            </a:extLst>
          </p:cNvPr>
          <p:cNvSpPr txBox="1"/>
          <p:nvPr/>
        </p:nvSpPr>
        <p:spPr>
          <a:xfrm>
            <a:off x="0" y="1138989"/>
            <a:ext cx="29517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Ambitions:</a:t>
            </a:r>
          </a:p>
          <a:p>
            <a:r>
              <a:rPr lang="en-GB" dirty="0"/>
              <a:t>My ambitions are to learn how to make games and get a job in game design.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09ABFF1-AB1E-449B-A214-C9A1C20665B9}"/>
              </a:ext>
            </a:extLst>
          </p:cNvPr>
          <p:cNvCxnSpPr>
            <a:cxnSpLocks/>
            <a:stCxn id="7" idx="3"/>
          </p:cNvCxnSpPr>
          <p:nvPr/>
        </p:nvCxnSpPr>
        <p:spPr>
          <a:xfrm>
            <a:off x="2951747" y="1739154"/>
            <a:ext cx="882022" cy="9398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7CD02DF-0EA3-4630-952B-7E63F073AD16}"/>
              </a:ext>
            </a:extLst>
          </p:cNvPr>
          <p:cNvCxnSpPr>
            <a:stCxn id="2" idx="3"/>
          </p:cNvCxnSpPr>
          <p:nvPr/>
        </p:nvCxnSpPr>
        <p:spPr>
          <a:xfrm flipV="1">
            <a:off x="8397381" y="1736919"/>
            <a:ext cx="1347242" cy="825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66147659-C436-4B9E-8B23-1C19B1A04CA1}"/>
              </a:ext>
            </a:extLst>
          </p:cNvPr>
          <p:cNvSpPr txBox="1"/>
          <p:nvPr/>
        </p:nvSpPr>
        <p:spPr>
          <a:xfrm>
            <a:off x="8935454" y="208547"/>
            <a:ext cx="32565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General idea for fmp:</a:t>
            </a:r>
          </a:p>
          <a:p>
            <a:r>
              <a:rPr lang="en-GB" dirty="0"/>
              <a:t>Fantasy game</a:t>
            </a:r>
          </a:p>
          <a:p>
            <a:r>
              <a:rPr lang="en-GB" dirty="0"/>
              <a:t>Space game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7815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42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Fmp Mind map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Fmp Mind map</dc:title>
  <dc:creator>Morgan Campbell (Student)</dc:creator>
  <cp:lastModifiedBy>Morgan Campbell (Student)</cp:lastModifiedBy>
  <cp:revision>7</cp:revision>
  <dcterms:created xsi:type="dcterms:W3CDTF">2022-03-02T10:04:22Z</dcterms:created>
  <dcterms:modified xsi:type="dcterms:W3CDTF">2022-03-02T11:29:23Z</dcterms:modified>
</cp:coreProperties>
</file>