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667"/>
  </p:normalViewPr>
  <p:slideViewPr>
    <p:cSldViewPr snapToGrid="0" snapToObjects="1">
      <p:cViewPr varScale="1">
        <p:scale>
          <a:sx n="204" d="100"/>
          <a:sy n="204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9335B-320C-0B43-B0E5-5E98B944F741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3BE0F-EE61-0F40-B737-1F7043B14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9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DCE9-1F0B-CE49-AFD6-F5F26041C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15CA1-9233-5244-A36D-F0960C905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3E7A0-E827-AC49-B100-A0A10929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8461-BE4F-8D48-BE6B-394DB293B15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ECEAC-4418-9642-AA33-7F5B4413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CC860-8588-4049-AA3D-FC1C903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5DB-F7F7-AA42-AEF1-EA3A101F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BF1D-E413-7349-B153-79B5321A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4B13F-94C7-A647-A0E6-BA60880F4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F1C1C-32B2-A343-9E6C-D71BCB84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8461-BE4F-8D48-BE6B-394DB293B15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E2086-23A9-4245-8B64-BA5A8BC3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9C449-94CB-954A-8800-B8A9C5D0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5DB-F7F7-AA42-AEF1-EA3A101F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9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4B5C10-B6AF-6141-8DE3-AD8DD6FBE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30FB5-3AC5-0045-BF04-FA976C568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53A0-9C1B-584A-A7C1-0661E5B4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8461-BE4F-8D48-BE6B-394DB293B15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CB907-10C4-8046-85DB-BF03C4CB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472E2-4895-DD41-8FA5-E8058027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5DB-F7F7-AA42-AEF1-EA3A101F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970A-2E8D-664B-BCF2-0E76C4AF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94401-2724-F24E-AC7E-EAAE2022D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957DA-7527-9540-9BF0-7F2757C3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8461-BE4F-8D48-BE6B-394DB293B15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A2FA2-34DF-FA43-A9D2-DD50E165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23BF6-F7D3-7D47-8BF9-3AD7F944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5DB-F7F7-AA42-AEF1-EA3A101F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1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7E1F-8B89-944C-8D77-B84A9637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5D37-D0EF-724A-95A2-D59047EEE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756F2-5E49-5E43-AA82-617C3006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8461-BE4F-8D48-BE6B-394DB293B15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4DEFB-ECAD-5C40-ACF8-C7A256FE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89AEB-54A1-3F47-9721-700AC519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5DB-F7F7-AA42-AEF1-EA3A101F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9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03F4-5737-AB47-B335-075F166F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7B9DA-C7CF-DF4D-8BEE-83610E1FF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3E551-280E-5E4B-97A8-91E0A150C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CA905-AAE5-AF48-B065-F9211879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8461-BE4F-8D48-BE6B-394DB293B15C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8F4F0-29D5-4946-9A43-D27D3679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7D448-78CF-584E-B061-85628BBB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5DB-F7F7-AA42-AEF1-EA3A101F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87F8-B343-7044-9114-81E76817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A6211-E05A-C24F-9673-9A6760CC6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26E93-777F-424F-88E0-083C62BB0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AAA30-D367-B343-85DA-186205D81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1E1A9-DC63-FE45-A218-661F5E4CA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A1A2A-0E60-8F45-939E-E962FF87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8461-BE4F-8D48-BE6B-394DB293B15C}" type="datetimeFigureOut">
              <a:rPr lang="en-US" smtClean="0"/>
              <a:t>9/8/21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2E47FB-2F4F-1847-831F-7CAA4961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487BE-E49E-2148-905F-5504EF6D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5DB-F7F7-AA42-AEF1-EA3A101F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3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8004-041A-EB43-B293-549B7049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4386A-B5AA-5E4E-8912-79390162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8461-BE4F-8D48-BE6B-394DB293B15C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0F870-2D7A-F44B-8255-314CD042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4322F-FDE9-1844-8900-E51A94A0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5DB-F7F7-AA42-AEF1-EA3A101F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D2E67-F84B-9A4E-8172-9C8FB28F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8461-BE4F-8D48-BE6B-394DB293B15C}" type="datetimeFigureOut">
              <a:rPr lang="en-US" smtClean="0"/>
              <a:t>9/8/21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3CED5-8226-3B45-9F90-19652107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9EA7F-6328-D049-9844-E8225A29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5DB-F7F7-AA42-AEF1-EA3A101F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F596-4C61-D64C-B72B-05711F2D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30FBC-370F-384F-9C2E-8501C14E9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A0FC2-CABF-C445-ADB9-5450FC571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EF33C-611F-5643-BEEC-EE96D847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8461-BE4F-8D48-BE6B-394DB293B15C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64F59-013F-3642-9B56-2B04693F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BB363-FEA1-DE4E-B37B-9B05692F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5DB-F7F7-AA42-AEF1-EA3A101F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8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A6B1-E041-C342-832C-C9B988D0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53F47-A879-8A45-9F2F-21FBDCEFC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9F5BD-CA1F-8A46-8141-B2FAF4F6A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71B49-5BDC-FB4D-9221-7A619296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8461-BE4F-8D48-BE6B-394DB293B15C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AFFBF-7A36-0A45-8D0A-AAD09FE7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4E98A-9F32-784B-A018-50EDF679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5DB-F7F7-AA42-AEF1-EA3A101F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F424B-863A-9E47-9801-0B13C8D8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DAE65-A50F-9441-8F36-66C35C09E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09596-B315-4241-A7AE-E0538E7C7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8461-BE4F-8D48-BE6B-394DB293B15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3CB7E-612E-3A41-9D24-21C992538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FC2D7-3CA1-A940-8EBE-B68EB2253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B5DB-F7F7-AA42-AEF1-EA3A101F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CC09E-C9BE-014D-9323-9BA044E6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871" y="481914"/>
            <a:ext cx="8291384" cy="5778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57A2A4-B80A-8B40-B7FB-BEE31B1F9661}"/>
              </a:ext>
            </a:extLst>
          </p:cNvPr>
          <p:cNvSpPr txBox="1"/>
          <p:nvPr/>
        </p:nvSpPr>
        <p:spPr>
          <a:xfrm>
            <a:off x="5436973" y="2994806"/>
            <a:ext cx="76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744BC-7158-EF49-B540-577902123F11}"/>
              </a:ext>
            </a:extLst>
          </p:cNvPr>
          <p:cNvSpPr txBox="1"/>
          <p:nvPr/>
        </p:nvSpPr>
        <p:spPr>
          <a:xfrm>
            <a:off x="7092779" y="3277640"/>
            <a:ext cx="108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12355-04AC-7D43-B14E-AF7977CAA4F4}"/>
              </a:ext>
            </a:extLst>
          </p:cNvPr>
          <p:cNvSpPr txBox="1"/>
          <p:nvPr/>
        </p:nvSpPr>
        <p:spPr>
          <a:xfrm>
            <a:off x="8414953" y="2810140"/>
            <a:ext cx="145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F6844-BFE5-E442-A826-AB1CFCA1AD54}"/>
              </a:ext>
            </a:extLst>
          </p:cNvPr>
          <p:cNvSpPr txBox="1"/>
          <p:nvPr/>
        </p:nvSpPr>
        <p:spPr>
          <a:xfrm>
            <a:off x="8414953" y="3364138"/>
            <a:ext cx="145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Park/forest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A3913-AE0C-7E4E-A21F-AD818A4667CA}"/>
              </a:ext>
            </a:extLst>
          </p:cNvPr>
          <p:cNvSpPr txBox="1"/>
          <p:nvPr/>
        </p:nvSpPr>
        <p:spPr>
          <a:xfrm>
            <a:off x="8414953" y="3771584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0B2185-8CBC-2D4E-A75D-72071DD63AE4}"/>
              </a:ext>
            </a:extLst>
          </p:cNvPr>
          <p:cNvSpPr txBox="1"/>
          <p:nvPr/>
        </p:nvSpPr>
        <p:spPr>
          <a:xfrm>
            <a:off x="5634682" y="5177481"/>
            <a:ext cx="75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Audio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1F4D66-0E53-6D45-8AB3-2A9BB957FE76}"/>
              </a:ext>
            </a:extLst>
          </p:cNvPr>
          <p:cNvSpPr txBox="1"/>
          <p:nvPr/>
        </p:nvSpPr>
        <p:spPr>
          <a:xfrm>
            <a:off x="3744097" y="4819135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Foley Audio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2BD861-BEA9-3B43-9E1F-B449CCC2DFAB}"/>
              </a:ext>
            </a:extLst>
          </p:cNvPr>
          <p:cNvSpPr txBox="1"/>
          <p:nvPr/>
        </p:nvSpPr>
        <p:spPr>
          <a:xfrm>
            <a:off x="3744097" y="5355206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Sound Effects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D784EA-F459-2745-8BBF-768D84D3A197}"/>
              </a:ext>
            </a:extLst>
          </p:cNvPr>
          <p:cNvSpPr txBox="1"/>
          <p:nvPr/>
        </p:nvSpPr>
        <p:spPr>
          <a:xfrm>
            <a:off x="3682313" y="5756270"/>
            <a:ext cx="160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Layering Audio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78EADA-DA2B-074A-B93C-BDD214821D1D}"/>
              </a:ext>
            </a:extLst>
          </p:cNvPr>
          <p:cNvSpPr txBox="1"/>
          <p:nvPr/>
        </p:nvSpPr>
        <p:spPr>
          <a:xfrm>
            <a:off x="3744097" y="3733470"/>
            <a:ext cx="13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91E778-B698-7148-B4D9-3E8A6B4EBFB1}"/>
              </a:ext>
            </a:extLst>
          </p:cNvPr>
          <p:cNvSpPr txBox="1"/>
          <p:nvPr/>
        </p:nvSpPr>
        <p:spPr>
          <a:xfrm>
            <a:off x="2162432" y="3277640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8A0A1F-6934-5F49-96D2-FFA89771DC8F}"/>
              </a:ext>
            </a:extLst>
          </p:cNvPr>
          <p:cNvSpPr txBox="1"/>
          <p:nvPr/>
        </p:nvSpPr>
        <p:spPr>
          <a:xfrm>
            <a:off x="1964725" y="3845443"/>
            <a:ext cx="177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Random People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4898D6-8032-7041-A1E9-DE8912FADD16}"/>
              </a:ext>
            </a:extLst>
          </p:cNvPr>
          <p:cNvSpPr txBox="1"/>
          <p:nvPr/>
        </p:nvSpPr>
        <p:spPr>
          <a:xfrm>
            <a:off x="2162432" y="428779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Solo Actor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1C67FE-EC8C-2749-9AE2-850929243549}"/>
              </a:ext>
            </a:extLst>
          </p:cNvPr>
          <p:cNvSpPr txBox="1"/>
          <p:nvPr/>
        </p:nvSpPr>
        <p:spPr>
          <a:xfrm>
            <a:off x="3558746" y="2161197"/>
            <a:ext cx="12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9501E6-CEF9-7747-9230-6F2A5C8FB946}"/>
              </a:ext>
            </a:extLst>
          </p:cNvPr>
          <p:cNvSpPr txBox="1"/>
          <p:nvPr/>
        </p:nvSpPr>
        <p:spPr>
          <a:xfrm>
            <a:off x="2075935" y="1767016"/>
            <a:ext cx="107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Sci-Fi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493EA8-5CBE-A045-878D-C9194385B9F2}"/>
              </a:ext>
            </a:extLst>
          </p:cNvPr>
          <p:cNvSpPr txBox="1"/>
          <p:nvPr/>
        </p:nvSpPr>
        <p:spPr>
          <a:xfrm>
            <a:off x="1977082" y="2236506"/>
            <a:ext cx="107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Horror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AE4E3F-DD0B-5841-8828-324360AD4599}"/>
              </a:ext>
            </a:extLst>
          </p:cNvPr>
          <p:cNvSpPr txBox="1"/>
          <p:nvPr/>
        </p:nvSpPr>
        <p:spPr>
          <a:xfrm>
            <a:off x="1977082" y="2605838"/>
            <a:ext cx="117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Comedy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794F09-EB7B-074F-BCCB-0579A02FFF14}"/>
              </a:ext>
            </a:extLst>
          </p:cNvPr>
          <p:cNvSpPr txBox="1"/>
          <p:nvPr/>
        </p:nvSpPr>
        <p:spPr>
          <a:xfrm>
            <a:off x="6301947" y="1643905"/>
            <a:ext cx="1186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Equipment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8FA7C9-FB60-984A-A1F3-0BC8FDFD9712}"/>
              </a:ext>
            </a:extLst>
          </p:cNvPr>
          <p:cNvSpPr txBox="1"/>
          <p:nvPr/>
        </p:nvSpPr>
        <p:spPr>
          <a:xfrm>
            <a:off x="7636476" y="851246"/>
            <a:ext cx="116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Camera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410311-B486-F945-B02D-AB4856CF6C83}"/>
              </a:ext>
            </a:extLst>
          </p:cNvPr>
          <p:cNvSpPr txBox="1"/>
          <p:nvPr/>
        </p:nvSpPr>
        <p:spPr>
          <a:xfrm>
            <a:off x="7587049" y="1428461"/>
            <a:ext cx="13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Tripod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3267E9-9E80-5345-97BC-429A975C534A}"/>
              </a:ext>
            </a:extLst>
          </p:cNvPr>
          <p:cNvSpPr txBox="1"/>
          <p:nvPr/>
        </p:nvSpPr>
        <p:spPr>
          <a:xfrm>
            <a:off x="7655359" y="1847578"/>
            <a:ext cx="116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Editing Software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94A49E-D8BD-D64F-AD7D-E77809D439B7}"/>
              </a:ext>
            </a:extLst>
          </p:cNvPr>
          <p:cNvSpPr txBox="1"/>
          <p:nvPr/>
        </p:nvSpPr>
        <p:spPr>
          <a:xfrm>
            <a:off x="6789691" y="4668113"/>
            <a:ext cx="76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FC5BE8-23A6-E441-BA79-55101AB0C385}"/>
              </a:ext>
            </a:extLst>
          </p:cNvPr>
          <p:cNvSpPr txBox="1"/>
          <p:nvPr/>
        </p:nvSpPr>
        <p:spPr>
          <a:xfrm>
            <a:off x="7777533" y="4395006"/>
            <a:ext cx="147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5E6100-865E-8847-9F04-3CC61D72EEF7}"/>
              </a:ext>
            </a:extLst>
          </p:cNvPr>
          <p:cNvSpPr txBox="1"/>
          <p:nvPr/>
        </p:nvSpPr>
        <p:spPr>
          <a:xfrm>
            <a:off x="7777533" y="4852779"/>
            <a:ext cx="136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Weapons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AB2730-0683-974D-81C2-0EBC0E907163}"/>
              </a:ext>
            </a:extLst>
          </p:cNvPr>
          <p:cNvSpPr txBox="1"/>
          <p:nvPr/>
        </p:nvSpPr>
        <p:spPr>
          <a:xfrm>
            <a:off x="7777533" y="5278212"/>
            <a:ext cx="171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Supplies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299683-8735-0F44-85B2-4376011F6E4E}"/>
              </a:ext>
            </a:extLst>
          </p:cNvPr>
          <p:cNvSpPr txBox="1"/>
          <p:nvPr/>
        </p:nvSpPr>
        <p:spPr>
          <a:xfrm>
            <a:off x="5078627" y="851246"/>
            <a:ext cx="122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VFX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62850A-33DF-974D-905D-A54960EC10E6}"/>
              </a:ext>
            </a:extLst>
          </p:cNvPr>
          <p:cNvSpPr txBox="1"/>
          <p:nvPr/>
        </p:nvSpPr>
        <p:spPr>
          <a:xfrm>
            <a:off x="3422822" y="481914"/>
            <a:ext cx="143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Greenscreen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396D60-2C65-CE4D-AD6A-AE6E76198D97}"/>
              </a:ext>
            </a:extLst>
          </p:cNvPr>
          <p:cNvSpPr txBox="1"/>
          <p:nvPr/>
        </p:nvSpPr>
        <p:spPr>
          <a:xfrm>
            <a:off x="3422822" y="851246"/>
            <a:ext cx="134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CGI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2B930F-3BE8-6F46-BA4F-B2B5E41A4BAD}"/>
              </a:ext>
            </a:extLst>
          </p:cNvPr>
          <p:cNvSpPr txBox="1"/>
          <p:nvPr/>
        </p:nvSpPr>
        <p:spPr>
          <a:xfrm>
            <a:off x="3422822" y="1347605"/>
            <a:ext cx="116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Makeup</a:t>
            </a:r>
          </a:p>
        </p:txBody>
      </p:sp>
    </p:spTree>
    <p:extLst>
      <p:ext uri="{BB962C8B-B14F-4D97-AF65-F5344CB8AC3E}">
        <p14:creationId xmlns:p14="http://schemas.microsoft.com/office/powerpoint/2010/main" val="240138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E31D-671D-0944-A1B8-A93ED425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230" y="277443"/>
            <a:ext cx="10515600" cy="1325563"/>
          </a:xfrm>
        </p:spPr>
        <p:txBody>
          <a:bodyPr/>
          <a:lstStyle/>
          <a:p>
            <a:r>
              <a:rPr lang="en-US" dirty="0"/>
              <a:t>Genres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592D7-3B34-5646-8F05-B08CE509E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230" y="1390389"/>
            <a:ext cx="5763017" cy="4316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Horror</a:t>
            </a:r>
          </a:p>
          <a:p>
            <a:pPr marL="0" indent="0">
              <a:buNone/>
            </a:pPr>
            <a:r>
              <a:rPr lang="en-US" sz="1800" dirty="0"/>
              <a:t>I may consider horror, horror is a genre which I enjoy, and the benefit of this would be it would be natural for me to make horror as It is something I enjoy making.</a:t>
            </a:r>
          </a:p>
          <a:p>
            <a:r>
              <a:rPr lang="en-US" dirty="0"/>
              <a:t>Comedy</a:t>
            </a:r>
          </a:p>
          <a:p>
            <a:pPr marL="0" indent="0">
              <a:buNone/>
            </a:pPr>
            <a:r>
              <a:rPr lang="en-US" sz="1800" dirty="0"/>
              <a:t>Comedy may be harder to make as comedy is naturally subjective, but since the movies target demographic is people of a similar age to me, it may be easier as certain age groups tend to think alike.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 believe I want to combine both these genres into my movie as I think I could be very enjoyable because the plot could be both scary and funny, entertaining a larger audience.</a:t>
            </a:r>
          </a:p>
        </p:txBody>
      </p:sp>
    </p:spTree>
    <p:extLst>
      <p:ext uri="{BB962C8B-B14F-4D97-AF65-F5344CB8AC3E}">
        <p14:creationId xmlns:p14="http://schemas.microsoft.com/office/powerpoint/2010/main" val="362550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48D9-63CE-154B-A2DA-59BC3F4E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5639-2A31-504B-8E90-B775361B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2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155</Words>
  <Application>Microsoft Macintosh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Genres to consider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2021-09-08T12:51:26Z</dcterms:created>
  <dcterms:modified xsi:type="dcterms:W3CDTF">2021-09-08T14:05:02Z</dcterms:modified>
</cp:coreProperties>
</file>