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39AFFF-4758-4FBC-84E4-D9CD1AD8DBCA}" v="2591" dt="2021-03-23T16:14:39.465"/>
    <p1510:client id="{AFE0396D-1610-2F1D-307F-6D7120F3796B}" v="2" dt="2021-03-23T11:17:34.298"/>
    <p1510:client id="{D8260D50-2FAB-4FFC-B17D-D0E44FDA7A50}" v="974" dt="2021-03-25T10:58:37.8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2008" cy="72008"/>
</p:viewPr>
</file>

<file path=ppt/_rels/presentation.xml.rels>&#65279;<?xml version="1.0" encoding="utf-8"?><Relationships xmlns="http://schemas.openxmlformats.org/package/2006/relationships"><Relationship Type="http://schemas.openxmlformats.org/officeDocument/2006/relationships/theme" Target="theme/theme1.xml" Id="rId8" /><Relationship Type="http://schemas.openxmlformats.org/officeDocument/2006/relationships/slide" Target="slides/slide2.xml" Id="rId3" /><Relationship Type="http://schemas.openxmlformats.org/officeDocument/2006/relationships/viewProps" Target="viewProps.xml" Id="rId7" /><Relationship Type="http://schemas.openxmlformats.org/officeDocument/2006/relationships/slide" Target="slides/slide1.xml" Id="rId2" /><Relationship Type="http://schemas.openxmlformats.org/officeDocument/2006/relationships/slideMaster" Target="slideMasters/slideMaster1.xml" Id="rId1" /><Relationship Type="http://schemas.openxmlformats.org/officeDocument/2006/relationships/presProps" Target="presProps.xml" Id="rId6" /><Relationship Type="http://schemas.microsoft.com/office/2015/10/relationships/revisionInfo" Target="revisionInfo.xml" Id="rId11" /><Relationship Type="http://schemas.openxmlformats.org/officeDocument/2006/relationships/slide" Target="slides/slide4.xml" Id="rId5" /><Relationship Type="http://schemas.openxmlformats.org/officeDocument/2006/relationships/slide" Target="slides/slide3.xml" Id="rId4" /><Relationship Type="http://schemas.openxmlformats.org/officeDocument/2006/relationships/tableStyles" Target="tableStyles.xml" Id="rId9"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692AB-1551-4025-A790-79D4C6D7CC8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B1EA407-60EB-4EFC-A904-FE058B1AB9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F224372-0A6E-4EB7-B09D-29BAFC334B00}"/>
              </a:ext>
            </a:extLst>
          </p:cNvPr>
          <p:cNvSpPr>
            <a:spLocks noGrp="1"/>
          </p:cNvSpPr>
          <p:nvPr>
            <p:ph type="dt" sz="half" idx="10"/>
          </p:nvPr>
        </p:nvSpPr>
        <p:spPr/>
        <p:txBody>
          <a:bodyPr/>
          <a:lstStyle/>
          <a:p>
            <a:fld id="{B08053F5-360F-4AAB-8ABE-22D36A5D7FC8}" type="datetimeFigureOut">
              <a:rPr lang="en-GB" smtClean="0"/>
              <a:t>25/03/2021</a:t>
            </a:fld>
            <a:endParaRPr lang="en-GB"/>
          </a:p>
        </p:txBody>
      </p:sp>
      <p:sp>
        <p:nvSpPr>
          <p:cNvPr id="5" name="Footer Placeholder 4">
            <a:extLst>
              <a:ext uri="{FF2B5EF4-FFF2-40B4-BE49-F238E27FC236}">
                <a16:creationId xmlns:a16="http://schemas.microsoft.com/office/drawing/2014/main" id="{785781CB-DCEB-49D6-AAC4-7E5D88D5221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B6DBD2B-4523-479D-BF13-84F5451CCC19}"/>
              </a:ext>
            </a:extLst>
          </p:cNvPr>
          <p:cNvSpPr>
            <a:spLocks noGrp="1"/>
          </p:cNvSpPr>
          <p:nvPr>
            <p:ph type="sldNum" sz="quarter" idx="12"/>
          </p:nvPr>
        </p:nvSpPr>
        <p:spPr/>
        <p:txBody>
          <a:bodyPr/>
          <a:lstStyle/>
          <a:p>
            <a:fld id="{D38B1238-FD81-4814-B9DB-F374093BE439}" type="slidenum">
              <a:rPr lang="en-GB" smtClean="0"/>
              <a:t>‹#›</a:t>
            </a:fld>
            <a:endParaRPr lang="en-GB"/>
          </a:p>
        </p:txBody>
      </p:sp>
    </p:spTree>
    <p:extLst>
      <p:ext uri="{BB962C8B-B14F-4D97-AF65-F5344CB8AC3E}">
        <p14:creationId xmlns:p14="http://schemas.microsoft.com/office/powerpoint/2010/main" val="1759950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47CC3-1250-449C-865A-68F92D0C464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5EB574F-4B2E-4C60-B3D0-E9B38125AF7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AC344DC-B215-41F9-8B63-0C8F50BD388B}"/>
              </a:ext>
            </a:extLst>
          </p:cNvPr>
          <p:cNvSpPr>
            <a:spLocks noGrp="1"/>
          </p:cNvSpPr>
          <p:nvPr>
            <p:ph type="dt" sz="half" idx="10"/>
          </p:nvPr>
        </p:nvSpPr>
        <p:spPr/>
        <p:txBody>
          <a:bodyPr/>
          <a:lstStyle/>
          <a:p>
            <a:fld id="{B08053F5-360F-4AAB-8ABE-22D36A5D7FC8}" type="datetimeFigureOut">
              <a:rPr lang="en-GB" smtClean="0"/>
              <a:t>25/03/2021</a:t>
            </a:fld>
            <a:endParaRPr lang="en-GB"/>
          </a:p>
        </p:txBody>
      </p:sp>
      <p:sp>
        <p:nvSpPr>
          <p:cNvPr id="5" name="Footer Placeholder 4">
            <a:extLst>
              <a:ext uri="{FF2B5EF4-FFF2-40B4-BE49-F238E27FC236}">
                <a16:creationId xmlns:a16="http://schemas.microsoft.com/office/drawing/2014/main" id="{BF924F12-802B-4851-ABF4-D988DA8C58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61EDD03-C6D3-427F-9403-6339677CFDC7}"/>
              </a:ext>
            </a:extLst>
          </p:cNvPr>
          <p:cNvSpPr>
            <a:spLocks noGrp="1"/>
          </p:cNvSpPr>
          <p:nvPr>
            <p:ph type="sldNum" sz="quarter" idx="12"/>
          </p:nvPr>
        </p:nvSpPr>
        <p:spPr/>
        <p:txBody>
          <a:bodyPr/>
          <a:lstStyle/>
          <a:p>
            <a:fld id="{D38B1238-FD81-4814-B9DB-F374093BE439}" type="slidenum">
              <a:rPr lang="en-GB" smtClean="0"/>
              <a:t>‹#›</a:t>
            </a:fld>
            <a:endParaRPr lang="en-GB"/>
          </a:p>
        </p:txBody>
      </p:sp>
    </p:spTree>
    <p:extLst>
      <p:ext uri="{BB962C8B-B14F-4D97-AF65-F5344CB8AC3E}">
        <p14:creationId xmlns:p14="http://schemas.microsoft.com/office/powerpoint/2010/main" val="555915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F791E2D-5C02-4242-8220-FE3FC6FA41E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7262FDA-5B64-4FE9-BCF7-19CB57F3A87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3D9DF4-D524-4DE0-8401-7D60886FC891}"/>
              </a:ext>
            </a:extLst>
          </p:cNvPr>
          <p:cNvSpPr>
            <a:spLocks noGrp="1"/>
          </p:cNvSpPr>
          <p:nvPr>
            <p:ph type="dt" sz="half" idx="10"/>
          </p:nvPr>
        </p:nvSpPr>
        <p:spPr/>
        <p:txBody>
          <a:bodyPr/>
          <a:lstStyle/>
          <a:p>
            <a:fld id="{B08053F5-360F-4AAB-8ABE-22D36A5D7FC8}" type="datetimeFigureOut">
              <a:rPr lang="en-GB" smtClean="0"/>
              <a:t>25/03/2021</a:t>
            </a:fld>
            <a:endParaRPr lang="en-GB"/>
          </a:p>
        </p:txBody>
      </p:sp>
      <p:sp>
        <p:nvSpPr>
          <p:cNvPr id="5" name="Footer Placeholder 4">
            <a:extLst>
              <a:ext uri="{FF2B5EF4-FFF2-40B4-BE49-F238E27FC236}">
                <a16:creationId xmlns:a16="http://schemas.microsoft.com/office/drawing/2014/main" id="{9004C6FA-D3E8-4997-913E-AB9AEEC0E5E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68F9244-1437-4028-8D4B-6711F78DE4F6}"/>
              </a:ext>
            </a:extLst>
          </p:cNvPr>
          <p:cNvSpPr>
            <a:spLocks noGrp="1"/>
          </p:cNvSpPr>
          <p:nvPr>
            <p:ph type="sldNum" sz="quarter" idx="12"/>
          </p:nvPr>
        </p:nvSpPr>
        <p:spPr/>
        <p:txBody>
          <a:bodyPr/>
          <a:lstStyle/>
          <a:p>
            <a:fld id="{D38B1238-FD81-4814-B9DB-F374093BE439}" type="slidenum">
              <a:rPr lang="en-GB" smtClean="0"/>
              <a:t>‹#›</a:t>
            </a:fld>
            <a:endParaRPr lang="en-GB"/>
          </a:p>
        </p:txBody>
      </p:sp>
    </p:spTree>
    <p:extLst>
      <p:ext uri="{BB962C8B-B14F-4D97-AF65-F5344CB8AC3E}">
        <p14:creationId xmlns:p14="http://schemas.microsoft.com/office/powerpoint/2010/main" val="1930151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60717-BEEF-4526-9062-9A4032DD260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345F27B-C819-44F8-88EF-6861A5BD751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600E5CA-51CB-4AD9-B3C2-E57789433E73}"/>
              </a:ext>
            </a:extLst>
          </p:cNvPr>
          <p:cNvSpPr>
            <a:spLocks noGrp="1"/>
          </p:cNvSpPr>
          <p:nvPr>
            <p:ph type="dt" sz="half" idx="10"/>
          </p:nvPr>
        </p:nvSpPr>
        <p:spPr/>
        <p:txBody>
          <a:bodyPr/>
          <a:lstStyle/>
          <a:p>
            <a:fld id="{B08053F5-360F-4AAB-8ABE-22D36A5D7FC8}" type="datetimeFigureOut">
              <a:rPr lang="en-GB" smtClean="0"/>
              <a:t>25/03/2021</a:t>
            </a:fld>
            <a:endParaRPr lang="en-GB"/>
          </a:p>
        </p:txBody>
      </p:sp>
      <p:sp>
        <p:nvSpPr>
          <p:cNvPr id="5" name="Footer Placeholder 4">
            <a:extLst>
              <a:ext uri="{FF2B5EF4-FFF2-40B4-BE49-F238E27FC236}">
                <a16:creationId xmlns:a16="http://schemas.microsoft.com/office/drawing/2014/main" id="{8E5FB317-87DA-4D77-87D9-2FF781D5D25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EBD5307-09CA-4051-B3E3-B41AAE867156}"/>
              </a:ext>
            </a:extLst>
          </p:cNvPr>
          <p:cNvSpPr>
            <a:spLocks noGrp="1"/>
          </p:cNvSpPr>
          <p:nvPr>
            <p:ph type="sldNum" sz="quarter" idx="12"/>
          </p:nvPr>
        </p:nvSpPr>
        <p:spPr/>
        <p:txBody>
          <a:bodyPr/>
          <a:lstStyle/>
          <a:p>
            <a:fld id="{D38B1238-FD81-4814-B9DB-F374093BE439}" type="slidenum">
              <a:rPr lang="en-GB" smtClean="0"/>
              <a:t>‹#›</a:t>
            </a:fld>
            <a:endParaRPr lang="en-GB"/>
          </a:p>
        </p:txBody>
      </p:sp>
    </p:spTree>
    <p:extLst>
      <p:ext uri="{BB962C8B-B14F-4D97-AF65-F5344CB8AC3E}">
        <p14:creationId xmlns:p14="http://schemas.microsoft.com/office/powerpoint/2010/main" val="2582940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B1349-31D4-48F2-BBC2-0805ECD05C8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24C01B7-4F89-43EA-BAF7-549BC99018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031D413-E90D-4928-AEFE-EB6D43948030}"/>
              </a:ext>
            </a:extLst>
          </p:cNvPr>
          <p:cNvSpPr>
            <a:spLocks noGrp="1"/>
          </p:cNvSpPr>
          <p:nvPr>
            <p:ph type="dt" sz="half" idx="10"/>
          </p:nvPr>
        </p:nvSpPr>
        <p:spPr/>
        <p:txBody>
          <a:bodyPr/>
          <a:lstStyle/>
          <a:p>
            <a:fld id="{B08053F5-360F-4AAB-8ABE-22D36A5D7FC8}" type="datetimeFigureOut">
              <a:rPr lang="en-GB" smtClean="0"/>
              <a:t>25/03/2021</a:t>
            </a:fld>
            <a:endParaRPr lang="en-GB"/>
          </a:p>
        </p:txBody>
      </p:sp>
      <p:sp>
        <p:nvSpPr>
          <p:cNvPr id="5" name="Footer Placeholder 4">
            <a:extLst>
              <a:ext uri="{FF2B5EF4-FFF2-40B4-BE49-F238E27FC236}">
                <a16:creationId xmlns:a16="http://schemas.microsoft.com/office/drawing/2014/main" id="{8F9A667F-EBBD-4FF8-B942-267CE657185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582093B-5C97-4749-B22F-196783672304}"/>
              </a:ext>
            </a:extLst>
          </p:cNvPr>
          <p:cNvSpPr>
            <a:spLocks noGrp="1"/>
          </p:cNvSpPr>
          <p:nvPr>
            <p:ph type="sldNum" sz="quarter" idx="12"/>
          </p:nvPr>
        </p:nvSpPr>
        <p:spPr/>
        <p:txBody>
          <a:bodyPr/>
          <a:lstStyle/>
          <a:p>
            <a:fld id="{D38B1238-FD81-4814-B9DB-F374093BE439}" type="slidenum">
              <a:rPr lang="en-GB" smtClean="0"/>
              <a:t>‹#›</a:t>
            </a:fld>
            <a:endParaRPr lang="en-GB"/>
          </a:p>
        </p:txBody>
      </p:sp>
    </p:spTree>
    <p:extLst>
      <p:ext uri="{BB962C8B-B14F-4D97-AF65-F5344CB8AC3E}">
        <p14:creationId xmlns:p14="http://schemas.microsoft.com/office/powerpoint/2010/main" val="3072425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94F59-8BC5-4D84-AD4E-6FBFA8E69DE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27923A3-0563-4359-971B-5CE8EB0DB63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CD45935-3E15-4D46-A3FB-C59940AA470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9677381-1D14-4C6D-AB78-34C0EC6B7C03}"/>
              </a:ext>
            </a:extLst>
          </p:cNvPr>
          <p:cNvSpPr>
            <a:spLocks noGrp="1"/>
          </p:cNvSpPr>
          <p:nvPr>
            <p:ph type="dt" sz="half" idx="10"/>
          </p:nvPr>
        </p:nvSpPr>
        <p:spPr/>
        <p:txBody>
          <a:bodyPr/>
          <a:lstStyle/>
          <a:p>
            <a:fld id="{B08053F5-360F-4AAB-8ABE-22D36A5D7FC8}" type="datetimeFigureOut">
              <a:rPr lang="en-GB" smtClean="0"/>
              <a:t>25/03/2021</a:t>
            </a:fld>
            <a:endParaRPr lang="en-GB"/>
          </a:p>
        </p:txBody>
      </p:sp>
      <p:sp>
        <p:nvSpPr>
          <p:cNvPr id="6" name="Footer Placeholder 5">
            <a:extLst>
              <a:ext uri="{FF2B5EF4-FFF2-40B4-BE49-F238E27FC236}">
                <a16:creationId xmlns:a16="http://schemas.microsoft.com/office/drawing/2014/main" id="{45E22DCC-A5AB-4DD2-B448-98B4310F4A8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2014D42-6DE6-4040-BDFA-06DC9E847FCB}"/>
              </a:ext>
            </a:extLst>
          </p:cNvPr>
          <p:cNvSpPr>
            <a:spLocks noGrp="1"/>
          </p:cNvSpPr>
          <p:nvPr>
            <p:ph type="sldNum" sz="quarter" idx="12"/>
          </p:nvPr>
        </p:nvSpPr>
        <p:spPr/>
        <p:txBody>
          <a:bodyPr/>
          <a:lstStyle/>
          <a:p>
            <a:fld id="{D38B1238-FD81-4814-B9DB-F374093BE439}" type="slidenum">
              <a:rPr lang="en-GB" smtClean="0"/>
              <a:t>‹#›</a:t>
            </a:fld>
            <a:endParaRPr lang="en-GB"/>
          </a:p>
        </p:txBody>
      </p:sp>
    </p:spTree>
    <p:extLst>
      <p:ext uri="{BB962C8B-B14F-4D97-AF65-F5344CB8AC3E}">
        <p14:creationId xmlns:p14="http://schemas.microsoft.com/office/powerpoint/2010/main" val="401723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F3D26-EAF1-4034-8202-C5B87A31161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41D0DFC-531D-4743-AD32-199A9D970C0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DB92A73-2F7F-4F8A-BAB7-DAFBF264D66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21AEC1C-8FDD-4C24-A3DC-01982D1C13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838C251-3FB1-4F47-9655-57EBBAB16DC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E639DF6-7FF7-4ACC-82A8-A9F2279C07A6}"/>
              </a:ext>
            </a:extLst>
          </p:cNvPr>
          <p:cNvSpPr>
            <a:spLocks noGrp="1"/>
          </p:cNvSpPr>
          <p:nvPr>
            <p:ph type="dt" sz="half" idx="10"/>
          </p:nvPr>
        </p:nvSpPr>
        <p:spPr/>
        <p:txBody>
          <a:bodyPr/>
          <a:lstStyle/>
          <a:p>
            <a:fld id="{B08053F5-360F-4AAB-8ABE-22D36A5D7FC8}" type="datetimeFigureOut">
              <a:rPr lang="en-GB" smtClean="0"/>
              <a:t>25/03/2021</a:t>
            </a:fld>
            <a:endParaRPr lang="en-GB"/>
          </a:p>
        </p:txBody>
      </p:sp>
      <p:sp>
        <p:nvSpPr>
          <p:cNvPr id="8" name="Footer Placeholder 7">
            <a:extLst>
              <a:ext uri="{FF2B5EF4-FFF2-40B4-BE49-F238E27FC236}">
                <a16:creationId xmlns:a16="http://schemas.microsoft.com/office/drawing/2014/main" id="{5562F0B2-4D42-4860-AD86-5A02B3D9A72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4E978B7-5F38-426F-B0A4-35E57D87A3F8}"/>
              </a:ext>
            </a:extLst>
          </p:cNvPr>
          <p:cNvSpPr>
            <a:spLocks noGrp="1"/>
          </p:cNvSpPr>
          <p:nvPr>
            <p:ph type="sldNum" sz="quarter" idx="12"/>
          </p:nvPr>
        </p:nvSpPr>
        <p:spPr/>
        <p:txBody>
          <a:bodyPr/>
          <a:lstStyle/>
          <a:p>
            <a:fld id="{D38B1238-FD81-4814-B9DB-F374093BE439}" type="slidenum">
              <a:rPr lang="en-GB" smtClean="0"/>
              <a:t>‹#›</a:t>
            </a:fld>
            <a:endParaRPr lang="en-GB"/>
          </a:p>
        </p:txBody>
      </p:sp>
    </p:spTree>
    <p:extLst>
      <p:ext uri="{BB962C8B-B14F-4D97-AF65-F5344CB8AC3E}">
        <p14:creationId xmlns:p14="http://schemas.microsoft.com/office/powerpoint/2010/main" val="3178112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0F68B-88D5-43D7-AB6B-0D0588E863E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E0C6FB6-2328-4FDE-910D-9DB42036A848}"/>
              </a:ext>
            </a:extLst>
          </p:cNvPr>
          <p:cNvSpPr>
            <a:spLocks noGrp="1"/>
          </p:cNvSpPr>
          <p:nvPr>
            <p:ph type="dt" sz="half" idx="10"/>
          </p:nvPr>
        </p:nvSpPr>
        <p:spPr/>
        <p:txBody>
          <a:bodyPr/>
          <a:lstStyle/>
          <a:p>
            <a:fld id="{B08053F5-360F-4AAB-8ABE-22D36A5D7FC8}" type="datetimeFigureOut">
              <a:rPr lang="en-GB" smtClean="0"/>
              <a:t>25/03/2021</a:t>
            </a:fld>
            <a:endParaRPr lang="en-GB"/>
          </a:p>
        </p:txBody>
      </p:sp>
      <p:sp>
        <p:nvSpPr>
          <p:cNvPr id="4" name="Footer Placeholder 3">
            <a:extLst>
              <a:ext uri="{FF2B5EF4-FFF2-40B4-BE49-F238E27FC236}">
                <a16:creationId xmlns:a16="http://schemas.microsoft.com/office/drawing/2014/main" id="{7BE40D5D-21B5-4C9B-AA27-799CA4E3E02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B6C6305-9AF5-4819-8549-45912FFCAE84}"/>
              </a:ext>
            </a:extLst>
          </p:cNvPr>
          <p:cNvSpPr>
            <a:spLocks noGrp="1"/>
          </p:cNvSpPr>
          <p:nvPr>
            <p:ph type="sldNum" sz="quarter" idx="12"/>
          </p:nvPr>
        </p:nvSpPr>
        <p:spPr/>
        <p:txBody>
          <a:bodyPr/>
          <a:lstStyle/>
          <a:p>
            <a:fld id="{D38B1238-FD81-4814-B9DB-F374093BE439}" type="slidenum">
              <a:rPr lang="en-GB" smtClean="0"/>
              <a:t>‹#›</a:t>
            </a:fld>
            <a:endParaRPr lang="en-GB"/>
          </a:p>
        </p:txBody>
      </p:sp>
    </p:spTree>
    <p:extLst>
      <p:ext uri="{BB962C8B-B14F-4D97-AF65-F5344CB8AC3E}">
        <p14:creationId xmlns:p14="http://schemas.microsoft.com/office/powerpoint/2010/main" val="3813617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875DB2-69E0-4781-AB6A-4CB4739FD105}"/>
              </a:ext>
            </a:extLst>
          </p:cNvPr>
          <p:cNvSpPr>
            <a:spLocks noGrp="1"/>
          </p:cNvSpPr>
          <p:nvPr>
            <p:ph type="dt" sz="half" idx="10"/>
          </p:nvPr>
        </p:nvSpPr>
        <p:spPr/>
        <p:txBody>
          <a:bodyPr/>
          <a:lstStyle/>
          <a:p>
            <a:fld id="{B08053F5-360F-4AAB-8ABE-22D36A5D7FC8}" type="datetimeFigureOut">
              <a:rPr lang="en-GB" smtClean="0"/>
              <a:t>25/03/2021</a:t>
            </a:fld>
            <a:endParaRPr lang="en-GB"/>
          </a:p>
        </p:txBody>
      </p:sp>
      <p:sp>
        <p:nvSpPr>
          <p:cNvPr id="3" name="Footer Placeholder 2">
            <a:extLst>
              <a:ext uri="{FF2B5EF4-FFF2-40B4-BE49-F238E27FC236}">
                <a16:creationId xmlns:a16="http://schemas.microsoft.com/office/drawing/2014/main" id="{DB49B90B-A609-4E77-BC03-1F0515D0F63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E3B1C99-5A82-4B96-8588-C9368F84A0F2}"/>
              </a:ext>
            </a:extLst>
          </p:cNvPr>
          <p:cNvSpPr>
            <a:spLocks noGrp="1"/>
          </p:cNvSpPr>
          <p:nvPr>
            <p:ph type="sldNum" sz="quarter" idx="12"/>
          </p:nvPr>
        </p:nvSpPr>
        <p:spPr/>
        <p:txBody>
          <a:bodyPr/>
          <a:lstStyle/>
          <a:p>
            <a:fld id="{D38B1238-FD81-4814-B9DB-F374093BE439}" type="slidenum">
              <a:rPr lang="en-GB" smtClean="0"/>
              <a:t>‹#›</a:t>
            </a:fld>
            <a:endParaRPr lang="en-GB"/>
          </a:p>
        </p:txBody>
      </p:sp>
    </p:spTree>
    <p:extLst>
      <p:ext uri="{BB962C8B-B14F-4D97-AF65-F5344CB8AC3E}">
        <p14:creationId xmlns:p14="http://schemas.microsoft.com/office/powerpoint/2010/main" val="992943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499F4-3845-4AD0-95BB-D57CDB6633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71C6E0B-3141-487F-A3DC-B54900E532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35BEC2B-238E-4C01-9C3E-7B4E5DECC7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5FE76DF-A505-4E2C-BC92-4173D3F9F360}"/>
              </a:ext>
            </a:extLst>
          </p:cNvPr>
          <p:cNvSpPr>
            <a:spLocks noGrp="1"/>
          </p:cNvSpPr>
          <p:nvPr>
            <p:ph type="dt" sz="half" idx="10"/>
          </p:nvPr>
        </p:nvSpPr>
        <p:spPr/>
        <p:txBody>
          <a:bodyPr/>
          <a:lstStyle/>
          <a:p>
            <a:fld id="{B08053F5-360F-4AAB-8ABE-22D36A5D7FC8}" type="datetimeFigureOut">
              <a:rPr lang="en-GB" smtClean="0"/>
              <a:t>25/03/2021</a:t>
            </a:fld>
            <a:endParaRPr lang="en-GB"/>
          </a:p>
        </p:txBody>
      </p:sp>
      <p:sp>
        <p:nvSpPr>
          <p:cNvPr id="6" name="Footer Placeholder 5">
            <a:extLst>
              <a:ext uri="{FF2B5EF4-FFF2-40B4-BE49-F238E27FC236}">
                <a16:creationId xmlns:a16="http://schemas.microsoft.com/office/drawing/2014/main" id="{A484B8CE-2AD2-467D-9B29-11E5448561F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06F8D69-9736-4F17-A581-11D8DF64FB17}"/>
              </a:ext>
            </a:extLst>
          </p:cNvPr>
          <p:cNvSpPr>
            <a:spLocks noGrp="1"/>
          </p:cNvSpPr>
          <p:nvPr>
            <p:ph type="sldNum" sz="quarter" idx="12"/>
          </p:nvPr>
        </p:nvSpPr>
        <p:spPr/>
        <p:txBody>
          <a:bodyPr/>
          <a:lstStyle/>
          <a:p>
            <a:fld id="{D38B1238-FD81-4814-B9DB-F374093BE439}" type="slidenum">
              <a:rPr lang="en-GB" smtClean="0"/>
              <a:t>‹#›</a:t>
            </a:fld>
            <a:endParaRPr lang="en-GB"/>
          </a:p>
        </p:txBody>
      </p:sp>
    </p:spTree>
    <p:extLst>
      <p:ext uri="{BB962C8B-B14F-4D97-AF65-F5344CB8AC3E}">
        <p14:creationId xmlns:p14="http://schemas.microsoft.com/office/powerpoint/2010/main" val="3169063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3C309-FC4A-416B-B05B-5845CA2F8E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60D9AF5-B3C5-4B86-8F23-CBF5713526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20BA82A-44DE-4352-BC03-D965C10873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F484A47-FAC2-4127-93B8-DCCFCDF0F97A}"/>
              </a:ext>
            </a:extLst>
          </p:cNvPr>
          <p:cNvSpPr>
            <a:spLocks noGrp="1"/>
          </p:cNvSpPr>
          <p:nvPr>
            <p:ph type="dt" sz="half" idx="10"/>
          </p:nvPr>
        </p:nvSpPr>
        <p:spPr/>
        <p:txBody>
          <a:bodyPr/>
          <a:lstStyle/>
          <a:p>
            <a:fld id="{B08053F5-360F-4AAB-8ABE-22D36A5D7FC8}" type="datetimeFigureOut">
              <a:rPr lang="en-GB" smtClean="0"/>
              <a:t>25/03/2021</a:t>
            </a:fld>
            <a:endParaRPr lang="en-GB"/>
          </a:p>
        </p:txBody>
      </p:sp>
      <p:sp>
        <p:nvSpPr>
          <p:cNvPr id="6" name="Footer Placeholder 5">
            <a:extLst>
              <a:ext uri="{FF2B5EF4-FFF2-40B4-BE49-F238E27FC236}">
                <a16:creationId xmlns:a16="http://schemas.microsoft.com/office/drawing/2014/main" id="{80AB0DDA-474C-42D3-A30E-28B7193046F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F000537-BF5F-4F43-A380-0E65E33756F0}"/>
              </a:ext>
            </a:extLst>
          </p:cNvPr>
          <p:cNvSpPr>
            <a:spLocks noGrp="1"/>
          </p:cNvSpPr>
          <p:nvPr>
            <p:ph type="sldNum" sz="quarter" idx="12"/>
          </p:nvPr>
        </p:nvSpPr>
        <p:spPr/>
        <p:txBody>
          <a:bodyPr/>
          <a:lstStyle/>
          <a:p>
            <a:fld id="{D38B1238-FD81-4814-B9DB-F374093BE439}" type="slidenum">
              <a:rPr lang="en-GB" smtClean="0"/>
              <a:t>‹#›</a:t>
            </a:fld>
            <a:endParaRPr lang="en-GB"/>
          </a:p>
        </p:txBody>
      </p:sp>
    </p:spTree>
    <p:extLst>
      <p:ext uri="{BB962C8B-B14F-4D97-AF65-F5344CB8AC3E}">
        <p14:creationId xmlns:p14="http://schemas.microsoft.com/office/powerpoint/2010/main" val="3572349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697262-9165-40AE-AF88-3FA43DA0CF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7103996-E327-4D62-9F7E-9AE4FA4CE3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46B249E-7227-4939-AD4E-4EBA6DFC2F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8053F5-360F-4AAB-8ABE-22D36A5D7FC8}" type="datetimeFigureOut">
              <a:rPr lang="en-GB" smtClean="0"/>
              <a:t>25/03/2021</a:t>
            </a:fld>
            <a:endParaRPr lang="en-GB"/>
          </a:p>
        </p:txBody>
      </p:sp>
      <p:sp>
        <p:nvSpPr>
          <p:cNvPr id="5" name="Footer Placeholder 4">
            <a:extLst>
              <a:ext uri="{FF2B5EF4-FFF2-40B4-BE49-F238E27FC236}">
                <a16:creationId xmlns:a16="http://schemas.microsoft.com/office/drawing/2014/main" id="{3278E3DE-CA04-4678-A2B6-B477CF1AE1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5E58631-0D07-416E-9E1E-DFD27ABF4D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8B1238-FD81-4814-B9DB-F374093BE439}" type="slidenum">
              <a:rPr lang="en-GB" smtClean="0"/>
              <a:t>‹#›</a:t>
            </a:fld>
            <a:endParaRPr lang="en-GB"/>
          </a:p>
        </p:txBody>
      </p:sp>
    </p:spTree>
    <p:extLst>
      <p:ext uri="{BB962C8B-B14F-4D97-AF65-F5344CB8AC3E}">
        <p14:creationId xmlns:p14="http://schemas.microsoft.com/office/powerpoint/2010/main" val="3654240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7E2BA-3E97-4446-8F6E-948FFC7CED73}"/>
              </a:ext>
            </a:extLst>
          </p:cNvPr>
          <p:cNvSpPr>
            <a:spLocks noGrp="1"/>
          </p:cNvSpPr>
          <p:nvPr>
            <p:ph type="ctrTitle"/>
          </p:nvPr>
        </p:nvSpPr>
        <p:spPr/>
        <p:txBody>
          <a:bodyPr>
            <a:normAutofit fontScale="90000"/>
          </a:bodyPr>
          <a:lstStyle/>
          <a:p>
            <a:r>
              <a:rPr lang="en-GB" dirty="0"/>
              <a:t>Pitch For FMP</a:t>
            </a:r>
            <a:br>
              <a:rPr lang="en-GB" dirty="0"/>
            </a:br>
            <a:br>
              <a:rPr lang="en-GB" dirty="0"/>
            </a:br>
            <a:endParaRPr lang="en-GB" dirty="0"/>
          </a:p>
        </p:txBody>
      </p:sp>
      <p:sp>
        <p:nvSpPr>
          <p:cNvPr id="3" name="Subtitle 2">
            <a:extLst>
              <a:ext uri="{FF2B5EF4-FFF2-40B4-BE49-F238E27FC236}">
                <a16:creationId xmlns:a16="http://schemas.microsoft.com/office/drawing/2014/main" id="{82013FC7-A565-4616-BD0E-E92BB1A4BE78}"/>
              </a:ext>
            </a:extLst>
          </p:cNvPr>
          <p:cNvSpPr>
            <a:spLocks noGrp="1"/>
          </p:cNvSpPr>
          <p:nvPr>
            <p:ph type="subTitle" idx="1"/>
          </p:nvPr>
        </p:nvSpPr>
        <p:spPr/>
        <p:txBody>
          <a:bodyPr>
            <a:normAutofit lnSpcReduction="10000"/>
          </a:bodyPr>
          <a:lstStyle/>
          <a:p>
            <a:r>
              <a:rPr lang="en-GB" dirty="0"/>
              <a:t>By Max Myers</a:t>
            </a:r>
          </a:p>
          <a:p>
            <a:r>
              <a:rPr lang="en-GB" dirty="0"/>
              <a:t>10624086</a:t>
            </a:r>
          </a:p>
          <a:p>
            <a:r>
              <a:rPr lang="en-GB" dirty="0"/>
              <a:t>18/03/21</a:t>
            </a:r>
          </a:p>
          <a:p>
            <a:r>
              <a:rPr lang="en-GB" dirty="0"/>
              <a:t>Short Film Proposal</a:t>
            </a:r>
          </a:p>
        </p:txBody>
      </p:sp>
    </p:spTree>
    <p:extLst>
      <p:ext uri="{BB962C8B-B14F-4D97-AF65-F5344CB8AC3E}">
        <p14:creationId xmlns:p14="http://schemas.microsoft.com/office/powerpoint/2010/main" val="4219423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7E2BA-3E97-4446-8F6E-948FFC7CED73}"/>
              </a:ext>
            </a:extLst>
          </p:cNvPr>
          <p:cNvSpPr>
            <a:spLocks noGrp="1"/>
          </p:cNvSpPr>
          <p:nvPr>
            <p:ph type="ctrTitle"/>
          </p:nvPr>
        </p:nvSpPr>
        <p:spPr>
          <a:xfrm>
            <a:off x="4098663" y="0"/>
            <a:ext cx="3169920" cy="924560"/>
          </a:xfrm>
        </p:spPr>
        <p:txBody>
          <a:bodyPr>
            <a:normAutofit/>
          </a:bodyPr>
          <a:lstStyle/>
          <a:p>
            <a:r>
              <a:rPr lang="en-GB" dirty="0"/>
              <a:t>My Idea</a:t>
            </a:r>
            <a:endParaRPr lang="en-US" dirty="0"/>
          </a:p>
        </p:txBody>
      </p:sp>
      <p:sp>
        <p:nvSpPr>
          <p:cNvPr id="3" name="Subtitle 2">
            <a:extLst>
              <a:ext uri="{FF2B5EF4-FFF2-40B4-BE49-F238E27FC236}">
                <a16:creationId xmlns:a16="http://schemas.microsoft.com/office/drawing/2014/main" id="{82013FC7-A565-4616-BD0E-E92BB1A4BE78}"/>
              </a:ext>
            </a:extLst>
          </p:cNvPr>
          <p:cNvSpPr>
            <a:spLocks noGrp="1"/>
          </p:cNvSpPr>
          <p:nvPr>
            <p:ph type="subTitle" idx="1"/>
          </p:nvPr>
        </p:nvSpPr>
        <p:spPr>
          <a:xfrm>
            <a:off x="322729" y="1256870"/>
            <a:ext cx="11532198" cy="5036353"/>
          </a:xfrm>
        </p:spPr>
        <p:txBody>
          <a:bodyPr vert="horz" lIns="91440" tIns="45720" rIns="91440" bIns="45720" rtlCol="0" anchor="t">
            <a:normAutofit/>
          </a:bodyPr>
          <a:lstStyle/>
          <a:p>
            <a:r>
              <a:rPr lang="en-GB" sz="1800" dirty="0">
                <a:cs typeface="Calibri"/>
              </a:rPr>
              <a:t>For my FMP I want to create a short film based on films such as The Blair Witch Project, and Hardcore Henry, meaning that the film will also be filmed using the same techniques (Handheld, supposed one take/no cut, whilst cuts can obviously still be used.) it will include me and my friends as actors, I want to explore how realistic I can make the project, making the killer identity unknown throughout the flick.</a:t>
            </a:r>
          </a:p>
          <a:p>
            <a:r>
              <a:rPr lang="en-GB" sz="1800" dirty="0">
                <a:cs typeface="Calibri"/>
              </a:rPr>
              <a:t>I want to do this because I think that it can be realistically done rather easily, whilst also being very interesting at the same time, as I can do many different things with it, I also chose this idea as it allows me to be creative with the cuts (for example a character setting up camp and turning off the camera for the night)</a:t>
            </a:r>
          </a:p>
          <a:p>
            <a:endParaRPr lang="en-GB" sz="1800" dirty="0"/>
          </a:p>
          <a:p>
            <a:r>
              <a:rPr lang="en-GB" sz="1800" dirty="0"/>
              <a:t>Since joining the course I’ve been able to use the knowledge I’ve gained to realise how certain shots are done in films, being able to recognise scenes and how they were made, noticing things that I wouldn’t have beforehand, and I am wanting to use some of the skills I have gained in the creation of my FMP, since it doesn’t include any tripods due to its nature, I can still use techniques like jump cuts if I need to adjust.</a:t>
            </a:r>
            <a:endParaRPr lang="en-GB" sz="1800" dirty="0">
              <a:cs typeface="Calibri"/>
            </a:endParaRPr>
          </a:p>
          <a:p>
            <a:r>
              <a:rPr lang="en-GB" sz="1800" dirty="0"/>
              <a:t> </a:t>
            </a:r>
            <a:r>
              <a:rPr lang="en-GB" sz="1800" dirty="0">
                <a:ea typeface="+mn-lt"/>
                <a:cs typeface="+mn-lt"/>
              </a:rPr>
              <a:t>At the end of the current 7 units, I have learned a considerable amount about filming, game design, graphic design, among other things, some of the things I learn include cuts such as crosscut, action cut, match cut, jump cut etc, game design such as coding and game creation.</a:t>
            </a:r>
            <a:endParaRPr lang="en-GB" sz="1800">
              <a:cs typeface="Calibri"/>
            </a:endParaRPr>
          </a:p>
        </p:txBody>
      </p:sp>
    </p:spTree>
    <p:extLst>
      <p:ext uri="{BB962C8B-B14F-4D97-AF65-F5344CB8AC3E}">
        <p14:creationId xmlns:p14="http://schemas.microsoft.com/office/powerpoint/2010/main" val="4061681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7E2BA-3E97-4446-8F6E-948FFC7CED73}"/>
              </a:ext>
            </a:extLst>
          </p:cNvPr>
          <p:cNvSpPr>
            <a:spLocks noGrp="1"/>
          </p:cNvSpPr>
          <p:nvPr>
            <p:ph type="ctrTitle"/>
          </p:nvPr>
        </p:nvSpPr>
        <p:spPr>
          <a:xfrm>
            <a:off x="3740075" y="0"/>
            <a:ext cx="4711850" cy="924560"/>
          </a:xfrm>
        </p:spPr>
        <p:txBody>
          <a:bodyPr>
            <a:normAutofit/>
          </a:bodyPr>
          <a:lstStyle/>
          <a:p>
            <a:r>
              <a:rPr lang="en-GB" dirty="0"/>
              <a:t>My Influences</a:t>
            </a:r>
          </a:p>
        </p:txBody>
      </p:sp>
      <p:sp>
        <p:nvSpPr>
          <p:cNvPr id="3" name="Subtitle 2">
            <a:extLst>
              <a:ext uri="{FF2B5EF4-FFF2-40B4-BE49-F238E27FC236}">
                <a16:creationId xmlns:a16="http://schemas.microsoft.com/office/drawing/2014/main" id="{82013FC7-A565-4616-BD0E-E92BB1A4BE78}"/>
              </a:ext>
            </a:extLst>
          </p:cNvPr>
          <p:cNvSpPr>
            <a:spLocks noGrp="1"/>
          </p:cNvSpPr>
          <p:nvPr>
            <p:ph type="subTitle" idx="1"/>
          </p:nvPr>
        </p:nvSpPr>
        <p:spPr>
          <a:xfrm>
            <a:off x="322729" y="1256870"/>
            <a:ext cx="11532198" cy="5592944"/>
          </a:xfrm>
        </p:spPr>
        <p:txBody>
          <a:bodyPr vert="horz" lIns="91440" tIns="45720" rIns="91440" bIns="45720" rtlCol="0" anchor="t">
            <a:normAutofit lnSpcReduction="10000"/>
          </a:bodyPr>
          <a:lstStyle/>
          <a:p>
            <a:r>
              <a:rPr lang="en-GB" dirty="0">
                <a:cs typeface="Calibri"/>
              </a:rPr>
              <a:t>I shall be making a short film, using college equipment, with my friends helping as well as being actors, due to the movie nature I will be the cameraman as well as a character.</a:t>
            </a:r>
          </a:p>
          <a:p>
            <a:r>
              <a:rPr lang="en-GB" dirty="0">
                <a:cs typeface="Calibri"/>
              </a:rPr>
              <a:t>The aims of my project are to make a presentable and enjoyable FMP, whilst also achieving the criteria set out for me, as well as finishing the project on time.</a:t>
            </a:r>
          </a:p>
          <a:p>
            <a:r>
              <a:rPr lang="en-GB" dirty="0">
                <a:cs typeface="Calibri"/>
              </a:rPr>
              <a:t>My personal aims for the project are to incorporate the skills I have learned through the units, whilst also making sure the film is entertaining for myself and others.</a:t>
            </a:r>
          </a:p>
          <a:p>
            <a:r>
              <a:rPr lang="en-GB" dirty="0">
                <a:cs typeface="Calibri"/>
              </a:rPr>
              <a:t>The research I will need to do for this project includes the following;</a:t>
            </a:r>
          </a:p>
          <a:p>
            <a:r>
              <a:rPr lang="en-GB" dirty="0">
                <a:cs typeface="Calibri"/>
              </a:rPr>
              <a:t>Watching any media like the project, (Blair Witch Project, Battle Royale, Hardcore Henry, 28 Days Later)</a:t>
            </a:r>
          </a:p>
          <a:p>
            <a:r>
              <a:rPr lang="en-GB" dirty="0">
                <a:cs typeface="Calibri"/>
              </a:rPr>
              <a:t>Read any books on camera techniques which could be used.</a:t>
            </a:r>
          </a:p>
          <a:p>
            <a:r>
              <a:rPr lang="en-GB" dirty="0">
                <a:cs typeface="Calibri"/>
              </a:rPr>
              <a:t>Search up tips on handheld films.</a:t>
            </a:r>
          </a:p>
          <a:p>
            <a:r>
              <a:rPr lang="en-GB" dirty="0">
                <a:cs typeface="Calibri"/>
              </a:rPr>
              <a:t>Do practice on one take handheld filming, such as filming at college.</a:t>
            </a:r>
          </a:p>
          <a:p>
            <a:r>
              <a:rPr lang="en-GB" dirty="0">
                <a:cs typeface="Calibri"/>
              </a:rPr>
              <a:t>Due to the film's minimal requirements, all I will need is access to a wooded area/area with low population, and a college camera, (which could be borrowed for several days) and actors (friends.)</a:t>
            </a:r>
          </a:p>
        </p:txBody>
      </p:sp>
    </p:spTree>
    <p:extLst>
      <p:ext uri="{BB962C8B-B14F-4D97-AF65-F5344CB8AC3E}">
        <p14:creationId xmlns:p14="http://schemas.microsoft.com/office/powerpoint/2010/main" val="417166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7E2BA-3E97-4446-8F6E-948FFC7CED73}"/>
              </a:ext>
            </a:extLst>
          </p:cNvPr>
          <p:cNvSpPr>
            <a:spLocks noGrp="1"/>
          </p:cNvSpPr>
          <p:nvPr>
            <p:ph type="ctrTitle"/>
          </p:nvPr>
        </p:nvSpPr>
        <p:spPr>
          <a:xfrm>
            <a:off x="4098663" y="0"/>
            <a:ext cx="3169920" cy="924560"/>
          </a:xfrm>
        </p:spPr>
        <p:txBody>
          <a:bodyPr>
            <a:normAutofit/>
          </a:bodyPr>
          <a:lstStyle/>
          <a:p>
            <a:r>
              <a:rPr lang="en-GB" dirty="0"/>
              <a:t>My Role</a:t>
            </a:r>
            <a:endParaRPr lang="en-US" dirty="0"/>
          </a:p>
        </p:txBody>
      </p:sp>
      <p:sp>
        <p:nvSpPr>
          <p:cNvPr id="3" name="Subtitle 2">
            <a:extLst>
              <a:ext uri="{FF2B5EF4-FFF2-40B4-BE49-F238E27FC236}">
                <a16:creationId xmlns:a16="http://schemas.microsoft.com/office/drawing/2014/main" id="{82013FC7-A565-4616-BD0E-E92BB1A4BE78}"/>
              </a:ext>
            </a:extLst>
          </p:cNvPr>
          <p:cNvSpPr>
            <a:spLocks noGrp="1"/>
          </p:cNvSpPr>
          <p:nvPr>
            <p:ph type="subTitle" idx="1"/>
          </p:nvPr>
        </p:nvSpPr>
        <p:spPr>
          <a:xfrm>
            <a:off x="322729" y="1256870"/>
            <a:ext cx="11532198" cy="5036353"/>
          </a:xfrm>
        </p:spPr>
        <p:txBody>
          <a:bodyPr vert="horz" lIns="91440" tIns="45720" rIns="91440" bIns="45720" rtlCol="0" anchor="t">
            <a:normAutofit/>
          </a:bodyPr>
          <a:lstStyle/>
          <a:p>
            <a:r>
              <a:rPr lang="en-GB" dirty="0">
                <a:cs typeface="Calibri"/>
              </a:rPr>
              <a:t>My role within my project is to be both a director and an actor, as the nature of the short film is handheld, it allows me to both direct and act at the same time, meaning I can do many different things with the subject and explore different themes whilst playing 2 roles.</a:t>
            </a:r>
          </a:p>
          <a:p>
            <a:r>
              <a:rPr lang="en-GB" dirty="0">
                <a:cs typeface="Calibri"/>
              </a:rPr>
              <a:t>I have conducted research to aid in the creation of my FMP. Which has been uploaded onto my DigitalSpace under the "research" menu tab, experimenting with things such as camera drops, tracking shots, zoom ins, running shots etc.</a:t>
            </a:r>
          </a:p>
          <a:p>
            <a:r>
              <a:rPr lang="en-GB" dirty="0">
                <a:cs typeface="Calibri"/>
              </a:rPr>
              <a:t>I have planned out the storyline of the FMP, which will include horror elements and mystery, almost turning into a murder mystery of sorts, it will take place in a forest and will include me and my friends, the storyline will be pieced together with a progressively more ragged and irrational character within the tapes.</a:t>
            </a:r>
          </a:p>
          <a:p>
            <a:r>
              <a:rPr lang="en-GB" dirty="0">
                <a:cs typeface="Calibri"/>
              </a:rPr>
              <a:t>In post-production I will make sure that I edit the film in a way where it looks like there is no cuts, and make any super necessary cuts seemles with the rest of the film, also making any </a:t>
            </a:r>
            <a:r>
              <a:rPr lang="en-GB">
                <a:cs typeface="Calibri"/>
              </a:rPr>
              <a:t>time cuts seem to be realistic (battery dying on camera)</a:t>
            </a:r>
          </a:p>
          <a:p>
            <a:endParaRPr lang="en-GB" dirty="0">
              <a:cs typeface="Calibri"/>
            </a:endParaRPr>
          </a:p>
        </p:txBody>
      </p:sp>
    </p:spTree>
    <p:extLst>
      <p:ext uri="{BB962C8B-B14F-4D97-AF65-F5344CB8AC3E}">
        <p14:creationId xmlns:p14="http://schemas.microsoft.com/office/powerpoint/2010/main" val="1264405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267</Words>
  <Application>Microsoft Office PowerPoint</Application>
  <PresentationFormat>Widescreen</PresentationFormat>
  <Paragraphs>17</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Pitch For FMP  </vt:lpstr>
      <vt:lpstr>My Idea</vt:lpstr>
      <vt:lpstr>My Influences</vt:lpstr>
      <vt:lpstr>My Role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 For FMP</dc:title>
  <dc:creator>Max Myers (Student)</dc:creator>
  <cp:lastModifiedBy>Max Myers (Student)</cp:lastModifiedBy>
  <cp:revision>147</cp:revision>
  <dcterms:created xsi:type="dcterms:W3CDTF">2021-03-18T14:11:56Z</dcterms:created>
  <dcterms:modified xsi:type="dcterms:W3CDTF">2021-03-25T10:58:38Z</dcterms:modified>
</cp:coreProperties>
</file>