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43AAD-875A-4AA3-D08E-5BF1B561AF9B}" v="2769" dt="2021-02-22T03:02:07.706"/>
    <p1510:client id="{540D8764-8021-4C60-9191-C768E235BC49}" v="4417" dt="2021-02-02T17:12:19.562"/>
    <p1510:client id="{7E876CB0-C2F6-8FD0-1772-D36AF978699C}" v="3773" dt="2021-02-16T01:21:34.768"/>
    <p1510:client id="{FB36B2E6-55C8-74C5-4AC7-0038748CD672}" v="2379" dt="2021-02-04T13:18:23.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5oEAqg-tI6E" TargetMode="External"/><Relationship Id="rId2" Type="http://schemas.openxmlformats.org/officeDocument/2006/relationships/hyperlink" Target="https://www.youtube.com/watch?v=x2Y5-4kLb5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Presentation Ideas</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02/02/2021 </a:t>
            </a:r>
          </a:p>
          <a:p>
            <a:r>
              <a:rPr lang="en-US" dirty="0">
                <a:cs typeface="Calibri"/>
              </a:rPr>
              <a:t>Max Myers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Problem Solving</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If I run into any problems I will try and fix them on my own, most problems of which I will run into can be easily fixed, such as battery running out, programs crashing or not opening, computer dying etc.</a:t>
            </a:r>
          </a:p>
          <a:p>
            <a:pPr marL="0" indent="0">
              <a:buNone/>
            </a:pPr>
            <a:endParaRPr lang="en-US" sz="1400" dirty="0">
              <a:cs typeface="Calibri" panose="020F0502020204030204"/>
            </a:endParaRPr>
          </a:p>
          <a:p>
            <a:pPr marL="0" indent="0">
              <a:buNone/>
            </a:pPr>
            <a:r>
              <a:rPr lang="en-US" sz="1400" dirty="0">
                <a:cs typeface="Calibri" panose="020F0502020204030204"/>
              </a:rPr>
              <a:t>If I run into a serious problem such as my phone breaking/editing software breaking I can consult my friends or search for alternative routes to solve the problem such as using a different phone or different editing software.</a:t>
            </a:r>
          </a:p>
          <a:p>
            <a:pPr marL="0" indent="0">
              <a:buNone/>
            </a:pPr>
            <a:endParaRPr lang="en-US" sz="1400" dirty="0">
              <a:cs typeface="Calibri" panose="020F0502020204030204"/>
            </a:endParaRPr>
          </a:p>
          <a:p>
            <a:pPr marL="0" indent="0">
              <a:buNone/>
            </a:pPr>
            <a:r>
              <a:rPr lang="en-US" sz="1400" dirty="0">
                <a:cs typeface="Calibri" panose="020F0502020204030204"/>
              </a:rPr>
              <a:t>If I run into any very large problem that cannot be solved alone, I can always consult teachers and inform my teachers to try and get some guidance on what to do going forwards.</a:t>
            </a:r>
          </a:p>
        </p:txBody>
      </p:sp>
    </p:spTree>
    <p:extLst>
      <p:ext uri="{BB962C8B-B14F-4D97-AF65-F5344CB8AC3E}">
        <p14:creationId xmlns:p14="http://schemas.microsoft.com/office/powerpoint/2010/main" val="286694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Health and Safety</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 don't believe any health risks will be involved with the project, unless I fall ill or injured in some way outside of the project, I doubt anything within the project could bring harm to myself.</a:t>
            </a:r>
            <a:endParaRPr lang="en-US" dirty="0"/>
          </a:p>
          <a:p>
            <a:pPr marL="0" indent="0">
              <a:buNone/>
            </a:pPr>
            <a:r>
              <a:rPr lang="en-US" sz="1400" dirty="0">
                <a:cs typeface="Calibri" panose="020F0502020204030204"/>
              </a:rPr>
              <a:t>In the off chance I do become to injured to continue I will inform my tutors as soon as possible and work on a solution quickly.</a:t>
            </a:r>
          </a:p>
        </p:txBody>
      </p:sp>
    </p:spTree>
    <p:extLst>
      <p:ext uri="{BB962C8B-B14F-4D97-AF65-F5344CB8AC3E}">
        <p14:creationId xmlns:p14="http://schemas.microsoft.com/office/powerpoint/2010/main" val="203926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Budgets/Finances</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 wont be needing any money for this project as I have access to all the software and devices, I need for it, including props.</a:t>
            </a:r>
          </a:p>
        </p:txBody>
      </p:sp>
    </p:spTree>
    <p:extLst>
      <p:ext uri="{BB962C8B-B14F-4D97-AF65-F5344CB8AC3E}">
        <p14:creationId xmlns:p14="http://schemas.microsoft.com/office/powerpoint/2010/main" val="1039410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Sound/Staging/Lighting</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For sound I will be ensuring the area around myself if silent before and during filming, this should limit the background noise and ensure that the final audio is as good as possible, to do this I will be filming when nobody is home, or in a room/area away from people.</a:t>
            </a:r>
          </a:p>
          <a:p>
            <a:pPr marL="0" indent="0">
              <a:buNone/>
            </a:pPr>
            <a:endParaRPr lang="en-US" sz="1400" dirty="0">
              <a:cs typeface="Calibri" panose="020F0502020204030204"/>
            </a:endParaRPr>
          </a:p>
          <a:p>
            <a:pPr marL="0" indent="0">
              <a:buNone/>
            </a:pPr>
            <a:r>
              <a:rPr lang="en-US" sz="1400" dirty="0">
                <a:cs typeface="Calibri" panose="020F0502020204030204"/>
              </a:rPr>
              <a:t>As for staging I am limited in this regard, as the lockdown rules state that I cannot film outside my house as it is not seen as valid reason to leave, meaning I am limited to my house, meaning I will have to be creative with the settings I can create and places I can film, meaning I will have to switch rooms for different scenes and such.</a:t>
            </a:r>
          </a:p>
          <a:p>
            <a:pPr marL="0" indent="0">
              <a:buNone/>
            </a:pPr>
            <a:endParaRPr lang="en-US" sz="1400" dirty="0">
              <a:cs typeface="Calibri" panose="020F0502020204030204"/>
            </a:endParaRPr>
          </a:p>
          <a:p>
            <a:pPr marL="0" indent="0">
              <a:buNone/>
            </a:pPr>
            <a:r>
              <a:rPr lang="en-US" sz="1400" dirty="0">
                <a:cs typeface="Calibri" panose="020F0502020204030204"/>
              </a:rPr>
              <a:t>As for lighting I have different types of lighting in my room, but I would prefer to use natural lighting such as outside, meaning my windows could be opened and blinds open as to let natural light in, whilst this would allow the lighting to be better for the skits, I would also have to ensure that I film at the right parts of the day as to ensure that the lighting is right, limiting me to certain parts of the day where the sun is visible.</a:t>
            </a:r>
          </a:p>
        </p:txBody>
      </p:sp>
    </p:spTree>
    <p:extLst>
      <p:ext uri="{BB962C8B-B14F-4D97-AF65-F5344CB8AC3E}">
        <p14:creationId xmlns:p14="http://schemas.microsoft.com/office/powerpoint/2010/main" val="4236108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Planning</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 have planned out the general ideas of the skits I want to make and the prop choice/clothing choices, </a:t>
            </a:r>
            <a:r>
              <a:rPr lang="en-US" sz="1400">
                <a:cs typeface="Calibri" panose="020F0502020204030204"/>
              </a:rPr>
              <a:t>on top</a:t>
            </a:r>
            <a:endParaRPr lang="en-US"/>
          </a:p>
          <a:p>
            <a:pPr marL="0" indent="0">
              <a:buNone/>
            </a:pPr>
            <a:r>
              <a:rPr lang="en-US" sz="1400" dirty="0">
                <a:cs typeface="Calibri" panose="020F0502020204030204"/>
              </a:rPr>
              <a:t> of this I have made a schedule of which would mimic my college one whilst also ensuring I can attend college classes.</a:t>
            </a:r>
            <a:endParaRPr lang="en-US"/>
          </a:p>
        </p:txBody>
      </p:sp>
    </p:spTree>
    <p:extLst>
      <p:ext uri="{BB962C8B-B14F-4D97-AF65-F5344CB8AC3E}">
        <p14:creationId xmlns:p14="http://schemas.microsoft.com/office/powerpoint/2010/main" val="364156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Practical Skills</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 believe I would need the following skills to assist me in the making of this project;</a:t>
            </a:r>
          </a:p>
          <a:p>
            <a:pPr marL="0" indent="0">
              <a:buNone/>
            </a:pPr>
            <a:endParaRPr lang="en-US" sz="1400" dirty="0">
              <a:cs typeface="Calibri" panose="020F0502020204030204"/>
            </a:endParaRPr>
          </a:p>
          <a:p>
            <a:pPr marL="0" indent="0">
              <a:buNone/>
            </a:pPr>
            <a:r>
              <a:rPr lang="en-US" sz="1400" dirty="0">
                <a:cs typeface="Calibri" panose="020F0502020204030204"/>
              </a:rPr>
              <a:t>- Camerawork Knowledge</a:t>
            </a:r>
          </a:p>
          <a:p>
            <a:pPr marL="0" indent="0">
              <a:buNone/>
            </a:pPr>
            <a:r>
              <a:rPr lang="en-US" sz="1200" dirty="0">
                <a:cs typeface="Calibri" panose="020F0502020204030204"/>
              </a:rPr>
              <a:t>I would need the abilities to adjust the camera to fit the lighting and the scene right, meaning that I would need to be able to tell when the camera needs to be adjusted in accordance to the scene progression, meaning that for the scene to be as </a:t>
            </a:r>
            <a:r>
              <a:rPr lang="en-US" sz="1200" err="1">
                <a:cs typeface="Calibri" panose="020F0502020204030204"/>
              </a:rPr>
              <a:t>i</a:t>
            </a:r>
            <a:r>
              <a:rPr lang="en-US" sz="1200" dirty="0">
                <a:cs typeface="Calibri" panose="020F0502020204030204"/>
              </a:rPr>
              <a:t> want it to be I would need to know how to use the camera correctly.</a:t>
            </a:r>
          </a:p>
          <a:p>
            <a:pPr marL="0" indent="0">
              <a:buNone/>
            </a:pPr>
            <a:endParaRPr lang="en-US" sz="1200" dirty="0">
              <a:cs typeface="Calibri" panose="020F0502020204030204"/>
            </a:endParaRPr>
          </a:p>
          <a:p>
            <a:pPr marL="0" indent="0">
              <a:buNone/>
            </a:pPr>
            <a:r>
              <a:rPr lang="en-US" sz="1200" dirty="0">
                <a:cs typeface="Calibri" panose="020F0502020204030204"/>
              </a:rPr>
              <a:t>-</a:t>
            </a:r>
            <a:r>
              <a:rPr lang="en-US" sz="1400" dirty="0">
                <a:cs typeface="Calibri" panose="020F0502020204030204"/>
              </a:rPr>
              <a:t>Editing Knowledge</a:t>
            </a:r>
          </a:p>
          <a:p>
            <a:pPr marL="0" indent="0">
              <a:buNone/>
            </a:pPr>
            <a:r>
              <a:rPr lang="en-US" sz="1400" dirty="0">
                <a:cs typeface="Calibri" panose="020F0502020204030204"/>
              </a:rPr>
              <a:t>I would need to know how to edit a video in the format of which I have chosen, which would be multiple cuts from one of my personas to another, this wouldn't require much skill at first but once I start adding sound effects and things like them it could become more difficult to edit, meaning that </a:t>
            </a:r>
            <a:r>
              <a:rPr lang="en-US" sz="1400" err="1">
                <a:cs typeface="Calibri" panose="020F0502020204030204"/>
              </a:rPr>
              <a:t>i</a:t>
            </a:r>
            <a:r>
              <a:rPr lang="en-US" sz="1400" dirty="0">
                <a:cs typeface="Calibri" panose="020F0502020204030204"/>
              </a:rPr>
              <a:t> would need to use </a:t>
            </a:r>
            <a:r>
              <a:rPr lang="en-US" sz="1400">
                <a:cs typeface="Calibri" panose="020F0502020204030204"/>
              </a:rPr>
              <a:t>all</a:t>
            </a:r>
            <a:r>
              <a:rPr lang="en-US" sz="1400" dirty="0">
                <a:cs typeface="Calibri" panose="020F0502020204030204"/>
              </a:rPr>
              <a:t> my editing knowledge, along with different types of research.</a:t>
            </a:r>
          </a:p>
          <a:p>
            <a:pPr marL="0" indent="0">
              <a:buNone/>
            </a:pPr>
            <a:endParaRPr lang="en-US" sz="1400" dirty="0">
              <a:cs typeface="Calibri" panose="020F0502020204030204"/>
            </a:endParaRPr>
          </a:p>
          <a:p>
            <a:pPr marL="0" indent="0">
              <a:buNone/>
            </a:pPr>
            <a:r>
              <a:rPr lang="en-US" sz="1400" dirty="0">
                <a:cs typeface="Calibri" panose="020F0502020204030204"/>
              </a:rPr>
              <a:t>-Researching Knowledge </a:t>
            </a:r>
          </a:p>
          <a:p>
            <a:pPr marL="0" indent="0">
              <a:buNone/>
            </a:pPr>
            <a:r>
              <a:rPr lang="en-US" sz="1400" err="1">
                <a:cs typeface="Calibri" panose="020F0502020204030204"/>
              </a:rPr>
              <a:t>Ontop</a:t>
            </a:r>
            <a:r>
              <a:rPr lang="en-US" sz="1400" dirty="0">
                <a:cs typeface="Calibri" panose="020F0502020204030204"/>
              </a:rPr>
              <a:t> of these I would also need to know how to research correctly, including both categories of research, Primary and Secondary, I would</a:t>
            </a:r>
            <a:r>
              <a:rPr lang="en-US" sz="1400">
                <a:cs typeface="Calibri" panose="020F0502020204030204"/>
              </a:rPr>
              <a:t> need to encorperate</a:t>
            </a:r>
            <a:r>
              <a:rPr lang="en-US" sz="1400" dirty="0">
                <a:cs typeface="Calibri" panose="020F0502020204030204"/>
              </a:rPr>
              <a:t> a wide range of sources of material to gather inspiration from, and a set of equitment to conduct primary research with, perhaps I could shoot separate similar videos of which wouldn't be part of the presentation as research and practice.</a:t>
            </a:r>
          </a:p>
          <a:p>
            <a:pPr marL="0" indent="0">
              <a:buNone/>
            </a:pPr>
            <a:endParaRPr lang="en-US" sz="1400" dirty="0">
              <a:cs typeface="Calibri" panose="020F0502020204030204"/>
            </a:endParaRPr>
          </a:p>
          <a:p>
            <a:pPr marL="0" indent="0">
              <a:buNone/>
            </a:pPr>
            <a:r>
              <a:rPr lang="en-US" sz="1400">
                <a:cs typeface="Calibri" panose="020F0502020204030204"/>
              </a:rPr>
              <a:t>-Prop Usage Knowledge</a:t>
            </a:r>
            <a:endParaRPr lang="en-US" sz="1400" dirty="0">
              <a:cs typeface="Calibri" panose="020F0502020204030204"/>
            </a:endParaRPr>
          </a:p>
          <a:p>
            <a:pPr marL="0" indent="0">
              <a:buNone/>
            </a:pPr>
            <a:r>
              <a:rPr lang="en-US" sz="1400" dirty="0">
                <a:cs typeface="Calibri" panose="020F0502020204030204"/>
              </a:rPr>
              <a:t>I would also need knowledge on how to creativley use props when I have a limited supoply of them (which i do) meaning I would have to be creative in the shots and lighting of which I film in, to make certain things such as a water bottle look like a gun, or use my hands as fists potentially punching a camera off screen </a:t>
            </a:r>
            <a:r>
              <a:rPr lang="en-US" sz="1400">
                <a:cs typeface="Calibri" panose="020F0502020204030204"/>
              </a:rPr>
              <a:t>(presumabley a character played by myself) this would allow me to be much more creative in the genres or stories I tell.</a:t>
            </a:r>
            <a:endParaRPr lang="en-US" sz="1400" dirty="0">
              <a:cs typeface="Calibri" panose="020F0502020204030204"/>
            </a:endParaRPr>
          </a:p>
          <a:p>
            <a:pPr marL="0" indent="0">
              <a:buNone/>
            </a:pPr>
            <a:endParaRPr lang="en-US" sz="1400" dirty="0">
              <a:cs typeface="Calibri" panose="020F0502020204030204"/>
            </a:endParaRPr>
          </a:p>
        </p:txBody>
      </p:sp>
    </p:spTree>
    <p:extLst>
      <p:ext uri="{BB962C8B-B14F-4D97-AF65-F5344CB8AC3E}">
        <p14:creationId xmlns:p14="http://schemas.microsoft.com/office/powerpoint/2010/main" val="2363912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Presentation</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To present my final product I will have a word document going through the video and all the choices made, with established time stamps, explaining my decisions on as to why certain things where the way they were, this gives an inside look as to why some creative descions where made, this word document could also include the prodction of my work and the progress line of how it started to when it was finished, including all the bits inbetween, such as the </a:t>
            </a:r>
            <a:r>
              <a:rPr lang="en-US" sz="1400">
                <a:cs typeface="Calibri" panose="020F0502020204030204"/>
              </a:rPr>
              <a:t>gathering of resources and the construction of a solid plan.</a:t>
            </a:r>
            <a:endParaRPr lang="en-US" sz="1400" dirty="0">
              <a:cs typeface="Calibri" panose="020F0502020204030204"/>
            </a:endParaRPr>
          </a:p>
          <a:p>
            <a:pPr marL="0" indent="0">
              <a:buNone/>
            </a:pPr>
            <a:endParaRPr lang="en-US" sz="1400" dirty="0">
              <a:cs typeface="Calibri" panose="020F0502020204030204"/>
            </a:endParaRPr>
          </a:p>
          <a:p>
            <a:pPr marL="0" indent="0">
              <a:buNone/>
            </a:pPr>
            <a:r>
              <a:rPr lang="en-US" sz="1400" dirty="0">
                <a:cs typeface="Calibri" panose="020F0502020204030204"/>
              </a:rPr>
              <a:t>Ontop of this I will upload the project to youtube, making it more accessable, since this is the biggest and most easy video uploading software to use it should </a:t>
            </a:r>
            <a:r>
              <a:rPr lang="en-US" sz="1400">
                <a:cs typeface="Calibri" panose="020F0502020204030204"/>
              </a:rPr>
              <a:t>dbe no problem to do so.</a:t>
            </a:r>
          </a:p>
          <a:p>
            <a:pPr marL="0" indent="0">
              <a:buNone/>
            </a:pPr>
            <a:endParaRPr lang="en-US" sz="1400" dirty="0">
              <a:cs typeface="Calibri" panose="020F0502020204030204"/>
            </a:endParaRPr>
          </a:p>
          <a:p>
            <a:pPr marL="0" indent="0">
              <a:buNone/>
            </a:pPr>
            <a:r>
              <a:rPr lang="en-US" sz="1400">
                <a:cs typeface="Calibri" panose="020F0502020204030204"/>
              </a:rPr>
              <a:t>I would also explain any choices made and why I chose to the project to anyone who asked and would be thankful for any feedback given.</a:t>
            </a:r>
            <a:endParaRPr lang="en-US" sz="1400" dirty="0">
              <a:cs typeface="Calibri" panose="020F0502020204030204"/>
            </a:endParaRPr>
          </a:p>
          <a:p>
            <a:pPr marL="0" indent="0">
              <a:buNone/>
            </a:pPr>
            <a:endParaRPr lang="en-US" sz="1400" dirty="0">
              <a:cs typeface="Calibri" panose="020F0502020204030204"/>
            </a:endParaRPr>
          </a:p>
        </p:txBody>
      </p:sp>
    </p:spTree>
    <p:extLst>
      <p:ext uri="{BB962C8B-B14F-4D97-AF65-F5344CB8AC3E}">
        <p14:creationId xmlns:p14="http://schemas.microsoft.com/office/powerpoint/2010/main" val="1508059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Evaluation And Reflection</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endParaRPr lang="en-US" sz="1400" dirty="0">
              <a:cs typeface="Calibri" panose="020F0502020204030204"/>
            </a:endParaRPr>
          </a:p>
        </p:txBody>
      </p:sp>
    </p:spTree>
    <p:extLst>
      <p:ext uri="{BB962C8B-B14F-4D97-AF65-F5344CB8AC3E}">
        <p14:creationId xmlns:p14="http://schemas.microsoft.com/office/powerpoint/2010/main" val="2510773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Promotion</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A</a:t>
            </a:r>
          </a:p>
        </p:txBody>
      </p:sp>
    </p:spTree>
    <p:extLst>
      <p:ext uri="{BB962C8B-B14F-4D97-AF65-F5344CB8AC3E}">
        <p14:creationId xmlns:p14="http://schemas.microsoft.com/office/powerpoint/2010/main" val="52485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Why am I doing the project? </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lnSpcReduction="10000"/>
          </a:bodyPr>
          <a:lstStyle/>
          <a:p>
            <a:pPr marL="0" indent="0">
              <a:buNone/>
            </a:pPr>
            <a:r>
              <a:rPr lang="en-US" sz="1800" dirty="0">
                <a:cs typeface="Calibri" panose="020F0502020204030204"/>
              </a:rPr>
              <a:t>I am doing the project because I believe that I would find it both fun and interesting to do, </a:t>
            </a:r>
            <a:r>
              <a:rPr lang="en-US" sz="1800" dirty="0" err="1">
                <a:cs typeface="Calibri" panose="020F0502020204030204"/>
              </a:rPr>
              <a:t>i</a:t>
            </a:r>
            <a:r>
              <a:rPr lang="en-US" sz="1800" dirty="0">
                <a:cs typeface="Calibri" panose="020F0502020204030204"/>
              </a:rPr>
              <a:t> believe that the project I want to make is believable and realistic to make.</a:t>
            </a:r>
          </a:p>
          <a:p>
            <a:pPr marL="0" indent="0">
              <a:buNone/>
            </a:pPr>
            <a:endParaRPr lang="en-US" sz="1800" dirty="0">
              <a:cs typeface="Calibri" panose="020F0502020204030204"/>
            </a:endParaRPr>
          </a:p>
          <a:p>
            <a:pPr marL="0" indent="0">
              <a:buNone/>
            </a:pPr>
            <a:r>
              <a:rPr lang="en-US" sz="1800" dirty="0">
                <a:cs typeface="Calibri" panose="020F0502020204030204"/>
              </a:rPr>
              <a:t>The strengths of me doing this project would be that it would be easier to make as it only requires me to make, meaning I can make it and abide by the rules of lockdown, whilst also ensuring it is high quality.</a:t>
            </a:r>
          </a:p>
          <a:p>
            <a:pPr marL="0" indent="0">
              <a:buNone/>
            </a:pPr>
            <a:endParaRPr lang="en-US" sz="1800" dirty="0">
              <a:cs typeface="Calibri" panose="020F0502020204030204"/>
            </a:endParaRPr>
          </a:p>
          <a:p>
            <a:pPr marL="0" indent="0">
              <a:buNone/>
            </a:pPr>
            <a:r>
              <a:rPr lang="en-US" sz="1800" dirty="0">
                <a:cs typeface="Calibri" panose="020F0502020204030204"/>
              </a:rPr>
              <a:t>My main influences for this project would be YouTube channels like </a:t>
            </a:r>
            <a:r>
              <a:rPr lang="en-US" sz="1800" dirty="0" err="1">
                <a:cs typeface="Calibri" panose="020F0502020204030204"/>
              </a:rPr>
              <a:t>Calebcity</a:t>
            </a:r>
            <a:r>
              <a:rPr lang="en-US" sz="1800" dirty="0">
                <a:cs typeface="Calibri" panose="020F0502020204030204"/>
              </a:rPr>
              <a:t>, </a:t>
            </a:r>
            <a:r>
              <a:rPr lang="en-US" sz="1800" dirty="0" err="1">
                <a:cs typeface="Calibri" panose="020F0502020204030204"/>
              </a:rPr>
              <a:t>LongbeachGriffy</a:t>
            </a:r>
            <a:r>
              <a:rPr lang="en-US" sz="1800" dirty="0">
                <a:cs typeface="Calibri" panose="020F0502020204030204"/>
              </a:rPr>
              <a:t> and Ryan George, I enjoy their types of skits and believe they are high quality.</a:t>
            </a:r>
          </a:p>
          <a:p>
            <a:pPr marL="0" indent="0">
              <a:buNone/>
            </a:pPr>
            <a:r>
              <a:rPr lang="en-US" sz="1800" dirty="0">
                <a:cs typeface="Calibri" panose="020F0502020204030204"/>
              </a:rPr>
              <a:t>Here are some examples of the types of skits they do;</a:t>
            </a:r>
          </a:p>
          <a:p>
            <a:pPr marL="0" indent="0">
              <a:buNone/>
            </a:pPr>
            <a:r>
              <a:rPr lang="en-US" sz="1800" dirty="0">
                <a:ea typeface="+mn-lt"/>
                <a:cs typeface="+mn-lt"/>
                <a:hlinkClick r:id="rId2"/>
              </a:rPr>
              <a:t>https://www.youtube.com/watch?v=x2Y5-4kLb5I</a:t>
            </a:r>
            <a:endParaRPr lang="en-US"/>
          </a:p>
          <a:p>
            <a:pPr marL="0" indent="0">
              <a:buNone/>
            </a:pPr>
            <a:r>
              <a:rPr lang="en-US" sz="1800" dirty="0">
                <a:ea typeface="+mn-lt"/>
                <a:cs typeface="+mn-lt"/>
                <a:hlinkClick r:id="rId3"/>
              </a:rPr>
              <a:t>https://www.youtube.com/watch?v=5oEAqg-tI6E</a:t>
            </a:r>
            <a:endParaRPr lang="en-US"/>
          </a:p>
          <a:p>
            <a:pPr marL="0" indent="0">
              <a:buNone/>
            </a:pPr>
            <a:r>
              <a:rPr lang="en-US" sz="1800" dirty="0">
                <a:ea typeface="+mn-lt"/>
                <a:cs typeface="+mn-lt"/>
              </a:rPr>
              <a:t>https://www.youtube.com/watch?v=WLeoqCS3mvY</a:t>
            </a:r>
            <a:endParaRPr lang="en-US" dirty="0"/>
          </a:p>
          <a:p>
            <a:pPr marL="0" indent="0">
              <a:buNone/>
            </a:pPr>
            <a:endParaRPr lang="en-US" sz="1800" dirty="0">
              <a:cs typeface="Calibri" panose="020F0502020204030204"/>
            </a:endParaRPr>
          </a:p>
          <a:p>
            <a:pPr marL="0" indent="0">
              <a:buNone/>
            </a:pPr>
            <a:r>
              <a:rPr lang="en-US" sz="1800" dirty="0">
                <a:cs typeface="Calibri" panose="020F0502020204030204"/>
              </a:rPr>
              <a:t>My previous experience with projects like this would be some skits I made in late secondary school, early college, I made a few skits with friends which would be similar what I want to do, minus the friends.</a:t>
            </a:r>
          </a:p>
          <a:p>
            <a:pPr marL="0" indent="0">
              <a:buNone/>
            </a:pPr>
            <a:endParaRPr lang="en-US" sz="1800" dirty="0">
              <a:cs typeface="Calibri" panose="020F0502020204030204"/>
            </a:endParaRPr>
          </a:p>
          <a:p>
            <a:pPr marL="0" indent="0">
              <a:buNone/>
            </a:pPr>
            <a:r>
              <a:rPr lang="en-US" sz="1800" dirty="0">
                <a:cs typeface="Calibri" panose="020F0502020204030204"/>
              </a:rPr>
              <a:t>Another one of the main reasons I chose this project would be that I had to scrap my previous 2 projects as </a:t>
            </a:r>
            <a:r>
              <a:rPr lang="en-US" sz="1800" dirty="0" err="1">
                <a:cs typeface="Calibri" panose="020F0502020204030204"/>
              </a:rPr>
              <a:t>i</a:t>
            </a:r>
            <a:r>
              <a:rPr lang="en-US" sz="1800" dirty="0">
                <a:cs typeface="Calibri" panose="020F0502020204030204"/>
              </a:rPr>
              <a:t> would have to break lockdown to film them.</a:t>
            </a:r>
          </a:p>
        </p:txBody>
      </p:sp>
    </p:spTree>
    <p:extLst>
      <p:ext uri="{BB962C8B-B14F-4D97-AF65-F5344CB8AC3E}">
        <p14:creationId xmlns:p14="http://schemas.microsoft.com/office/powerpoint/2010/main" val="11618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What is the project? </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lnSpcReduction="10000"/>
          </a:bodyPr>
          <a:lstStyle/>
          <a:p>
            <a:pPr marL="0" indent="0">
              <a:buNone/>
            </a:pPr>
            <a:r>
              <a:rPr lang="en-US" sz="1800" dirty="0">
                <a:cs typeface="Calibri" panose="020F0502020204030204"/>
              </a:rPr>
              <a:t>The project is essentially a skit video, which includes only myself, talking about something to another person who is also myself, which may or may not include another version of myself in the skit talking to the two others, the subject is not yet decided but it may be about an everyday thing, perhaps even to do with the virus.</a:t>
            </a:r>
          </a:p>
          <a:p>
            <a:pPr marL="0" indent="0">
              <a:buNone/>
            </a:pPr>
            <a:r>
              <a:rPr lang="en-US" sz="1800" dirty="0">
                <a:cs typeface="Calibri" panose="020F0502020204030204"/>
              </a:rPr>
              <a:t>The skit may begin with one of my characters (white shirt) talking about something relatable and the other character (blue shirt) agreeing with him, whilst white shirt progressively gets more aggressive throughout the skit about the thing he was talking about, and green shirt gets progressively more uncomfortable etc. Until there is eventually a comedic payoff where green shirt disagrees heavily, or something like this.</a:t>
            </a:r>
          </a:p>
          <a:p>
            <a:pPr marL="0" indent="0">
              <a:buNone/>
            </a:pPr>
            <a:r>
              <a:rPr lang="en-US" sz="1800" dirty="0">
                <a:cs typeface="Calibri" panose="020F0502020204030204"/>
              </a:rPr>
              <a:t>Another idea </a:t>
            </a:r>
            <a:r>
              <a:rPr lang="en-US" sz="1800" dirty="0" err="1">
                <a:cs typeface="Calibri" panose="020F0502020204030204"/>
              </a:rPr>
              <a:t>i</a:t>
            </a:r>
            <a:r>
              <a:rPr lang="en-US" sz="1800" dirty="0">
                <a:cs typeface="Calibri" panose="020F0502020204030204"/>
              </a:rPr>
              <a:t> have would be 1 character talking about doing something for the first time ever, such as a man suggesting he shall be the first dictator, talking to another character about what he will do now, but in this universe, this is the first time someone has ever been a dictator so he has to explain everything he will do and why he'll do it, the comedy will be derived from the second characters reactions to the things the first character says, as he is confused by why the first character is doing what he's doing, the skit would include only myself swapping between the characters in different clothes.</a:t>
            </a:r>
          </a:p>
          <a:p>
            <a:pPr marL="0" indent="0">
              <a:buNone/>
            </a:pPr>
            <a:r>
              <a:rPr lang="en-US" sz="1800" dirty="0">
                <a:cs typeface="Calibri" panose="020F0502020204030204"/>
              </a:rPr>
              <a:t>One other idea I've had would consist of one character playing a game whilst talking to another character who is playing with him, in a different room (supposed to represent him being in a different house) they would both be insulting each other in a friendly manner, but the video would progressively get more aggressive and personal, until the payoff is revealed where it's revealed one of them has been in the next room the whole time.</a:t>
            </a:r>
          </a:p>
          <a:p>
            <a:pPr marL="0" indent="0">
              <a:buNone/>
            </a:pPr>
            <a:endParaRPr lang="en-US" sz="1800" dirty="0">
              <a:cs typeface="Calibri" panose="020F0502020204030204"/>
            </a:endParaRPr>
          </a:p>
          <a:p>
            <a:pPr marL="0" indent="0">
              <a:buNone/>
            </a:pPr>
            <a:r>
              <a:rPr lang="en-US" sz="1800" dirty="0">
                <a:cs typeface="Calibri" panose="020F0502020204030204"/>
              </a:rPr>
              <a:t>My original idea of filming in the woods with a few friends had to be scrapped as I didn't have the resources, so I changed my idea to just myself filming in the woods, much like the Blair Witch Project, but I also had to scrap this idea again as I would have to break lockdown to complete, after thinking for some time I decided i would make a skit video which focuses on comedy, part of the comedy being that it is filmed at home with 1 person.</a:t>
            </a:r>
          </a:p>
        </p:txBody>
      </p:sp>
    </p:spTree>
    <p:extLst>
      <p:ext uri="{BB962C8B-B14F-4D97-AF65-F5344CB8AC3E}">
        <p14:creationId xmlns:p14="http://schemas.microsoft.com/office/powerpoint/2010/main" val="99632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a:cs typeface="Calibri Light"/>
              </a:rPr>
              <a:t>Aims and objectives? </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fontScale="92500" lnSpcReduction="20000"/>
          </a:bodyPr>
          <a:lstStyle/>
          <a:p>
            <a:pPr marL="0" indent="0">
              <a:buNone/>
            </a:pPr>
            <a:r>
              <a:rPr lang="en-US" sz="2200" dirty="0">
                <a:cs typeface="Calibri" panose="020F0502020204030204"/>
              </a:rPr>
              <a:t>My main aims would be the following;</a:t>
            </a:r>
          </a:p>
          <a:p>
            <a:pPr marL="285750" indent="-285750"/>
            <a:r>
              <a:rPr lang="en-US" sz="1900" dirty="0">
                <a:cs typeface="Calibri" panose="020F0502020204030204"/>
              </a:rPr>
              <a:t>To ensure the quality of the skit is high.</a:t>
            </a:r>
          </a:p>
          <a:p>
            <a:pPr marL="0" indent="0">
              <a:buNone/>
            </a:pPr>
            <a:r>
              <a:rPr lang="en-US" sz="1400" dirty="0">
                <a:cs typeface="Calibri" panose="020F0502020204030204"/>
              </a:rPr>
              <a:t>To do this I can spend a large chunk of my time on it, devoting days at a time, i could also change my shecdule to ensure I am spending  </a:t>
            </a:r>
            <a:r>
              <a:rPr lang="en-US" sz="1400" dirty="0" err="1">
                <a:cs typeface="Calibri" panose="020F0502020204030204"/>
              </a:rPr>
              <a:t>alarge</a:t>
            </a:r>
            <a:r>
              <a:rPr lang="en-US" sz="1400" dirty="0">
                <a:cs typeface="Calibri" panose="020F0502020204030204"/>
              </a:rPr>
              <a:t> chunk of time on the FMP, and whilst also creating time for other things of course.</a:t>
            </a:r>
          </a:p>
          <a:p>
            <a:pPr marL="285750" indent="-285750"/>
            <a:r>
              <a:rPr lang="en-US" sz="1900" dirty="0">
                <a:cs typeface="Calibri" panose="020F0502020204030204"/>
              </a:rPr>
              <a:t>To make sure the message and plot is understandable.</a:t>
            </a:r>
          </a:p>
          <a:p>
            <a:pPr marL="0" indent="0">
              <a:buNone/>
            </a:pPr>
            <a:r>
              <a:rPr lang="en-US" sz="1400" dirty="0">
                <a:cs typeface="Calibri" panose="020F0502020204030204"/>
              </a:rPr>
              <a:t>To do this I can have a linear storyline, going from point A to point B, ensuring that all of the story is clear and understandable.</a:t>
            </a:r>
          </a:p>
          <a:p>
            <a:pPr marL="285750" indent="-285750"/>
            <a:r>
              <a:rPr lang="en-US" sz="1900" dirty="0">
                <a:cs typeface="Calibri" panose="020F0502020204030204"/>
              </a:rPr>
              <a:t>To ensure that it makes sense and is coherent.</a:t>
            </a:r>
          </a:p>
          <a:p>
            <a:pPr marL="0" indent="0">
              <a:buNone/>
            </a:pPr>
            <a:r>
              <a:rPr lang="en-US" sz="1500" dirty="0">
                <a:cs typeface="Calibri" panose="020F0502020204030204"/>
              </a:rPr>
              <a:t>To do this I can make sure that all the dialogue is clear and understandable throughout the entire skit, whilst also keeping the plot grounded.</a:t>
            </a:r>
          </a:p>
          <a:p>
            <a:pPr marL="285750" indent="-285750"/>
            <a:r>
              <a:rPr lang="en-US" sz="1900" dirty="0">
                <a:cs typeface="Calibri" panose="020F0502020204030204"/>
              </a:rPr>
              <a:t>To also ensure that it is makeable at home, meaning I don’t have to break lockdown.</a:t>
            </a:r>
          </a:p>
          <a:p>
            <a:pPr marL="0" indent="0">
              <a:buNone/>
            </a:pPr>
            <a:r>
              <a:rPr lang="en-US" sz="1400" dirty="0">
                <a:cs typeface="Calibri" panose="020F0502020204030204"/>
              </a:rPr>
              <a:t>To do this I must make the skit doable at home, I have already done this by limiting myself to ideas that only include myself, meaning I won't need any outside resources to do so.</a:t>
            </a:r>
          </a:p>
          <a:p>
            <a:pPr marL="285750" indent="-285750"/>
            <a:endParaRPr lang="en-US" sz="1800" dirty="0">
              <a:cs typeface="Calibri" panose="020F0502020204030204"/>
            </a:endParaRPr>
          </a:p>
          <a:p>
            <a:pPr marL="0" indent="0">
              <a:buNone/>
            </a:pPr>
            <a:r>
              <a:rPr lang="en-US" sz="2200" dirty="0">
                <a:cs typeface="Calibri" panose="020F0502020204030204"/>
              </a:rPr>
              <a:t>My main objectives would the following;</a:t>
            </a:r>
          </a:p>
          <a:p>
            <a:pPr marL="285750" indent="-285750"/>
            <a:r>
              <a:rPr lang="en-US" sz="1900" dirty="0">
                <a:cs typeface="Calibri" panose="020F0502020204030204"/>
              </a:rPr>
              <a:t>Ensure the project is handed in on time.</a:t>
            </a:r>
          </a:p>
          <a:p>
            <a:pPr marL="0" indent="0">
              <a:buNone/>
            </a:pPr>
            <a:r>
              <a:rPr lang="en-US" sz="1400" dirty="0">
                <a:cs typeface="Calibri" panose="020F0502020204030204"/>
              </a:rPr>
              <a:t>To do this </a:t>
            </a:r>
            <a:r>
              <a:rPr lang="en-US" sz="1400" dirty="0" err="1">
                <a:cs typeface="Calibri" panose="020F0502020204030204"/>
              </a:rPr>
              <a:t>i</a:t>
            </a:r>
            <a:r>
              <a:rPr lang="en-US" sz="1400" dirty="0">
                <a:cs typeface="Calibri" panose="020F0502020204030204"/>
              </a:rPr>
              <a:t> can spend a decent chunk of time on the work, whilst also ensuring that I have time to myself, in turn being able to give the work in when needed.</a:t>
            </a:r>
            <a:endParaRPr lang="en-US" sz="1900" dirty="0">
              <a:cs typeface="Calibri" panose="020F0502020204030204"/>
            </a:endParaRPr>
          </a:p>
          <a:p>
            <a:pPr marL="285750" indent="-285750"/>
            <a:r>
              <a:rPr lang="en-US" sz="1900" dirty="0">
                <a:cs typeface="Calibri" panose="020F0502020204030204"/>
              </a:rPr>
              <a:t>Make sure the project is within the boundaries set by the college.</a:t>
            </a:r>
          </a:p>
          <a:p>
            <a:pPr marL="0" indent="0">
              <a:buNone/>
            </a:pPr>
            <a:r>
              <a:rPr lang="en-US" sz="1400" dirty="0">
                <a:cs typeface="Calibri" panose="020F0502020204030204"/>
              </a:rPr>
              <a:t>To do this I can just make sure no explicit content is shown and the guidelines are met.</a:t>
            </a:r>
            <a:endParaRPr lang="en-US" sz="1900" dirty="0">
              <a:cs typeface="Calibri" panose="020F0502020204030204"/>
            </a:endParaRPr>
          </a:p>
          <a:p>
            <a:pPr marL="285750" indent="-285750"/>
            <a:r>
              <a:rPr lang="en-US" sz="1900" dirty="0">
                <a:cs typeface="Calibri" panose="020F0502020204030204"/>
              </a:rPr>
              <a:t>Make sure the film is well shot.</a:t>
            </a:r>
          </a:p>
          <a:p>
            <a:pPr marL="0" indent="0">
              <a:buNone/>
            </a:pPr>
            <a:r>
              <a:rPr lang="en-US" sz="1400" dirty="0">
                <a:cs typeface="Calibri" panose="020F0502020204030204"/>
              </a:rPr>
              <a:t>To do this I can pool all my knowledge of camera usage into the project, whilst also using any pieces of media </a:t>
            </a:r>
            <a:r>
              <a:rPr lang="en-US" sz="1400" dirty="0" err="1">
                <a:cs typeface="Calibri" panose="020F0502020204030204"/>
              </a:rPr>
              <a:t>i</a:t>
            </a:r>
            <a:r>
              <a:rPr lang="en-US" sz="1400" dirty="0">
                <a:cs typeface="Calibri" panose="020F0502020204030204"/>
              </a:rPr>
              <a:t> may consume to improve it and to draw inspiration from.</a:t>
            </a:r>
          </a:p>
        </p:txBody>
      </p:sp>
    </p:spTree>
    <p:extLst>
      <p:ext uri="{BB962C8B-B14F-4D97-AF65-F5344CB8AC3E}">
        <p14:creationId xmlns:p14="http://schemas.microsoft.com/office/powerpoint/2010/main" val="114521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Target audience?</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The main target audience of my skit would be people around my age, meaning people from the ages 16-18, I chose this target audience as most of the things the skits would include would be things that they would understand, this target audience is the best for me as the topics would be relatable and understandable to them.</a:t>
            </a:r>
          </a:p>
          <a:p>
            <a:pPr marL="0" indent="0">
              <a:buNone/>
            </a:pPr>
            <a:endParaRPr lang="en-US" sz="1400" dirty="0">
              <a:cs typeface="Calibri" panose="020F0502020204030204"/>
            </a:endParaRPr>
          </a:p>
          <a:p>
            <a:pPr marL="0" indent="0">
              <a:buNone/>
            </a:pPr>
            <a:r>
              <a:rPr lang="en-US" sz="1400" dirty="0">
                <a:cs typeface="Calibri" panose="020F0502020204030204"/>
              </a:rPr>
              <a:t>If I were to choose a different target audience like 18-20 it may not work as they could have a different type of humor or may not be understood and may confuse people, much like if I were to make the target audience too low, they may not understand the jokes the skits would tell either therefore I must be careful with the demographic I pick.</a:t>
            </a:r>
          </a:p>
          <a:p>
            <a:pPr marL="0" indent="0">
              <a:buNone/>
            </a:pPr>
            <a:endParaRPr lang="en-US" sz="1400" dirty="0">
              <a:cs typeface="Calibri" panose="020F0502020204030204"/>
            </a:endParaRPr>
          </a:p>
          <a:p>
            <a:pPr marL="0" indent="0">
              <a:buNone/>
            </a:pPr>
            <a:r>
              <a:rPr lang="en-US" sz="1400" dirty="0">
                <a:cs typeface="Calibri" panose="020F0502020204030204"/>
              </a:rPr>
              <a:t>I could also adjust the videos topics to suit different demographics, or different types of people meaning that if I were to make a political skit per say it could attract different demographics of people than a sports skit or a gaming skit or life skit, this means that on top of my age range of 16-18 I can make different skits focused on different personalities of people, increasing my overall spectrum of viewership.</a:t>
            </a:r>
          </a:p>
        </p:txBody>
      </p:sp>
    </p:spTree>
    <p:extLst>
      <p:ext uri="{BB962C8B-B14F-4D97-AF65-F5344CB8AC3E}">
        <p14:creationId xmlns:p14="http://schemas.microsoft.com/office/powerpoint/2010/main" val="399815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Personnel/Resource List</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 ensured that I wouldn't need much for this  project, by limiting myself to only my phone and a few other things such as proper and an editing software, so essentially, I need very little to complete this project in the way of resources, so I would need the following things to finish it;</a:t>
            </a:r>
          </a:p>
          <a:p>
            <a:pPr marL="0" indent="0">
              <a:buNone/>
            </a:pPr>
            <a:endParaRPr lang="en-US" sz="1400" dirty="0">
              <a:cs typeface="Calibri" panose="020F0502020204030204"/>
            </a:endParaRPr>
          </a:p>
          <a:p>
            <a:pPr marL="285750" indent="-285750"/>
            <a:r>
              <a:rPr lang="en-US" sz="1400" dirty="0">
                <a:cs typeface="Calibri" panose="020F0502020204030204"/>
              </a:rPr>
              <a:t>My phone</a:t>
            </a:r>
          </a:p>
          <a:p>
            <a:pPr marL="285750" indent="-285750"/>
            <a:r>
              <a:rPr lang="en-US" sz="1400" dirty="0">
                <a:cs typeface="Calibri" panose="020F0502020204030204"/>
              </a:rPr>
              <a:t>Myself</a:t>
            </a:r>
          </a:p>
          <a:p>
            <a:pPr marL="285750" indent="-285750"/>
            <a:r>
              <a:rPr lang="en-US" sz="1400" dirty="0">
                <a:cs typeface="Calibri" panose="020F0502020204030204"/>
              </a:rPr>
              <a:t>An editing software</a:t>
            </a:r>
          </a:p>
          <a:p>
            <a:pPr marL="285750" indent="-285750"/>
            <a:r>
              <a:rPr lang="en-US" sz="1400" dirty="0">
                <a:cs typeface="Calibri" panose="020F0502020204030204"/>
              </a:rPr>
              <a:t>Digitalspace</a:t>
            </a:r>
          </a:p>
          <a:p>
            <a:pPr marL="285750" indent="-285750"/>
            <a:r>
              <a:rPr lang="en-US" sz="1400" dirty="0">
                <a:cs typeface="Calibri" panose="020F0502020204030204"/>
              </a:rPr>
              <a:t>Different sets of clothing</a:t>
            </a:r>
          </a:p>
          <a:p>
            <a:pPr marL="285750" indent="-285750"/>
            <a:r>
              <a:rPr lang="en-US" sz="1400" dirty="0">
                <a:cs typeface="Calibri" panose="020F0502020204030204"/>
              </a:rPr>
              <a:t>A few props</a:t>
            </a:r>
          </a:p>
          <a:p>
            <a:pPr marL="285750" indent="-285750"/>
            <a:r>
              <a:rPr lang="en-US" sz="1400" dirty="0">
                <a:cs typeface="Calibri" panose="020F0502020204030204"/>
              </a:rPr>
              <a:t>Some different rooms around my house</a:t>
            </a:r>
          </a:p>
          <a:p>
            <a:pPr marL="285750" indent="-285750"/>
            <a:r>
              <a:rPr lang="en-US" sz="1400" dirty="0">
                <a:cs typeface="Calibri" panose="020F0502020204030204"/>
              </a:rPr>
              <a:t>My laptop to use any software</a:t>
            </a:r>
          </a:p>
          <a:p>
            <a:pPr marL="285750" indent="-285750"/>
            <a:r>
              <a:rPr lang="en-US" sz="1400" dirty="0">
                <a:cs typeface="Calibri" panose="020F0502020204030204"/>
              </a:rPr>
              <a:t>Different types of lighting (</a:t>
            </a:r>
            <a:r>
              <a:rPr lang="en-US" sz="1400" dirty="0" err="1">
                <a:cs typeface="Calibri" panose="020F0502020204030204"/>
              </a:rPr>
              <a:t>i</a:t>
            </a:r>
            <a:r>
              <a:rPr lang="en-US" sz="1400" dirty="0">
                <a:cs typeface="Calibri" panose="020F0502020204030204"/>
              </a:rPr>
              <a:t> already have some)</a:t>
            </a:r>
          </a:p>
          <a:p>
            <a:pPr marL="285750" indent="-285750"/>
            <a:endParaRPr lang="en-US" sz="1400" dirty="0">
              <a:cs typeface="Calibri" panose="020F0502020204030204"/>
            </a:endParaRPr>
          </a:p>
          <a:p>
            <a:pPr marL="0" indent="0">
              <a:buNone/>
            </a:pPr>
            <a:r>
              <a:rPr lang="en-US" sz="1400" dirty="0">
                <a:cs typeface="Calibri" panose="020F0502020204030204"/>
              </a:rPr>
              <a:t>Both initial projects I had pitched also required minimal resources to do as I was aware of how little I had to work with due to lockdown, even before lockdown I knew that I wasn't able to do anything too big as it wouldn't work, so I limited myself to things within the realm of possibility, meaning I excluded any undoable types of media such as sci-fi, crime, space, as they would require large amounts of assets I don’t have access too.</a:t>
            </a:r>
          </a:p>
        </p:txBody>
      </p:sp>
    </p:spTree>
    <p:extLst>
      <p:ext uri="{BB962C8B-B14F-4D97-AF65-F5344CB8AC3E}">
        <p14:creationId xmlns:p14="http://schemas.microsoft.com/office/powerpoint/2010/main" val="233067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Collaborations</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I will be working with nobody on this project as the skit will contain only me with different outfits. </a:t>
            </a:r>
          </a:p>
        </p:txBody>
      </p:sp>
    </p:spTree>
    <p:extLst>
      <p:ext uri="{BB962C8B-B14F-4D97-AF65-F5344CB8AC3E}">
        <p14:creationId xmlns:p14="http://schemas.microsoft.com/office/powerpoint/2010/main" val="298637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Context</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My skit is relevant as it can be made to fit a whole host of topics and </a:t>
            </a:r>
            <a:r>
              <a:rPr lang="en-US" sz="1400">
                <a:cs typeface="Calibri" panose="020F0502020204030204"/>
              </a:rPr>
              <a:t>subjects</a:t>
            </a:r>
            <a:r>
              <a:rPr lang="en-US" sz="1400" dirty="0">
                <a:cs typeface="Calibri" panose="020F0502020204030204"/>
              </a:rPr>
              <a:t>, meaning that I could appeal to many different people and touch upon many different relevant subjects.</a:t>
            </a:r>
            <a:endParaRPr lang="en-US" dirty="0"/>
          </a:p>
          <a:p>
            <a:pPr marL="0" indent="0">
              <a:buNone/>
            </a:pPr>
            <a:r>
              <a:rPr lang="en-US" sz="1400" dirty="0">
                <a:cs typeface="Calibri" panose="020F0502020204030204"/>
              </a:rPr>
              <a:t>The skit would also be relevant as it could be a representation of </a:t>
            </a:r>
            <a:r>
              <a:rPr lang="en-US" sz="1400">
                <a:cs typeface="Calibri" panose="020F0502020204030204"/>
              </a:rPr>
              <a:t>our</a:t>
            </a:r>
            <a:endParaRPr lang="en-US" sz="1400" dirty="0">
              <a:cs typeface="Calibri" panose="020F0502020204030204"/>
            </a:endParaRPr>
          </a:p>
        </p:txBody>
      </p:sp>
    </p:spTree>
    <p:extLst>
      <p:ext uri="{BB962C8B-B14F-4D97-AF65-F5344CB8AC3E}">
        <p14:creationId xmlns:p14="http://schemas.microsoft.com/office/powerpoint/2010/main" val="207746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0B2F9-3523-4958-A967-6F1217A4954D}"/>
              </a:ext>
            </a:extLst>
          </p:cNvPr>
          <p:cNvSpPr>
            <a:spLocks noGrp="1"/>
          </p:cNvSpPr>
          <p:nvPr>
            <p:ph type="title"/>
          </p:nvPr>
        </p:nvSpPr>
        <p:spPr>
          <a:xfrm>
            <a:off x="143042" y="-236454"/>
            <a:ext cx="10515600" cy="1325563"/>
          </a:xfrm>
        </p:spPr>
        <p:txBody>
          <a:bodyPr>
            <a:normAutofit/>
          </a:bodyPr>
          <a:lstStyle/>
          <a:p>
            <a:r>
              <a:rPr lang="en-US" sz="3200" dirty="0">
                <a:cs typeface="Calibri Light"/>
              </a:rPr>
              <a:t>Research</a:t>
            </a:r>
          </a:p>
        </p:txBody>
      </p:sp>
      <p:sp>
        <p:nvSpPr>
          <p:cNvPr id="3" name="Content Placeholder 2">
            <a:extLst>
              <a:ext uri="{FF2B5EF4-FFF2-40B4-BE49-F238E27FC236}">
                <a16:creationId xmlns:a16="http://schemas.microsoft.com/office/drawing/2014/main" id="{D3031549-43AF-4A06-B662-1495E0740B3B}"/>
              </a:ext>
            </a:extLst>
          </p:cNvPr>
          <p:cNvSpPr>
            <a:spLocks noGrp="1"/>
          </p:cNvSpPr>
          <p:nvPr>
            <p:ph idx="1"/>
          </p:nvPr>
        </p:nvSpPr>
        <p:spPr>
          <a:xfrm>
            <a:off x="143042" y="863099"/>
            <a:ext cx="11798968" cy="5648074"/>
          </a:xfrm>
        </p:spPr>
        <p:txBody>
          <a:bodyPr vert="horz" lIns="91440" tIns="45720" rIns="91440" bIns="45720" rtlCol="0" anchor="t">
            <a:normAutofit/>
          </a:bodyPr>
          <a:lstStyle/>
          <a:p>
            <a:pPr marL="0" indent="0">
              <a:buNone/>
            </a:pPr>
            <a:r>
              <a:rPr lang="en-US" sz="1400" dirty="0">
                <a:cs typeface="Calibri" panose="020F0502020204030204"/>
              </a:rPr>
              <a:t>To research this project </a:t>
            </a:r>
            <a:r>
              <a:rPr lang="en-US" sz="1400" dirty="0" err="1">
                <a:cs typeface="Calibri" panose="020F0502020204030204"/>
              </a:rPr>
              <a:t>i</a:t>
            </a:r>
            <a:r>
              <a:rPr lang="en-US" sz="1400" dirty="0">
                <a:cs typeface="Calibri" panose="020F0502020204030204"/>
              </a:rPr>
              <a:t> need to watch videos like it on the internet, I have already done this a lot in the past, and have continued to do so ever since choosing this as my project, I don't believe there are any books/journals that could help me on this project as it’s a specific topic which I doubt many books could help with.</a:t>
            </a:r>
          </a:p>
          <a:p>
            <a:pPr marL="0" indent="0">
              <a:buNone/>
            </a:pPr>
            <a:endParaRPr lang="en-US" sz="1400" dirty="0">
              <a:cs typeface="Calibri" panose="020F0502020204030204"/>
            </a:endParaRPr>
          </a:p>
          <a:p>
            <a:pPr marL="0" indent="0">
              <a:buNone/>
            </a:pPr>
            <a:r>
              <a:rPr lang="en-US" sz="1400" dirty="0">
                <a:cs typeface="Calibri" panose="020F0502020204030204"/>
              </a:rPr>
              <a:t>I could listen to documentaries on video editing and filming if needed, as the video will be heavily edited due to the nature of the project itself, any documentaries on editing could be helpful to me in this aspect.</a:t>
            </a:r>
          </a:p>
          <a:p>
            <a:pPr marL="0" indent="0">
              <a:buNone/>
            </a:pPr>
            <a:endParaRPr lang="en-US" sz="1400" dirty="0">
              <a:cs typeface="Calibri" panose="020F0502020204030204"/>
            </a:endParaRPr>
          </a:p>
          <a:p>
            <a:pPr marL="0" indent="0">
              <a:buNone/>
            </a:pPr>
            <a:r>
              <a:rPr lang="en-US" sz="1400" dirty="0">
                <a:cs typeface="Calibri" panose="020F0502020204030204"/>
              </a:rPr>
              <a:t>Online resources could be used such as tutorials and tips/videos on editing and filming skits, these could be found on a whole host of sites including YouTube, or other video sharing platforms.</a:t>
            </a:r>
          </a:p>
          <a:p>
            <a:pPr marL="0" indent="0">
              <a:buNone/>
            </a:pPr>
            <a:endParaRPr lang="en-US" sz="1400" dirty="0">
              <a:cs typeface="Calibri" panose="020F0502020204030204"/>
            </a:endParaRPr>
          </a:p>
          <a:p>
            <a:pPr marL="0" indent="0">
              <a:buNone/>
            </a:pPr>
            <a:r>
              <a:rPr lang="en-US" sz="1400" dirty="0">
                <a:cs typeface="Calibri" panose="020F0502020204030204"/>
              </a:rPr>
              <a:t>As I have said I will also keep notes on the skits I watch so I can gather ideas and thoughts from them, this may improve the quality of the final product as I'd have a better grasp on what I'd be doing overall.</a:t>
            </a:r>
          </a:p>
        </p:txBody>
      </p:sp>
    </p:spTree>
    <p:extLst>
      <p:ext uri="{BB962C8B-B14F-4D97-AF65-F5344CB8AC3E}">
        <p14:creationId xmlns:p14="http://schemas.microsoft.com/office/powerpoint/2010/main" val="28853850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Presentation Ideas</vt:lpstr>
      <vt:lpstr>Why am I doing the project? </vt:lpstr>
      <vt:lpstr>What is the project? </vt:lpstr>
      <vt:lpstr>Aims and objectives? </vt:lpstr>
      <vt:lpstr>Target audience?</vt:lpstr>
      <vt:lpstr>Personnel/Resource List</vt:lpstr>
      <vt:lpstr>Collaborations</vt:lpstr>
      <vt:lpstr>Context</vt:lpstr>
      <vt:lpstr>Research</vt:lpstr>
      <vt:lpstr>Problem Solving</vt:lpstr>
      <vt:lpstr>Health and Safety</vt:lpstr>
      <vt:lpstr>Budgets/Finances</vt:lpstr>
      <vt:lpstr>Sound/Staging/Lighting</vt:lpstr>
      <vt:lpstr>Planning</vt:lpstr>
      <vt:lpstr>Practical Skills</vt:lpstr>
      <vt:lpstr>Presentation</vt:lpstr>
      <vt:lpstr>Evaluation And Reflection</vt:lpstr>
      <vt:lpstr>Promotion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607</cp:revision>
  <dcterms:created xsi:type="dcterms:W3CDTF">2021-02-02T14:52:57Z</dcterms:created>
  <dcterms:modified xsi:type="dcterms:W3CDTF">2021-03-04T16:18:48Z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563c6a-300f-4098-af31-1ce1e953b556_Enabled">
    <vt:lpwstr>True</vt:lpwstr>
  </property>
  <property fmtid="{D5CDD505-2E9C-101B-9397-08002B2CF9AE}" pid="3" name="MSIP_Label_d8563c6a-300f-4098-af31-1ce1e953b556_SiteId">
    <vt:lpwstr>7bb100ec-e732-4118-95a0-fc3858eb3a5e</vt:lpwstr>
  </property>
  <property fmtid="{D5CDD505-2E9C-101B-9397-08002B2CF9AE}" pid="4" name="MSIP_Label_d8563c6a-300f-4098-af31-1ce1e953b556_ActionId">
    <vt:lpwstr>78ba71df-572b-429f-897f-0549a017d9ab</vt:lpwstr>
  </property>
  <property fmtid="{D5CDD505-2E9C-101B-9397-08002B2CF9AE}" pid="5" name="MSIP_Label_d8563c6a-300f-4098-af31-1ce1e953b556_Method">
    <vt:lpwstr>Standard</vt:lpwstr>
  </property>
  <property fmtid="{D5CDD505-2E9C-101B-9397-08002B2CF9AE}" pid="6" name="MSIP_Label_d8563c6a-300f-4098-af31-1ce1e953b556_SetDate">
    <vt:lpwstr>2021-02-02T14:53:34Z</vt:lpwstr>
  </property>
  <property fmtid="{D5CDD505-2E9C-101B-9397-08002B2CF9AE}" pid="7" name="MSIP_Label_d8563c6a-300f-4098-af31-1ce1e953b556_Name">
    <vt:lpwstr>d8563c6a-300f-4098-af31-1ce1e953b556</vt:lpwstr>
  </property>
  <property fmtid="{D5CDD505-2E9C-101B-9397-08002B2CF9AE}" pid="8" name="MSIP_Label_d8563c6a-300f-4098-af31-1ce1e953b556_ContentBits">
    <vt:lpwstr>0</vt:lpwstr>
  </property>
</Properties>
</file>