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D0A4F-D35D-178C-833A-50223EDC6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DD198-EDF1-FBC1-56FE-A02CA59CD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5CE01-5687-A29F-2A7F-F75FAEC8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2D7C-9CD8-9143-87B0-81555C0E973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51A1B-3D91-CD90-3A6B-6F60B4EE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5402A-7429-8732-D59F-254B3B3B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7FB1-5A5A-E540-B4A2-F34F3896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2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49D6-62E0-5AEA-6B09-293E1320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176A4-2C64-9E76-3EC5-EB483D60E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88E39-14CA-3676-D1BF-C63DE433E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2D7C-9CD8-9143-87B0-81555C0E973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32614-6A87-A68E-1730-E8D0662B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E2A6D-32C1-4E02-711A-926FAF757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7FB1-5A5A-E540-B4A2-F34F3896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9EBD7B-36BD-232F-3036-251300AAF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23207-1423-63EF-277B-7A908D477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72CA4-81CB-53DC-DD6B-DE30A8EFB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2D7C-9CD8-9143-87B0-81555C0E973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85C10-078D-4F23-FC31-F199A5CE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8F5F9-CC94-F8BC-1B9C-C307FB09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7FB1-5A5A-E540-B4A2-F34F3896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1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63AAA-6CED-D757-45D1-606119EC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EC68C-3DD9-7590-39E4-1C248E82E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E65B5-5549-5125-9578-D1306472F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2D7C-9CD8-9143-87B0-81555C0E973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CE1AA-B4E6-927D-770F-C0C4AC66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E3D65-137A-2DB9-AFC7-D74C03A6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7FB1-5A5A-E540-B4A2-F34F3896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5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2F266-D925-52B5-EC97-467DF0FE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A2CDE-E7E7-9159-0DAC-6496EDA3D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AD7E6-F00E-84D7-95C5-DF260A69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2D7C-9CD8-9143-87B0-81555C0E973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87ECE-4A57-A093-E870-9AA0FCA6C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E5B93-6778-8E5D-0464-14265B30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7FB1-5A5A-E540-B4A2-F34F3896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0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2A3A-1F6E-6575-E7C2-F1384A80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A73A1-1BF1-B0EC-C16A-7EF783AD2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00A1A-EAA4-F76F-F2DF-F7B4B7303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6091B-B16D-71BA-3B3D-DA6DBC2E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2D7C-9CD8-9143-87B0-81555C0E9737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0FA64-2BCA-0F95-2F0C-34A5157CC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ACE3F-C9BA-9A5F-6E46-923E9FCC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7FB1-5A5A-E540-B4A2-F34F3896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0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18E8C-E7A0-AA1F-7301-9D9AB194D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39964-C82D-4F66-DA8E-81B796521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C1EE5-3943-8108-1D3C-4793DC9DA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420F6A-D28A-5E68-CC74-60B69E65B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5E7D26-8835-0FB8-16C5-CE4E6C8787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B9224C-676B-63B9-F3F0-EB4079B6E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2D7C-9CD8-9143-87B0-81555C0E9737}" type="datetimeFigureOut">
              <a:rPr lang="en-US" smtClean="0"/>
              <a:t>1/5/23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23CF8F-4E70-9EF3-0CD0-3EFCF08B0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40272-51D2-50C2-E990-FF95547A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7FB1-5A5A-E540-B4A2-F34F3896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4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8D0F-096D-4367-85D6-3221A2B9B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37A72B-F7B0-F3A4-AFD7-F2D46B410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2D7C-9CD8-9143-87B0-81555C0E9737}" type="datetimeFigureOut">
              <a:rPr lang="en-US" smtClean="0"/>
              <a:t>1/5/23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38C90-9808-4BC5-FF99-2EBF334C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A44182-F0AB-E53B-1E50-C35D45D83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7FB1-5A5A-E540-B4A2-F34F3896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1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ED2AC-06AC-0957-F186-845F8E1E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2D7C-9CD8-9143-87B0-81555C0E9737}" type="datetimeFigureOut">
              <a:rPr lang="en-US" smtClean="0"/>
              <a:t>1/5/23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3AA7FE-8C06-0288-A96B-F9C79F92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42B76-3CDD-9CB6-A42D-3024504C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7FB1-5A5A-E540-B4A2-F34F3896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0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A9AA-3A8B-5D83-45E2-EEC4AED8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A738C-1D35-EFF1-C483-1306070A1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4D015-B7E6-4D58-646E-06EE9A619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C1CC0-4240-C0E3-5289-84AF51C3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2D7C-9CD8-9143-87B0-81555C0E9737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3EF48-E307-2080-DDB0-1F26D8D4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00A55-53BE-40F3-C7A4-4BCF5ABC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7FB1-5A5A-E540-B4A2-F34F3896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8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744F7-C37E-4E88-2E86-3962ECCF4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A684D0-80ED-7081-B2C7-D1FC84916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AA6DC9-3966-1C3D-18A3-91E7725FE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33BC2-7CE5-E67D-1544-C354BFE9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2D7C-9CD8-9143-87B0-81555C0E9737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554F6-29B1-A9A9-0F0C-0887C1F6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20491-7040-52A7-D726-8F029A0C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7FB1-5A5A-E540-B4A2-F34F3896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1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32278F-9E3F-051E-E8EE-208653F9E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E9801-DF4E-EA63-E9FD-809FA0D11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02C77-C0DF-70F3-7A6E-897706F35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2D7C-9CD8-9143-87B0-81555C0E973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A1DC-4007-CCA3-6B77-CC449B4EE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33448-58C2-E0C3-C7D0-5A42E03D1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E7FB1-5A5A-E540-B4A2-F34F3896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5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3213F9-5EFC-217E-1762-57789A05AA0A}"/>
              </a:ext>
            </a:extLst>
          </p:cNvPr>
          <p:cNvSpPr txBox="1"/>
          <p:nvPr/>
        </p:nvSpPr>
        <p:spPr>
          <a:xfrm>
            <a:off x="1345323" y="3059668"/>
            <a:ext cx="1032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TV Intros &amp; Titles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CFD894-D5EA-EF95-F2E1-F05F143B0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45" y="462005"/>
            <a:ext cx="3346623" cy="18741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AF92FE-34B3-F13F-B1A7-D4652A62E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507" y="338437"/>
            <a:ext cx="2462771" cy="13791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FDEDA2-8D91-D38D-3635-41C212F877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6517" y="652161"/>
            <a:ext cx="3158481" cy="15693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3C3226-7C65-ADE7-4090-EA75184BD7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1035" y="1007606"/>
            <a:ext cx="2264890" cy="12138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9AA171-7535-F5F7-3066-84775053B8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801" y="2517259"/>
            <a:ext cx="2425043" cy="18234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210385-CE68-11DE-0234-CB13460858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4341" y="2634738"/>
            <a:ext cx="3039767" cy="15885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A58D20-E38C-84CE-0A09-FC91A04F4C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28354" y="2634737"/>
            <a:ext cx="2356116" cy="13194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BF14BCD-6DF5-8155-0098-3CE480080B6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20980" y="2634737"/>
            <a:ext cx="1905000" cy="1066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6ADFB6C-AE6E-65DA-F4D2-7B9E480D3AE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10284" y="4449209"/>
            <a:ext cx="3136839" cy="175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8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 2013 - 2022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Bailey Haggan (Student)</dc:creator>
  <cp:lastModifiedBy>Bailey Haggan (Student)</cp:lastModifiedBy>
  <cp:revision>1</cp:revision>
  <dcterms:created xsi:type="dcterms:W3CDTF">2023-01-05T14:21:17Z</dcterms:created>
  <dcterms:modified xsi:type="dcterms:W3CDTF">2023-01-05T14:28:49Z</dcterms:modified>
</cp:coreProperties>
</file>